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52"/>
  </p:notesMasterIdLst>
  <p:handoutMasterIdLst>
    <p:handoutMasterId r:id="rId53"/>
  </p:handoutMasterIdLst>
  <p:sldIdLst>
    <p:sldId id="256" r:id="rId6"/>
    <p:sldId id="276" r:id="rId7"/>
    <p:sldId id="257" r:id="rId8"/>
    <p:sldId id="423" r:id="rId9"/>
    <p:sldId id="279" r:id="rId10"/>
    <p:sldId id="407" r:id="rId11"/>
    <p:sldId id="278" r:id="rId12"/>
    <p:sldId id="393" r:id="rId13"/>
    <p:sldId id="280" r:id="rId14"/>
    <p:sldId id="375" r:id="rId15"/>
    <p:sldId id="394" r:id="rId16"/>
    <p:sldId id="415" r:id="rId17"/>
    <p:sldId id="396" r:id="rId18"/>
    <p:sldId id="412" r:id="rId19"/>
    <p:sldId id="413" r:id="rId20"/>
    <p:sldId id="414" r:id="rId21"/>
    <p:sldId id="397" r:id="rId22"/>
    <p:sldId id="398" r:id="rId23"/>
    <p:sldId id="287" r:id="rId24"/>
    <p:sldId id="289" r:id="rId25"/>
    <p:sldId id="290" r:id="rId26"/>
    <p:sldId id="291" r:id="rId27"/>
    <p:sldId id="292" r:id="rId28"/>
    <p:sldId id="293" r:id="rId29"/>
    <p:sldId id="400" r:id="rId30"/>
    <p:sldId id="295" r:id="rId31"/>
    <p:sldId id="296" r:id="rId32"/>
    <p:sldId id="297" r:id="rId33"/>
    <p:sldId id="298" r:id="rId34"/>
    <p:sldId id="299" r:id="rId35"/>
    <p:sldId id="300" r:id="rId36"/>
    <p:sldId id="302" r:id="rId37"/>
    <p:sldId id="303" r:id="rId38"/>
    <p:sldId id="304" r:id="rId39"/>
    <p:sldId id="401" r:id="rId40"/>
    <p:sldId id="301" r:id="rId41"/>
    <p:sldId id="359" r:id="rId42"/>
    <p:sldId id="376" r:id="rId43"/>
    <p:sldId id="377" r:id="rId44"/>
    <p:sldId id="378" r:id="rId45"/>
    <p:sldId id="417" r:id="rId46"/>
    <p:sldId id="418" r:id="rId47"/>
    <p:sldId id="419" r:id="rId48"/>
    <p:sldId id="420" r:id="rId49"/>
    <p:sldId id="421" r:id="rId50"/>
    <p:sldId id="379" r:id="rId51"/>
  </p:sldIdLst>
  <p:sldSz cx="12188825"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DO VALIENTE" initials="WV" lastIdx="2" clrIdx="0">
    <p:extLst>
      <p:ext uri="{19B8F6BF-5375-455C-9EA6-DF929625EA0E}">
        <p15:presenceInfo xmlns:p15="http://schemas.microsoft.com/office/powerpoint/2012/main" userId="S::wvaliente@unlam.edu.ar::6f160989-5234-4b19-9bb2-d694556d59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D2F"/>
    <a:srgbClr val="FF732D"/>
    <a:srgbClr val="99CCFF"/>
    <a:srgbClr val="8E2F00"/>
    <a:srgbClr val="D24600"/>
    <a:srgbClr val="FF9966"/>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F57ED4-07CB-4B63-AD41-D83FB2CC0570}" v="97" dt="2024-04-22T03:00:26.175"/>
  </p1510:revLst>
</p1510:revInfo>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28" autoAdjust="0"/>
    <p:restoredTop sz="68038" autoAdjust="0"/>
  </p:normalViewPr>
  <p:slideViewPr>
    <p:cSldViewPr>
      <p:cViewPr varScale="1">
        <p:scale>
          <a:sx n="63" d="100"/>
          <a:sy n="63" d="100"/>
        </p:scale>
        <p:origin x="728" y="56"/>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50" d="100"/>
          <a:sy n="50" d="100"/>
        </p:scale>
        <p:origin x="2708" y="2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gio Matias Ezequiel" userId="6da73eac-18c3-41ff-a647-8b08f7bcff3e" providerId="ADAL" clId="{21F57ED4-07CB-4B63-AD41-D83FB2CC0570}"/>
    <pc:docChg chg="undo redo custSel addSld delSld modSld">
      <pc:chgData name="Adagio Matias Ezequiel" userId="6da73eac-18c3-41ff-a647-8b08f7bcff3e" providerId="ADAL" clId="{21F57ED4-07CB-4B63-AD41-D83FB2CC0570}" dt="2024-05-22T03:07:32.297" v="883" actId="33524"/>
      <pc:docMkLst>
        <pc:docMk/>
      </pc:docMkLst>
      <pc:sldChg chg="addSp delSp modSp mod setBg setClrOvrMap">
        <pc:chgData name="Adagio Matias Ezequiel" userId="6da73eac-18c3-41ff-a647-8b08f7bcff3e" providerId="ADAL" clId="{21F57ED4-07CB-4B63-AD41-D83FB2CC0570}" dt="2024-04-21T20:03:22.229" v="574"/>
        <pc:sldMkLst>
          <pc:docMk/>
          <pc:sldMk cId="1920111014" sldId="256"/>
        </pc:sldMkLst>
        <pc:spChg chg="mod">
          <ac:chgData name="Adagio Matias Ezequiel" userId="6da73eac-18c3-41ff-a647-8b08f7bcff3e" providerId="ADAL" clId="{21F57ED4-07CB-4B63-AD41-D83FB2CC0570}" dt="2024-04-21T20:03:10.239" v="573" actId="26606"/>
          <ac:spMkLst>
            <pc:docMk/>
            <pc:sldMk cId="1920111014" sldId="256"/>
            <ac:spMk id="2" creationId="{00000000-0000-0000-0000-000000000000}"/>
          </ac:spMkLst>
        </pc:spChg>
        <pc:spChg chg="mod">
          <ac:chgData name="Adagio Matias Ezequiel" userId="6da73eac-18c3-41ff-a647-8b08f7bcff3e" providerId="ADAL" clId="{21F57ED4-07CB-4B63-AD41-D83FB2CC0570}" dt="2024-04-21T20:03:10.239" v="573" actId="26606"/>
          <ac:spMkLst>
            <pc:docMk/>
            <pc:sldMk cId="1920111014" sldId="256"/>
            <ac:spMk id="4" creationId="{00000000-0000-0000-0000-000000000000}"/>
          </ac:spMkLst>
        </pc:spChg>
        <pc:spChg chg="add mod">
          <ac:chgData name="Adagio Matias Ezequiel" userId="6da73eac-18c3-41ff-a647-8b08f7bcff3e" providerId="ADAL" clId="{21F57ED4-07CB-4B63-AD41-D83FB2CC0570}" dt="2024-04-21T20:03:22.229" v="574"/>
          <ac:spMkLst>
            <pc:docMk/>
            <pc:sldMk cId="1920111014" sldId="256"/>
            <ac:spMk id="5" creationId="{631961D7-3591-93DE-F360-C81FACF5FE09}"/>
          </ac:spMkLst>
        </pc:spChg>
        <pc:spChg chg="del">
          <ac:chgData name="Adagio Matias Ezequiel" userId="6da73eac-18c3-41ff-a647-8b08f7bcff3e" providerId="ADAL" clId="{21F57ED4-07CB-4B63-AD41-D83FB2CC0570}" dt="2024-04-21T20:03:06.621" v="571" actId="478"/>
          <ac:spMkLst>
            <pc:docMk/>
            <pc:sldMk cId="1920111014" sldId="256"/>
            <ac:spMk id="8" creationId="{40ADD8C7-A1FA-50BF-A1FC-3B08BC06CBC2}"/>
          </ac:spMkLst>
        </pc:spChg>
        <pc:spChg chg="add">
          <ac:chgData name="Adagio Matias Ezequiel" userId="6da73eac-18c3-41ff-a647-8b08f7bcff3e" providerId="ADAL" clId="{21F57ED4-07CB-4B63-AD41-D83FB2CC0570}" dt="2024-04-21T20:03:10.239" v="573" actId="26606"/>
          <ac:spMkLst>
            <pc:docMk/>
            <pc:sldMk cId="1920111014" sldId="256"/>
            <ac:spMk id="9" creationId="{EC7FF834-B204-4967-8D47-8BB36EAF0EF5}"/>
          </ac:spMkLst>
        </pc:spChg>
        <pc:spChg chg="add">
          <ac:chgData name="Adagio Matias Ezequiel" userId="6da73eac-18c3-41ff-a647-8b08f7bcff3e" providerId="ADAL" clId="{21F57ED4-07CB-4B63-AD41-D83FB2CC0570}" dt="2024-04-21T20:03:10.239" v="573" actId="26606"/>
          <ac:spMkLst>
            <pc:docMk/>
            <pc:sldMk cId="1920111014" sldId="256"/>
            <ac:spMk id="11" creationId="{F780A22D-61EA-43E3-BD94-3E39CF902160}"/>
          </ac:spMkLst>
        </pc:spChg>
        <pc:picChg chg="add mod">
          <ac:chgData name="Adagio Matias Ezequiel" userId="6da73eac-18c3-41ff-a647-8b08f7bcff3e" providerId="ADAL" clId="{21F57ED4-07CB-4B63-AD41-D83FB2CC0570}" dt="2024-04-21T20:03:07.901" v="572"/>
          <ac:picMkLst>
            <pc:docMk/>
            <pc:sldMk cId="1920111014" sldId="256"/>
            <ac:picMk id="3" creationId="{2F9EFAB3-9243-FEDA-DA0B-3DDFDA88A775}"/>
          </ac:picMkLst>
        </pc:picChg>
      </pc:sldChg>
      <pc:sldChg chg="modSp mod">
        <pc:chgData name="Adagio Matias Ezequiel" userId="6da73eac-18c3-41ff-a647-8b08f7bcff3e" providerId="ADAL" clId="{21F57ED4-07CB-4B63-AD41-D83FB2CC0570}" dt="2024-04-21T16:03:39.413" v="534" actId="692"/>
        <pc:sldMkLst>
          <pc:docMk/>
          <pc:sldMk cId="2128536031" sldId="257"/>
        </pc:sldMkLst>
        <pc:spChg chg="mod">
          <ac:chgData name="Adagio Matias Ezequiel" userId="6da73eac-18c3-41ff-a647-8b08f7bcff3e" providerId="ADAL" clId="{21F57ED4-07CB-4B63-AD41-D83FB2CC0570}" dt="2024-04-21T16:03:39.413" v="534" actId="692"/>
          <ac:spMkLst>
            <pc:docMk/>
            <pc:sldMk cId="2128536031" sldId="257"/>
            <ac:spMk id="5" creationId="{90225B41-D48C-530A-877B-512E3CA70822}"/>
          </ac:spMkLst>
        </pc:spChg>
      </pc:sldChg>
      <pc:sldChg chg="modSp mod">
        <pc:chgData name="Adagio Matias Ezequiel" userId="6da73eac-18c3-41ff-a647-8b08f7bcff3e" providerId="ADAL" clId="{21F57ED4-07CB-4B63-AD41-D83FB2CC0570}" dt="2024-04-22T03:00:49.875" v="882" actId="207"/>
        <pc:sldMkLst>
          <pc:docMk/>
          <pc:sldMk cId="492398860" sldId="276"/>
        </pc:sldMkLst>
        <pc:spChg chg="mod">
          <ac:chgData name="Adagio Matias Ezequiel" userId="6da73eac-18c3-41ff-a647-8b08f7bcff3e" providerId="ADAL" clId="{21F57ED4-07CB-4B63-AD41-D83FB2CC0570}" dt="2024-04-21T18:30:36.577" v="570" actId="20577"/>
          <ac:spMkLst>
            <pc:docMk/>
            <pc:sldMk cId="492398860" sldId="276"/>
            <ac:spMk id="2" creationId="{00000000-0000-0000-0000-000000000000}"/>
          </ac:spMkLst>
        </pc:spChg>
        <pc:spChg chg="mod">
          <ac:chgData name="Adagio Matias Ezequiel" userId="6da73eac-18c3-41ff-a647-8b08f7bcff3e" providerId="ADAL" clId="{21F57ED4-07CB-4B63-AD41-D83FB2CC0570}" dt="2024-04-22T03:00:49.875" v="882" actId="207"/>
          <ac:spMkLst>
            <pc:docMk/>
            <pc:sldMk cId="492398860" sldId="276"/>
            <ac:spMk id="3" creationId="{00000000-0000-0000-0000-000000000000}"/>
          </ac:spMkLst>
        </pc:spChg>
      </pc:sldChg>
      <pc:sldChg chg="modSp mod">
        <pc:chgData name="Adagio Matias Ezequiel" userId="6da73eac-18c3-41ff-a647-8b08f7bcff3e" providerId="ADAL" clId="{21F57ED4-07CB-4B63-AD41-D83FB2CC0570}" dt="2024-04-21T20:12:21.467" v="703" actId="1076"/>
        <pc:sldMkLst>
          <pc:docMk/>
          <pc:sldMk cId="3759217297" sldId="278"/>
        </pc:sldMkLst>
        <pc:picChg chg="mod">
          <ac:chgData name="Adagio Matias Ezequiel" userId="6da73eac-18c3-41ff-a647-8b08f7bcff3e" providerId="ADAL" clId="{21F57ED4-07CB-4B63-AD41-D83FB2CC0570}" dt="2024-04-21T20:12:21.467" v="703" actId="1076"/>
          <ac:picMkLst>
            <pc:docMk/>
            <pc:sldMk cId="3759217297" sldId="278"/>
            <ac:picMk id="3" creationId="{00000000-0000-0000-0000-000000000000}"/>
          </ac:picMkLst>
        </pc:picChg>
      </pc:sldChg>
      <pc:sldChg chg="addSp delSp modSp mod">
        <pc:chgData name="Adagio Matias Ezequiel" userId="6da73eac-18c3-41ff-a647-8b08f7bcff3e" providerId="ADAL" clId="{21F57ED4-07CB-4B63-AD41-D83FB2CC0570}" dt="2024-04-21T15:10:14.856" v="100" actId="20577"/>
        <pc:sldMkLst>
          <pc:docMk/>
          <pc:sldMk cId="1025903510" sldId="301"/>
        </pc:sldMkLst>
        <pc:spChg chg="add mod">
          <ac:chgData name="Adagio Matias Ezequiel" userId="6da73eac-18c3-41ff-a647-8b08f7bcff3e" providerId="ADAL" clId="{21F57ED4-07CB-4B63-AD41-D83FB2CC0570}" dt="2024-04-21T15:08:20.586" v="77" actId="571"/>
          <ac:spMkLst>
            <pc:docMk/>
            <pc:sldMk cId="1025903510" sldId="301"/>
            <ac:spMk id="3" creationId="{74F291CA-D94C-64FD-4C2B-02D188C2E17E}"/>
          </ac:spMkLst>
        </pc:spChg>
        <pc:spChg chg="del">
          <ac:chgData name="Adagio Matias Ezequiel" userId="6da73eac-18c3-41ff-a647-8b08f7bcff3e" providerId="ADAL" clId="{21F57ED4-07CB-4B63-AD41-D83FB2CC0570}" dt="2024-04-21T15:04:05.692" v="44" actId="478"/>
          <ac:spMkLst>
            <pc:docMk/>
            <pc:sldMk cId="1025903510" sldId="301"/>
            <ac:spMk id="4" creationId="{4F5A69B4-6E12-45DF-0C57-F6CD9EC11570}"/>
          </ac:spMkLst>
        </pc:spChg>
        <pc:spChg chg="add mod">
          <ac:chgData name="Adagio Matias Ezequiel" userId="6da73eac-18c3-41ff-a647-8b08f7bcff3e" providerId="ADAL" clId="{21F57ED4-07CB-4B63-AD41-D83FB2CC0570}" dt="2024-04-21T15:08:20.586" v="77" actId="571"/>
          <ac:spMkLst>
            <pc:docMk/>
            <pc:sldMk cId="1025903510" sldId="301"/>
            <ac:spMk id="5" creationId="{B4DCCF16-3C67-CB4E-0EB4-B0A8F4D0AED1}"/>
          </ac:spMkLst>
        </pc:spChg>
        <pc:spChg chg="del">
          <ac:chgData name="Adagio Matias Ezequiel" userId="6da73eac-18c3-41ff-a647-8b08f7bcff3e" providerId="ADAL" clId="{21F57ED4-07CB-4B63-AD41-D83FB2CC0570}" dt="2024-04-21T15:04:32.270" v="65" actId="478"/>
          <ac:spMkLst>
            <pc:docMk/>
            <pc:sldMk cId="1025903510" sldId="301"/>
            <ac:spMk id="6" creationId="{00000000-0000-0000-0000-000000000000}"/>
          </ac:spMkLst>
        </pc:spChg>
        <pc:spChg chg="add mod">
          <ac:chgData name="Adagio Matias Ezequiel" userId="6da73eac-18c3-41ff-a647-8b08f7bcff3e" providerId="ADAL" clId="{21F57ED4-07CB-4B63-AD41-D83FB2CC0570}" dt="2024-04-21T15:08:20.586" v="77" actId="571"/>
          <ac:spMkLst>
            <pc:docMk/>
            <pc:sldMk cId="1025903510" sldId="301"/>
            <ac:spMk id="7" creationId="{E7A78569-50DC-5549-10CE-5B732E7EE5CC}"/>
          </ac:spMkLst>
        </pc:spChg>
        <pc:spChg chg="add mod">
          <ac:chgData name="Adagio Matias Ezequiel" userId="6da73eac-18c3-41ff-a647-8b08f7bcff3e" providerId="ADAL" clId="{21F57ED4-07CB-4B63-AD41-D83FB2CC0570}" dt="2024-04-21T15:08:20.586" v="77" actId="571"/>
          <ac:spMkLst>
            <pc:docMk/>
            <pc:sldMk cId="1025903510" sldId="301"/>
            <ac:spMk id="8" creationId="{E43EC116-F34D-379D-6EEC-19A2864D3CFE}"/>
          </ac:spMkLst>
        </pc:spChg>
        <pc:spChg chg="add mod">
          <ac:chgData name="Adagio Matias Ezequiel" userId="6da73eac-18c3-41ff-a647-8b08f7bcff3e" providerId="ADAL" clId="{21F57ED4-07CB-4B63-AD41-D83FB2CC0570}" dt="2024-04-21T15:08:20.586" v="77" actId="571"/>
          <ac:spMkLst>
            <pc:docMk/>
            <pc:sldMk cId="1025903510" sldId="301"/>
            <ac:spMk id="9" creationId="{C4D8A0A9-289A-D9E1-E780-F1415BD8C16C}"/>
          </ac:spMkLst>
        </pc:spChg>
        <pc:spChg chg="add mod">
          <ac:chgData name="Adagio Matias Ezequiel" userId="6da73eac-18c3-41ff-a647-8b08f7bcff3e" providerId="ADAL" clId="{21F57ED4-07CB-4B63-AD41-D83FB2CC0570}" dt="2024-04-21T15:08:20.586" v="77" actId="571"/>
          <ac:spMkLst>
            <pc:docMk/>
            <pc:sldMk cId="1025903510" sldId="301"/>
            <ac:spMk id="10" creationId="{D72CB406-9F03-A2EF-E708-13CE38A32483}"/>
          </ac:spMkLst>
        </pc:spChg>
        <pc:spChg chg="add mod">
          <ac:chgData name="Adagio Matias Ezequiel" userId="6da73eac-18c3-41ff-a647-8b08f7bcff3e" providerId="ADAL" clId="{21F57ED4-07CB-4B63-AD41-D83FB2CC0570}" dt="2024-04-21T15:09:00.339" v="84" actId="571"/>
          <ac:spMkLst>
            <pc:docMk/>
            <pc:sldMk cId="1025903510" sldId="301"/>
            <ac:spMk id="11" creationId="{765E2BB9-14F1-16C1-66DB-E4FBC16F8FAF}"/>
          </ac:spMkLst>
        </pc:spChg>
        <pc:spChg chg="add mod">
          <ac:chgData name="Adagio Matias Ezequiel" userId="6da73eac-18c3-41ff-a647-8b08f7bcff3e" providerId="ADAL" clId="{21F57ED4-07CB-4B63-AD41-D83FB2CC0570}" dt="2024-04-21T15:09:00.339" v="84" actId="571"/>
          <ac:spMkLst>
            <pc:docMk/>
            <pc:sldMk cId="1025903510" sldId="301"/>
            <ac:spMk id="12" creationId="{EBBAC647-BA00-EF29-B1A7-C14FEFA0B3C3}"/>
          </ac:spMkLst>
        </pc:spChg>
        <pc:spChg chg="mod">
          <ac:chgData name="Adagio Matias Ezequiel" userId="6da73eac-18c3-41ff-a647-8b08f7bcff3e" providerId="ADAL" clId="{21F57ED4-07CB-4B63-AD41-D83FB2CC0570}" dt="2024-04-21T15:04:28.546" v="64" actId="20577"/>
          <ac:spMkLst>
            <pc:docMk/>
            <pc:sldMk cId="1025903510" sldId="301"/>
            <ac:spMk id="13" creationId="{00000000-0000-0000-0000-000000000000}"/>
          </ac:spMkLst>
        </pc:spChg>
        <pc:spChg chg="add mod">
          <ac:chgData name="Adagio Matias Ezequiel" userId="6da73eac-18c3-41ff-a647-8b08f7bcff3e" providerId="ADAL" clId="{21F57ED4-07CB-4B63-AD41-D83FB2CC0570}" dt="2024-04-21T15:09:00.339" v="84" actId="571"/>
          <ac:spMkLst>
            <pc:docMk/>
            <pc:sldMk cId="1025903510" sldId="301"/>
            <ac:spMk id="14" creationId="{F2AD268A-DDDB-2F0D-6E24-EAD357C7E11E}"/>
          </ac:spMkLst>
        </pc:spChg>
        <pc:spChg chg="add mod">
          <ac:chgData name="Adagio Matias Ezequiel" userId="6da73eac-18c3-41ff-a647-8b08f7bcff3e" providerId="ADAL" clId="{21F57ED4-07CB-4B63-AD41-D83FB2CC0570}" dt="2024-04-21T15:09:00.339" v="84" actId="571"/>
          <ac:spMkLst>
            <pc:docMk/>
            <pc:sldMk cId="1025903510" sldId="301"/>
            <ac:spMk id="15" creationId="{A0627154-2050-0A88-8A98-2FD20CAE029B}"/>
          </ac:spMkLst>
        </pc:spChg>
        <pc:spChg chg="add mod">
          <ac:chgData name="Adagio Matias Ezequiel" userId="6da73eac-18c3-41ff-a647-8b08f7bcff3e" providerId="ADAL" clId="{21F57ED4-07CB-4B63-AD41-D83FB2CC0570}" dt="2024-04-21T15:09:00.339" v="84" actId="571"/>
          <ac:spMkLst>
            <pc:docMk/>
            <pc:sldMk cId="1025903510" sldId="301"/>
            <ac:spMk id="16" creationId="{DA24DCB1-EB39-047F-3DB7-E03EC7985E0B}"/>
          </ac:spMkLst>
        </pc:spChg>
        <pc:spChg chg="add mod">
          <ac:chgData name="Adagio Matias Ezequiel" userId="6da73eac-18c3-41ff-a647-8b08f7bcff3e" providerId="ADAL" clId="{21F57ED4-07CB-4B63-AD41-D83FB2CC0570}" dt="2024-04-21T15:09:00.339" v="84" actId="571"/>
          <ac:spMkLst>
            <pc:docMk/>
            <pc:sldMk cId="1025903510" sldId="301"/>
            <ac:spMk id="17" creationId="{46A65FB3-C196-2B2D-33A6-2F32ACDC5243}"/>
          </ac:spMkLst>
        </pc:spChg>
        <pc:spChg chg="add mod">
          <ac:chgData name="Adagio Matias Ezequiel" userId="6da73eac-18c3-41ff-a647-8b08f7bcff3e" providerId="ADAL" clId="{21F57ED4-07CB-4B63-AD41-D83FB2CC0570}" dt="2024-04-21T15:09:00.339" v="84" actId="571"/>
          <ac:spMkLst>
            <pc:docMk/>
            <pc:sldMk cId="1025903510" sldId="301"/>
            <ac:spMk id="18" creationId="{931B0000-C1C6-3918-5088-00F5FBB4F845}"/>
          </ac:spMkLst>
        </pc:spChg>
        <pc:spChg chg="add mod">
          <ac:chgData name="Adagio Matias Ezequiel" userId="6da73eac-18c3-41ff-a647-8b08f7bcff3e" providerId="ADAL" clId="{21F57ED4-07CB-4B63-AD41-D83FB2CC0570}" dt="2024-04-21T15:09:00.339" v="84" actId="571"/>
          <ac:spMkLst>
            <pc:docMk/>
            <pc:sldMk cId="1025903510" sldId="301"/>
            <ac:spMk id="19" creationId="{A690C5B3-83BD-1E1A-AA7A-294B135842E1}"/>
          </ac:spMkLst>
        </pc:spChg>
        <pc:spChg chg="add mod">
          <ac:chgData name="Adagio Matias Ezequiel" userId="6da73eac-18c3-41ff-a647-8b08f7bcff3e" providerId="ADAL" clId="{21F57ED4-07CB-4B63-AD41-D83FB2CC0570}" dt="2024-04-21T15:09:00.339" v="84" actId="571"/>
          <ac:spMkLst>
            <pc:docMk/>
            <pc:sldMk cId="1025903510" sldId="301"/>
            <ac:spMk id="20" creationId="{1786A293-CB36-4CC3-2D32-054EB789B5D5}"/>
          </ac:spMkLst>
        </pc:spChg>
        <pc:spChg chg="add mod">
          <ac:chgData name="Adagio Matias Ezequiel" userId="6da73eac-18c3-41ff-a647-8b08f7bcff3e" providerId="ADAL" clId="{21F57ED4-07CB-4B63-AD41-D83FB2CC0570}" dt="2024-04-21T15:09:00.339" v="84" actId="571"/>
          <ac:spMkLst>
            <pc:docMk/>
            <pc:sldMk cId="1025903510" sldId="301"/>
            <ac:spMk id="21" creationId="{5CC5193B-9FA9-BFCC-2062-03319CEF0BC4}"/>
          </ac:spMkLst>
        </pc:spChg>
        <pc:spChg chg="add mod">
          <ac:chgData name="Adagio Matias Ezequiel" userId="6da73eac-18c3-41ff-a647-8b08f7bcff3e" providerId="ADAL" clId="{21F57ED4-07CB-4B63-AD41-D83FB2CC0570}" dt="2024-04-21T15:09:00.339" v="84" actId="571"/>
          <ac:spMkLst>
            <pc:docMk/>
            <pc:sldMk cId="1025903510" sldId="301"/>
            <ac:spMk id="22" creationId="{4E8A088A-FF6A-6A85-9FC6-427F5AAE4C67}"/>
          </ac:spMkLst>
        </pc:spChg>
        <pc:spChg chg="add mod">
          <ac:chgData name="Adagio Matias Ezequiel" userId="6da73eac-18c3-41ff-a647-8b08f7bcff3e" providerId="ADAL" clId="{21F57ED4-07CB-4B63-AD41-D83FB2CC0570}" dt="2024-04-21T15:09:00.339" v="84" actId="571"/>
          <ac:spMkLst>
            <pc:docMk/>
            <pc:sldMk cId="1025903510" sldId="301"/>
            <ac:spMk id="23" creationId="{7CA93D0D-6AEE-5701-644A-38BA3293C1FD}"/>
          </ac:spMkLst>
        </pc:spChg>
        <pc:spChg chg="add mod">
          <ac:chgData name="Adagio Matias Ezequiel" userId="6da73eac-18c3-41ff-a647-8b08f7bcff3e" providerId="ADAL" clId="{21F57ED4-07CB-4B63-AD41-D83FB2CC0570}" dt="2024-04-21T15:09:00.339" v="84" actId="571"/>
          <ac:spMkLst>
            <pc:docMk/>
            <pc:sldMk cId="1025903510" sldId="301"/>
            <ac:spMk id="24" creationId="{B5F6CD51-4BBF-0334-93E3-B60BB2F946CF}"/>
          </ac:spMkLst>
        </pc:spChg>
        <pc:spChg chg="add mod">
          <ac:chgData name="Adagio Matias Ezequiel" userId="6da73eac-18c3-41ff-a647-8b08f7bcff3e" providerId="ADAL" clId="{21F57ED4-07CB-4B63-AD41-D83FB2CC0570}" dt="2024-04-21T15:09:00.339" v="84" actId="571"/>
          <ac:spMkLst>
            <pc:docMk/>
            <pc:sldMk cId="1025903510" sldId="301"/>
            <ac:spMk id="25" creationId="{E0D786E2-C8A4-A991-C692-95FCA2FC7263}"/>
          </ac:spMkLst>
        </pc:spChg>
        <pc:spChg chg="add mod">
          <ac:chgData name="Adagio Matias Ezequiel" userId="6da73eac-18c3-41ff-a647-8b08f7bcff3e" providerId="ADAL" clId="{21F57ED4-07CB-4B63-AD41-D83FB2CC0570}" dt="2024-04-21T15:09:00.339" v="84" actId="571"/>
          <ac:spMkLst>
            <pc:docMk/>
            <pc:sldMk cId="1025903510" sldId="301"/>
            <ac:spMk id="26" creationId="{01D09A30-4474-631A-EAD2-ED9AE3380815}"/>
          </ac:spMkLst>
        </pc:spChg>
        <pc:spChg chg="add mod">
          <ac:chgData name="Adagio Matias Ezequiel" userId="6da73eac-18c3-41ff-a647-8b08f7bcff3e" providerId="ADAL" clId="{21F57ED4-07CB-4B63-AD41-D83FB2CC0570}" dt="2024-04-21T15:09:00.339" v="84" actId="571"/>
          <ac:spMkLst>
            <pc:docMk/>
            <pc:sldMk cId="1025903510" sldId="301"/>
            <ac:spMk id="27" creationId="{E17C9B9F-D1C3-34A3-1346-302EF88F2E26}"/>
          </ac:spMkLst>
        </pc:spChg>
        <pc:spChg chg="add mod">
          <ac:chgData name="Adagio Matias Ezequiel" userId="6da73eac-18c3-41ff-a647-8b08f7bcff3e" providerId="ADAL" clId="{21F57ED4-07CB-4B63-AD41-D83FB2CC0570}" dt="2024-04-21T15:09:00.339" v="84" actId="571"/>
          <ac:spMkLst>
            <pc:docMk/>
            <pc:sldMk cId="1025903510" sldId="301"/>
            <ac:spMk id="28" creationId="{ABF4CA80-98A0-F766-2D5D-E3DCE1C68161}"/>
          </ac:spMkLst>
        </pc:spChg>
        <pc:spChg chg="add mod">
          <ac:chgData name="Adagio Matias Ezequiel" userId="6da73eac-18c3-41ff-a647-8b08f7bcff3e" providerId="ADAL" clId="{21F57ED4-07CB-4B63-AD41-D83FB2CC0570}" dt="2024-04-21T15:09:00.339" v="84" actId="571"/>
          <ac:spMkLst>
            <pc:docMk/>
            <pc:sldMk cId="1025903510" sldId="301"/>
            <ac:spMk id="29" creationId="{31D0F882-6963-D643-4375-CF9A1449E785}"/>
          </ac:spMkLst>
        </pc:spChg>
        <pc:spChg chg="add mod">
          <ac:chgData name="Adagio Matias Ezequiel" userId="6da73eac-18c3-41ff-a647-8b08f7bcff3e" providerId="ADAL" clId="{21F57ED4-07CB-4B63-AD41-D83FB2CC0570}" dt="2024-04-21T15:09:00.339" v="84" actId="571"/>
          <ac:spMkLst>
            <pc:docMk/>
            <pc:sldMk cId="1025903510" sldId="301"/>
            <ac:spMk id="30" creationId="{060C9796-9BD6-C2F0-9EB9-35A2F7D34136}"/>
          </ac:spMkLst>
        </pc:spChg>
        <pc:spChg chg="add mod">
          <ac:chgData name="Adagio Matias Ezequiel" userId="6da73eac-18c3-41ff-a647-8b08f7bcff3e" providerId="ADAL" clId="{21F57ED4-07CB-4B63-AD41-D83FB2CC0570}" dt="2024-04-21T15:09:00.339" v="84" actId="571"/>
          <ac:spMkLst>
            <pc:docMk/>
            <pc:sldMk cId="1025903510" sldId="301"/>
            <ac:spMk id="31" creationId="{51DEF817-C610-9E23-CAB3-A387D786EE6B}"/>
          </ac:spMkLst>
        </pc:spChg>
        <pc:spChg chg="mod">
          <ac:chgData name="Adagio Matias Ezequiel" userId="6da73eac-18c3-41ff-a647-8b08f7bcff3e" providerId="ADAL" clId="{21F57ED4-07CB-4B63-AD41-D83FB2CC0570}" dt="2024-04-21T15:07:25.575" v="70" actId="13822"/>
          <ac:spMkLst>
            <pc:docMk/>
            <pc:sldMk cId="1025903510" sldId="301"/>
            <ac:spMk id="32" creationId="{C6D05708-ED6C-4916-87EE-32AE6A555168}"/>
          </ac:spMkLst>
        </pc:spChg>
        <pc:spChg chg="mod">
          <ac:chgData name="Adagio Matias Ezequiel" userId="6da73eac-18c3-41ff-a647-8b08f7bcff3e" providerId="ADAL" clId="{21F57ED4-07CB-4B63-AD41-D83FB2CC0570}" dt="2024-04-21T15:08:37.371" v="82" actId="692"/>
          <ac:spMkLst>
            <pc:docMk/>
            <pc:sldMk cId="1025903510" sldId="301"/>
            <ac:spMk id="33" creationId="{FDF67AEB-8C41-44EC-A13B-0847EA099A82}"/>
          </ac:spMkLst>
        </pc:spChg>
        <pc:spChg chg="mod">
          <ac:chgData name="Adagio Matias Ezequiel" userId="6da73eac-18c3-41ff-a647-8b08f7bcff3e" providerId="ADAL" clId="{21F57ED4-07CB-4B63-AD41-D83FB2CC0570}" dt="2024-04-21T15:08:37.371" v="82" actId="692"/>
          <ac:spMkLst>
            <pc:docMk/>
            <pc:sldMk cId="1025903510" sldId="301"/>
            <ac:spMk id="34" creationId="{C6289CAF-9642-4644-87B8-16BC8BF7E175}"/>
          </ac:spMkLst>
        </pc:spChg>
        <pc:spChg chg="mod">
          <ac:chgData name="Adagio Matias Ezequiel" userId="6da73eac-18c3-41ff-a647-8b08f7bcff3e" providerId="ADAL" clId="{21F57ED4-07CB-4B63-AD41-D83FB2CC0570}" dt="2024-04-21T15:08:37.371" v="82" actId="692"/>
          <ac:spMkLst>
            <pc:docMk/>
            <pc:sldMk cId="1025903510" sldId="301"/>
            <ac:spMk id="35" creationId="{0047A6B1-4856-4EF7-A028-0E0D3E14C08C}"/>
          </ac:spMkLst>
        </pc:spChg>
        <pc:spChg chg="mod">
          <ac:chgData name="Adagio Matias Ezequiel" userId="6da73eac-18c3-41ff-a647-8b08f7bcff3e" providerId="ADAL" clId="{21F57ED4-07CB-4B63-AD41-D83FB2CC0570}" dt="2024-04-21T15:08:37.371" v="82" actId="692"/>
          <ac:spMkLst>
            <pc:docMk/>
            <pc:sldMk cId="1025903510" sldId="301"/>
            <ac:spMk id="36" creationId="{0684D474-9827-4356-8D1A-B0F23A06EE3F}"/>
          </ac:spMkLst>
        </pc:spChg>
        <pc:spChg chg="mod">
          <ac:chgData name="Adagio Matias Ezequiel" userId="6da73eac-18c3-41ff-a647-8b08f7bcff3e" providerId="ADAL" clId="{21F57ED4-07CB-4B63-AD41-D83FB2CC0570}" dt="2024-04-21T15:10:06.696" v="98" actId="1037"/>
          <ac:spMkLst>
            <pc:docMk/>
            <pc:sldMk cId="1025903510" sldId="301"/>
            <ac:spMk id="37" creationId="{B2607E5B-7A2E-45CC-B692-2C085A9F50DC}"/>
          </ac:spMkLst>
        </pc:spChg>
        <pc:spChg chg="mod">
          <ac:chgData name="Adagio Matias Ezequiel" userId="6da73eac-18c3-41ff-a647-8b08f7bcff3e" providerId="ADAL" clId="{21F57ED4-07CB-4B63-AD41-D83FB2CC0570}" dt="2024-04-21T15:10:06.696" v="98" actId="1037"/>
          <ac:spMkLst>
            <pc:docMk/>
            <pc:sldMk cId="1025903510" sldId="301"/>
            <ac:spMk id="38" creationId="{B54A1B3C-492D-4445-9092-61148E57517A}"/>
          </ac:spMkLst>
        </pc:spChg>
        <pc:spChg chg="mod">
          <ac:chgData name="Adagio Matias Ezequiel" userId="6da73eac-18c3-41ff-a647-8b08f7bcff3e" providerId="ADAL" clId="{21F57ED4-07CB-4B63-AD41-D83FB2CC0570}" dt="2024-04-21T15:10:06.696" v="98" actId="1037"/>
          <ac:spMkLst>
            <pc:docMk/>
            <pc:sldMk cId="1025903510" sldId="301"/>
            <ac:spMk id="39" creationId="{42F41E56-5E07-49A7-AA05-24980A67B44F}"/>
          </ac:spMkLst>
        </pc:spChg>
        <pc:spChg chg="mod">
          <ac:chgData name="Adagio Matias Ezequiel" userId="6da73eac-18c3-41ff-a647-8b08f7bcff3e" providerId="ADAL" clId="{21F57ED4-07CB-4B63-AD41-D83FB2CC0570}" dt="2024-04-21T15:10:06.696" v="98" actId="1037"/>
          <ac:spMkLst>
            <pc:docMk/>
            <pc:sldMk cId="1025903510" sldId="301"/>
            <ac:spMk id="40" creationId="{B4B38242-21D3-4E9A-B6D7-F5228416A8DF}"/>
          </ac:spMkLst>
        </pc:spChg>
        <pc:spChg chg="mod">
          <ac:chgData name="Adagio Matias Ezequiel" userId="6da73eac-18c3-41ff-a647-8b08f7bcff3e" providerId="ADAL" clId="{21F57ED4-07CB-4B63-AD41-D83FB2CC0570}" dt="2024-04-21T15:10:06.696" v="98" actId="1037"/>
          <ac:spMkLst>
            <pc:docMk/>
            <pc:sldMk cId="1025903510" sldId="301"/>
            <ac:spMk id="41" creationId="{634BE448-0402-442D-87B6-3D28AF3C9C8D}"/>
          </ac:spMkLst>
        </pc:spChg>
        <pc:spChg chg="mod">
          <ac:chgData name="Adagio Matias Ezequiel" userId="6da73eac-18c3-41ff-a647-8b08f7bcff3e" providerId="ADAL" clId="{21F57ED4-07CB-4B63-AD41-D83FB2CC0570}" dt="2024-04-21T15:10:06.696" v="98" actId="1037"/>
          <ac:spMkLst>
            <pc:docMk/>
            <pc:sldMk cId="1025903510" sldId="301"/>
            <ac:spMk id="42" creationId="{3C320EE9-956F-4C50-9639-EFE0425CAED4}"/>
          </ac:spMkLst>
        </pc:spChg>
        <pc:spChg chg="mod">
          <ac:chgData name="Adagio Matias Ezequiel" userId="6da73eac-18c3-41ff-a647-8b08f7bcff3e" providerId="ADAL" clId="{21F57ED4-07CB-4B63-AD41-D83FB2CC0570}" dt="2024-04-21T15:10:06.696" v="98" actId="1037"/>
          <ac:spMkLst>
            <pc:docMk/>
            <pc:sldMk cId="1025903510" sldId="301"/>
            <ac:spMk id="43" creationId="{8018443F-FF21-4A6E-9A3F-668B1AEC3B73}"/>
          </ac:spMkLst>
        </pc:spChg>
        <pc:spChg chg="mod">
          <ac:chgData name="Adagio Matias Ezequiel" userId="6da73eac-18c3-41ff-a647-8b08f7bcff3e" providerId="ADAL" clId="{21F57ED4-07CB-4B63-AD41-D83FB2CC0570}" dt="2024-04-21T15:10:06.696" v="98" actId="1037"/>
          <ac:spMkLst>
            <pc:docMk/>
            <pc:sldMk cId="1025903510" sldId="301"/>
            <ac:spMk id="44" creationId="{E8FE4BF0-B29A-4073-BB36-640B000F471D}"/>
          </ac:spMkLst>
        </pc:spChg>
        <pc:spChg chg="mod">
          <ac:chgData name="Adagio Matias Ezequiel" userId="6da73eac-18c3-41ff-a647-8b08f7bcff3e" providerId="ADAL" clId="{21F57ED4-07CB-4B63-AD41-D83FB2CC0570}" dt="2024-04-21T15:07:25.575" v="70" actId="13822"/>
          <ac:spMkLst>
            <pc:docMk/>
            <pc:sldMk cId="1025903510" sldId="301"/>
            <ac:spMk id="45" creationId="{8A9846AE-6D42-41C9-8B2D-C25807553AA9}"/>
          </ac:spMkLst>
        </pc:spChg>
        <pc:spChg chg="mod">
          <ac:chgData name="Adagio Matias Ezequiel" userId="6da73eac-18c3-41ff-a647-8b08f7bcff3e" providerId="ADAL" clId="{21F57ED4-07CB-4B63-AD41-D83FB2CC0570}" dt="2024-04-21T15:08:37.371" v="82" actId="692"/>
          <ac:spMkLst>
            <pc:docMk/>
            <pc:sldMk cId="1025903510" sldId="301"/>
            <ac:spMk id="46" creationId="{355481D5-D607-4371-AE70-5702DDF58B40}"/>
          </ac:spMkLst>
        </pc:spChg>
        <pc:spChg chg="mod">
          <ac:chgData name="Adagio Matias Ezequiel" userId="6da73eac-18c3-41ff-a647-8b08f7bcff3e" providerId="ADAL" clId="{21F57ED4-07CB-4B63-AD41-D83FB2CC0570}" dt="2024-04-21T15:08:37.371" v="82" actId="692"/>
          <ac:spMkLst>
            <pc:docMk/>
            <pc:sldMk cId="1025903510" sldId="301"/>
            <ac:spMk id="47" creationId="{2FE35755-673C-4629-8235-A6193A8FE66F}"/>
          </ac:spMkLst>
        </pc:spChg>
        <pc:spChg chg="mod">
          <ac:chgData name="Adagio Matias Ezequiel" userId="6da73eac-18c3-41ff-a647-8b08f7bcff3e" providerId="ADAL" clId="{21F57ED4-07CB-4B63-AD41-D83FB2CC0570}" dt="2024-04-21T15:08:37.371" v="82" actId="692"/>
          <ac:spMkLst>
            <pc:docMk/>
            <pc:sldMk cId="1025903510" sldId="301"/>
            <ac:spMk id="48" creationId="{F55FBCFC-AF01-45B6-9A3B-37C6C6BCC126}"/>
          </ac:spMkLst>
        </pc:spChg>
        <pc:spChg chg="mod">
          <ac:chgData name="Adagio Matias Ezequiel" userId="6da73eac-18c3-41ff-a647-8b08f7bcff3e" providerId="ADAL" clId="{21F57ED4-07CB-4B63-AD41-D83FB2CC0570}" dt="2024-04-21T15:08:37.371" v="82" actId="692"/>
          <ac:spMkLst>
            <pc:docMk/>
            <pc:sldMk cId="1025903510" sldId="301"/>
            <ac:spMk id="49" creationId="{3FDC186E-BDC6-4751-8D16-64FAD4669125}"/>
          </ac:spMkLst>
        </pc:spChg>
        <pc:spChg chg="mod">
          <ac:chgData name="Adagio Matias Ezequiel" userId="6da73eac-18c3-41ff-a647-8b08f7bcff3e" providerId="ADAL" clId="{21F57ED4-07CB-4B63-AD41-D83FB2CC0570}" dt="2024-04-21T15:10:06.696" v="98" actId="1037"/>
          <ac:spMkLst>
            <pc:docMk/>
            <pc:sldMk cId="1025903510" sldId="301"/>
            <ac:spMk id="50" creationId="{820C6641-4212-4EC1-8BC4-8A329EB786BC}"/>
          </ac:spMkLst>
        </pc:spChg>
        <pc:spChg chg="mod">
          <ac:chgData name="Adagio Matias Ezequiel" userId="6da73eac-18c3-41ff-a647-8b08f7bcff3e" providerId="ADAL" clId="{21F57ED4-07CB-4B63-AD41-D83FB2CC0570}" dt="2024-04-21T15:10:06.696" v="98" actId="1037"/>
          <ac:spMkLst>
            <pc:docMk/>
            <pc:sldMk cId="1025903510" sldId="301"/>
            <ac:spMk id="51" creationId="{1CB21BFF-8C2A-4C3C-8F2B-684D8328087D}"/>
          </ac:spMkLst>
        </pc:spChg>
        <pc:spChg chg="mod">
          <ac:chgData name="Adagio Matias Ezequiel" userId="6da73eac-18c3-41ff-a647-8b08f7bcff3e" providerId="ADAL" clId="{21F57ED4-07CB-4B63-AD41-D83FB2CC0570}" dt="2024-04-21T15:10:06.696" v="98" actId="1037"/>
          <ac:spMkLst>
            <pc:docMk/>
            <pc:sldMk cId="1025903510" sldId="301"/>
            <ac:spMk id="52" creationId="{40767EEA-A113-4D42-B908-AB20BEB7F958}"/>
          </ac:spMkLst>
        </pc:spChg>
        <pc:spChg chg="mod">
          <ac:chgData name="Adagio Matias Ezequiel" userId="6da73eac-18c3-41ff-a647-8b08f7bcff3e" providerId="ADAL" clId="{21F57ED4-07CB-4B63-AD41-D83FB2CC0570}" dt="2024-04-21T15:10:06.696" v="98" actId="1037"/>
          <ac:spMkLst>
            <pc:docMk/>
            <pc:sldMk cId="1025903510" sldId="301"/>
            <ac:spMk id="53" creationId="{CA30601E-881B-4D91-899F-DC4078BD2E21}"/>
          </ac:spMkLst>
        </pc:spChg>
        <pc:spChg chg="mod">
          <ac:chgData name="Adagio Matias Ezequiel" userId="6da73eac-18c3-41ff-a647-8b08f7bcff3e" providerId="ADAL" clId="{21F57ED4-07CB-4B63-AD41-D83FB2CC0570}" dt="2024-04-21T15:10:06.696" v="98" actId="1037"/>
          <ac:spMkLst>
            <pc:docMk/>
            <pc:sldMk cId="1025903510" sldId="301"/>
            <ac:spMk id="54" creationId="{771F0BFA-0076-4E99-B999-590FA3CCF7CF}"/>
          </ac:spMkLst>
        </pc:spChg>
        <pc:spChg chg="mod">
          <ac:chgData name="Adagio Matias Ezequiel" userId="6da73eac-18c3-41ff-a647-8b08f7bcff3e" providerId="ADAL" clId="{21F57ED4-07CB-4B63-AD41-D83FB2CC0570}" dt="2024-04-21T15:10:06.696" v="98" actId="1037"/>
          <ac:spMkLst>
            <pc:docMk/>
            <pc:sldMk cId="1025903510" sldId="301"/>
            <ac:spMk id="55" creationId="{A60AD716-B182-401A-AFA3-7F089A9DF979}"/>
          </ac:spMkLst>
        </pc:spChg>
        <pc:spChg chg="mod">
          <ac:chgData name="Adagio Matias Ezequiel" userId="6da73eac-18c3-41ff-a647-8b08f7bcff3e" providerId="ADAL" clId="{21F57ED4-07CB-4B63-AD41-D83FB2CC0570}" dt="2024-04-21T15:10:06.696" v="98" actId="1037"/>
          <ac:spMkLst>
            <pc:docMk/>
            <pc:sldMk cId="1025903510" sldId="301"/>
            <ac:spMk id="56" creationId="{4205F4EA-BCE1-4264-8207-5F2DE946B3C3}"/>
          </ac:spMkLst>
        </pc:spChg>
        <pc:spChg chg="mod">
          <ac:chgData name="Adagio Matias Ezequiel" userId="6da73eac-18c3-41ff-a647-8b08f7bcff3e" providerId="ADAL" clId="{21F57ED4-07CB-4B63-AD41-D83FB2CC0570}" dt="2024-04-21T15:10:06.696" v="98" actId="1037"/>
          <ac:spMkLst>
            <pc:docMk/>
            <pc:sldMk cId="1025903510" sldId="301"/>
            <ac:spMk id="57" creationId="{CB80D638-76A3-4DFA-B733-1C18DB250990}"/>
          </ac:spMkLst>
        </pc:spChg>
        <pc:spChg chg="mod">
          <ac:chgData name="Adagio Matias Ezequiel" userId="6da73eac-18c3-41ff-a647-8b08f7bcff3e" providerId="ADAL" clId="{21F57ED4-07CB-4B63-AD41-D83FB2CC0570}" dt="2024-04-21T15:07:25.575" v="70" actId="13822"/>
          <ac:spMkLst>
            <pc:docMk/>
            <pc:sldMk cId="1025903510" sldId="301"/>
            <ac:spMk id="58" creationId="{32A09CB1-8D19-46CE-9D75-EB67C6417D1E}"/>
          </ac:spMkLst>
        </pc:spChg>
        <pc:spChg chg="mod">
          <ac:chgData name="Adagio Matias Ezequiel" userId="6da73eac-18c3-41ff-a647-8b08f7bcff3e" providerId="ADAL" clId="{21F57ED4-07CB-4B63-AD41-D83FB2CC0570}" dt="2024-04-21T15:08:37.371" v="82" actId="692"/>
          <ac:spMkLst>
            <pc:docMk/>
            <pc:sldMk cId="1025903510" sldId="301"/>
            <ac:spMk id="59" creationId="{071F3C87-33F9-446A-9185-CBCCE214A63B}"/>
          </ac:spMkLst>
        </pc:spChg>
        <pc:spChg chg="mod">
          <ac:chgData name="Adagio Matias Ezequiel" userId="6da73eac-18c3-41ff-a647-8b08f7bcff3e" providerId="ADAL" clId="{21F57ED4-07CB-4B63-AD41-D83FB2CC0570}" dt="2024-04-21T15:08:37.371" v="82" actId="692"/>
          <ac:spMkLst>
            <pc:docMk/>
            <pc:sldMk cId="1025903510" sldId="301"/>
            <ac:spMk id="60" creationId="{37C9514F-2EE4-43B8-89BE-2175A864E3A3}"/>
          </ac:spMkLst>
        </pc:spChg>
        <pc:spChg chg="mod">
          <ac:chgData name="Adagio Matias Ezequiel" userId="6da73eac-18c3-41ff-a647-8b08f7bcff3e" providerId="ADAL" clId="{21F57ED4-07CB-4B63-AD41-D83FB2CC0570}" dt="2024-04-21T15:08:37.371" v="82" actId="692"/>
          <ac:spMkLst>
            <pc:docMk/>
            <pc:sldMk cId="1025903510" sldId="301"/>
            <ac:spMk id="61" creationId="{6F804D01-F39B-4A5D-8A1F-8DF7F6A47481}"/>
          </ac:spMkLst>
        </pc:spChg>
        <pc:spChg chg="mod">
          <ac:chgData name="Adagio Matias Ezequiel" userId="6da73eac-18c3-41ff-a647-8b08f7bcff3e" providerId="ADAL" clId="{21F57ED4-07CB-4B63-AD41-D83FB2CC0570}" dt="2024-04-21T15:08:37.371" v="82" actId="692"/>
          <ac:spMkLst>
            <pc:docMk/>
            <pc:sldMk cId="1025903510" sldId="301"/>
            <ac:spMk id="62" creationId="{74A22E76-52C7-425F-82ED-FC235A7A0996}"/>
          </ac:spMkLst>
        </pc:spChg>
        <pc:spChg chg="mod">
          <ac:chgData name="Adagio Matias Ezequiel" userId="6da73eac-18c3-41ff-a647-8b08f7bcff3e" providerId="ADAL" clId="{21F57ED4-07CB-4B63-AD41-D83FB2CC0570}" dt="2024-04-21T15:10:06.696" v="98" actId="1037"/>
          <ac:spMkLst>
            <pc:docMk/>
            <pc:sldMk cId="1025903510" sldId="301"/>
            <ac:spMk id="63" creationId="{EA65BC43-83DD-4A4D-8C26-3F4F6EF7CA90}"/>
          </ac:spMkLst>
        </pc:spChg>
        <pc:spChg chg="mod">
          <ac:chgData name="Adagio Matias Ezequiel" userId="6da73eac-18c3-41ff-a647-8b08f7bcff3e" providerId="ADAL" clId="{21F57ED4-07CB-4B63-AD41-D83FB2CC0570}" dt="2024-04-21T15:10:06.696" v="98" actId="1037"/>
          <ac:spMkLst>
            <pc:docMk/>
            <pc:sldMk cId="1025903510" sldId="301"/>
            <ac:spMk id="64" creationId="{392159B7-E577-48BA-B751-8B61DB3ED2DB}"/>
          </ac:spMkLst>
        </pc:spChg>
        <pc:spChg chg="mod">
          <ac:chgData name="Adagio Matias Ezequiel" userId="6da73eac-18c3-41ff-a647-8b08f7bcff3e" providerId="ADAL" clId="{21F57ED4-07CB-4B63-AD41-D83FB2CC0570}" dt="2024-04-21T15:10:06.696" v="98" actId="1037"/>
          <ac:spMkLst>
            <pc:docMk/>
            <pc:sldMk cId="1025903510" sldId="301"/>
            <ac:spMk id="65" creationId="{9C487CA2-59D9-43C5-BC77-04EA72FCC50B}"/>
          </ac:spMkLst>
        </pc:spChg>
        <pc:spChg chg="mod">
          <ac:chgData name="Adagio Matias Ezequiel" userId="6da73eac-18c3-41ff-a647-8b08f7bcff3e" providerId="ADAL" clId="{21F57ED4-07CB-4B63-AD41-D83FB2CC0570}" dt="2024-04-21T15:10:06.696" v="98" actId="1037"/>
          <ac:spMkLst>
            <pc:docMk/>
            <pc:sldMk cId="1025903510" sldId="301"/>
            <ac:spMk id="66" creationId="{653BA931-7A1B-457D-AE69-AA5CC5AADDE2}"/>
          </ac:spMkLst>
        </pc:spChg>
        <pc:spChg chg="mod">
          <ac:chgData name="Adagio Matias Ezequiel" userId="6da73eac-18c3-41ff-a647-8b08f7bcff3e" providerId="ADAL" clId="{21F57ED4-07CB-4B63-AD41-D83FB2CC0570}" dt="2024-04-21T15:10:06.696" v="98" actId="1037"/>
          <ac:spMkLst>
            <pc:docMk/>
            <pc:sldMk cId="1025903510" sldId="301"/>
            <ac:spMk id="67" creationId="{B1CEDD85-2913-40C3-AB7F-6D01F1BD0CAB}"/>
          </ac:spMkLst>
        </pc:spChg>
        <pc:spChg chg="mod">
          <ac:chgData name="Adagio Matias Ezequiel" userId="6da73eac-18c3-41ff-a647-8b08f7bcff3e" providerId="ADAL" clId="{21F57ED4-07CB-4B63-AD41-D83FB2CC0570}" dt="2024-04-21T15:10:06.696" v="98" actId="1037"/>
          <ac:spMkLst>
            <pc:docMk/>
            <pc:sldMk cId="1025903510" sldId="301"/>
            <ac:spMk id="68" creationId="{4B622788-F0E6-4EA5-BE79-980C051E6976}"/>
          </ac:spMkLst>
        </pc:spChg>
        <pc:spChg chg="mod">
          <ac:chgData name="Adagio Matias Ezequiel" userId="6da73eac-18c3-41ff-a647-8b08f7bcff3e" providerId="ADAL" clId="{21F57ED4-07CB-4B63-AD41-D83FB2CC0570}" dt="2024-04-21T15:10:06.696" v="98" actId="1037"/>
          <ac:spMkLst>
            <pc:docMk/>
            <pc:sldMk cId="1025903510" sldId="301"/>
            <ac:spMk id="69" creationId="{06D596B3-91CA-41F6-9A36-A2FBE09AB950}"/>
          </ac:spMkLst>
        </pc:spChg>
        <pc:spChg chg="mod">
          <ac:chgData name="Adagio Matias Ezequiel" userId="6da73eac-18c3-41ff-a647-8b08f7bcff3e" providerId="ADAL" clId="{21F57ED4-07CB-4B63-AD41-D83FB2CC0570}" dt="2024-04-21T15:10:06.696" v="98" actId="1037"/>
          <ac:spMkLst>
            <pc:docMk/>
            <pc:sldMk cId="1025903510" sldId="301"/>
            <ac:spMk id="70" creationId="{AE7CD628-887F-48C3-8110-17BBDE5A2891}"/>
          </ac:spMkLst>
        </pc:spChg>
        <pc:spChg chg="mod">
          <ac:chgData name="Adagio Matias Ezequiel" userId="6da73eac-18c3-41ff-a647-8b08f7bcff3e" providerId="ADAL" clId="{21F57ED4-07CB-4B63-AD41-D83FB2CC0570}" dt="2024-04-21T15:07:25.575" v="70" actId="13822"/>
          <ac:spMkLst>
            <pc:docMk/>
            <pc:sldMk cId="1025903510" sldId="301"/>
            <ac:spMk id="71" creationId="{2529BF4B-AA43-4995-A80E-DCC9B0120185}"/>
          </ac:spMkLst>
        </pc:spChg>
        <pc:spChg chg="mod">
          <ac:chgData name="Adagio Matias Ezequiel" userId="6da73eac-18c3-41ff-a647-8b08f7bcff3e" providerId="ADAL" clId="{21F57ED4-07CB-4B63-AD41-D83FB2CC0570}" dt="2024-04-21T15:08:37.371" v="82" actId="692"/>
          <ac:spMkLst>
            <pc:docMk/>
            <pc:sldMk cId="1025903510" sldId="301"/>
            <ac:spMk id="72" creationId="{02B08AF8-A207-470D-907A-B4C26B8A3A24}"/>
          </ac:spMkLst>
        </pc:spChg>
        <pc:spChg chg="mod">
          <ac:chgData name="Adagio Matias Ezequiel" userId="6da73eac-18c3-41ff-a647-8b08f7bcff3e" providerId="ADAL" clId="{21F57ED4-07CB-4B63-AD41-D83FB2CC0570}" dt="2024-04-21T15:08:37.371" v="82" actId="692"/>
          <ac:spMkLst>
            <pc:docMk/>
            <pc:sldMk cId="1025903510" sldId="301"/>
            <ac:spMk id="73" creationId="{160F0527-555A-44DD-86A4-59DCFB57EF57}"/>
          </ac:spMkLst>
        </pc:spChg>
        <pc:spChg chg="mod">
          <ac:chgData name="Adagio Matias Ezequiel" userId="6da73eac-18c3-41ff-a647-8b08f7bcff3e" providerId="ADAL" clId="{21F57ED4-07CB-4B63-AD41-D83FB2CC0570}" dt="2024-04-21T15:08:37.371" v="82" actId="692"/>
          <ac:spMkLst>
            <pc:docMk/>
            <pc:sldMk cId="1025903510" sldId="301"/>
            <ac:spMk id="74" creationId="{A596A0AC-67DC-4876-B00D-4C138D2B810F}"/>
          </ac:spMkLst>
        </pc:spChg>
        <pc:spChg chg="mod">
          <ac:chgData name="Adagio Matias Ezequiel" userId="6da73eac-18c3-41ff-a647-8b08f7bcff3e" providerId="ADAL" clId="{21F57ED4-07CB-4B63-AD41-D83FB2CC0570}" dt="2024-04-21T15:08:37.371" v="82" actId="692"/>
          <ac:spMkLst>
            <pc:docMk/>
            <pc:sldMk cId="1025903510" sldId="301"/>
            <ac:spMk id="75" creationId="{1696A1F2-7009-4FAD-9CF0-91BB0424C205}"/>
          </ac:spMkLst>
        </pc:spChg>
        <pc:spChg chg="mod">
          <ac:chgData name="Adagio Matias Ezequiel" userId="6da73eac-18c3-41ff-a647-8b08f7bcff3e" providerId="ADAL" clId="{21F57ED4-07CB-4B63-AD41-D83FB2CC0570}" dt="2024-04-21T15:10:06.696" v="98" actId="1037"/>
          <ac:spMkLst>
            <pc:docMk/>
            <pc:sldMk cId="1025903510" sldId="301"/>
            <ac:spMk id="76" creationId="{73AED8F8-6789-4063-BE95-17144623913D}"/>
          </ac:spMkLst>
        </pc:spChg>
        <pc:spChg chg="mod">
          <ac:chgData name="Adagio Matias Ezequiel" userId="6da73eac-18c3-41ff-a647-8b08f7bcff3e" providerId="ADAL" clId="{21F57ED4-07CB-4B63-AD41-D83FB2CC0570}" dt="2024-04-21T15:10:06.696" v="98" actId="1037"/>
          <ac:spMkLst>
            <pc:docMk/>
            <pc:sldMk cId="1025903510" sldId="301"/>
            <ac:spMk id="77" creationId="{1A77744F-8D17-4227-A8F7-ED13657F33CE}"/>
          </ac:spMkLst>
        </pc:spChg>
        <pc:spChg chg="mod">
          <ac:chgData name="Adagio Matias Ezequiel" userId="6da73eac-18c3-41ff-a647-8b08f7bcff3e" providerId="ADAL" clId="{21F57ED4-07CB-4B63-AD41-D83FB2CC0570}" dt="2024-04-21T15:10:06.696" v="98" actId="1037"/>
          <ac:spMkLst>
            <pc:docMk/>
            <pc:sldMk cId="1025903510" sldId="301"/>
            <ac:spMk id="78" creationId="{2579F837-0DBB-47DC-8BF2-8258F9424184}"/>
          </ac:spMkLst>
        </pc:spChg>
        <pc:spChg chg="mod">
          <ac:chgData name="Adagio Matias Ezequiel" userId="6da73eac-18c3-41ff-a647-8b08f7bcff3e" providerId="ADAL" clId="{21F57ED4-07CB-4B63-AD41-D83FB2CC0570}" dt="2024-04-21T15:10:06.696" v="98" actId="1037"/>
          <ac:spMkLst>
            <pc:docMk/>
            <pc:sldMk cId="1025903510" sldId="301"/>
            <ac:spMk id="79" creationId="{C264035E-F7C8-4B6D-BB82-ABC144558BF1}"/>
          </ac:spMkLst>
        </pc:spChg>
        <pc:spChg chg="mod">
          <ac:chgData name="Adagio Matias Ezequiel" userId="6da73eac-18c3-41ff-a647-8b08f7bcff3e" providerId="ADAL" clId="{21F57ED4-07CB-4B63-AD41-D83FB2CC0570}" dt="2024-04-21T15:10:06.696" v="98" actId="1037"/>
          <ac:spMkLst>
            <pc:docMk/>
            <pc:sldMk cId="1025903510" sldId="301"/>
            <ac:spMk id="80" creationId="{AA05FF15-2B2A-409D-81BE-42929D51490F}"/>
          </ac:spMkLst>
        </pc:spChg>
        <pc:spChg chg="mod">
          <ac:chgData name="Adagio Matias Ezequiel" userId="6da73eac-18c3-41ff-a647-8b08f7bcff3e" providerId="ADAL" clId="{21F57ED4-07CB-4B63-AD41-D83FB2CC0570}" dt="2024-04-21T15:10:06.696" v="98" actId="1037"/>
          <ac:spMkLst>
            <pc:docMk/>
            <pc:sldMk cId="1025903510" sldId="301"/>
            <ac:spMk id="81" creationId="{E6A5AED9-020F-4B89-808A-62C789967E22}"/>
          </ac:spMkLst>
        </pc:spChg>
        <pc:spChg chg="mod">
          <ac:chgData name="Adagio Matias Ezequiel" userId="6da73eac-18c3-41ff-a647-8b08f7bcff3e" providerId="ADAL" clId="{21F57ED4-07CB-4B63-AD41-D83FB2CC0570}" dt="2024-04-21T15:10:06.696" v="98" actId="1037"/>
          <ac:spMkLst>
            <pc:docMk/>
            <pc:sldMk cId="1025903510" sldId="301"/>
            <ac:spMk id="82" creationId="{41119620-E823-42F1-BD77-409AC28620EC}"/>
          </ac:spMkLst>
        </pc:spChg>
        <pc:spChg chg="mod">
          <ac:chgData name="Adagio Matias Ezequiel" userId="6da73eac-18c3-41ff-a647-8b08f7bcff3e" providerId="ADAL" clId="{21F57ED4-07CB-4B63-AD41-D83FB2CC0570}" dt="2024-04-21T15:10:06.696" v="98" actId="1037"/>
          <ac:spMkLst>
            <pc:docMk/>
            <pc:sldMk cId="1025903510" sldId="301"/>
            <ac:spMk id="83" creationId="{A9922030-A87A-44DE-9707-699512C5882A}"/>
          </ac:spMkLst>
        </pc:spChg>
        <pc:spChg chg="mod">
          <ac:chgData name="Adagio Matias Ezequiel" userId="6da73eac-18c3-41ff-a647-8b08f7bcff3e" providerId="ADAL" clId="{21F57ED4-07CB-4B63-AD41-D83FB2CC0570}" dt="2024-04-21T15:07:25.575" v="70" actId="13822"/>
          <ac:spMkLst>
            <pc:docMk/>
            <pc:sldMk cId="1025903510" sldId="301"/>
            <ac:spMk id="84" creationId="{1A3E4B90-E3C9-493C-A1E8-C85473633B35}"/>
          </ac:spMkLst>
        </pc:spChg>
        <pc:spChg chg="mod">
          <ac:chgData name="Adagio Matias Ezequiel" userId="6da73eac-18c3-41ff-a647-8b08f7bcff3e" providerId="ADAL" clId="{21F57ED4-07CB-4B63-AD41-D83FB2CC0570}" dt="2024-04-21T15:08:08.667" v="75" actId="692"/>
          <ac:spMkLst>
            <pc:docMk/>
            <pc:sldMk cId="1025903510" sldId="301"/>
            <ac:spMk id="85" creationId="{7A88DDA2-9BB4-4F2A-9003-3C2209E2DB72}"/>
          </ac:spMkLst>
        </pc:spChg>
        <pc:spChg chg="mod">
          <ac:chgData name="Adagio Matias Ezequiel" userId="6da73eac-18c3-41ff-a647-8b08f7bcff3e" providerId="ADAL" clId="{21F57ED4-07CB-4B63-AD41-D83FB2CC0570}" dt="2024-04-21T15:08:08.667" v="75" actId="692"/>
          <ac:spMkLst>
            <pc:docMk/>
            <pc:sldMk cId="1025903510" sldId="301"/>
            <ac:spMk id="86" creationId="{ADF33D55-FBCC-486E-998C-ED69801BFA03}"/>
          </ac:spMkLst>
        </pc:spChg>
        <pc:spChg chg="mod">
          <ac:chgData name="Adagio Matias Ezequiel" userId="6da73eac-18c3-41ff-a647-8b08f7bcff3e" providerId="ADAL" clId="{21F57ED4-07CB-4B63-AD41-D83FB2CC0570}" dt="2024-04-21T15:08:08.667" v="75" actId="692"/>
          <ac:spMkLst>
            <pc:docMk/>
            <pc:sldMk cId="1025903510" sldId="301"/>
            <ac:spMk id="87" creationId="{7DB30E82-84FD-4ED1-AB4F-4DEA787CC298}"/>
          </ac:spMkLst>
        </pc:spChg>
        <pc:spChg chg="mod">
          <ac:chgData name="Adagio Matias Ezequiel" userId="6da73eac-18c3-41ff-a647-8b08f7bcff3e" providerId="ADAL" clId="{21F57ED4-07CB-4B63-AD41-D83FB2CC0570}" dt="2024-04-21T15:08:08.667" v="75" actId="692"/>
          <ac:spMkLst>
            <pc:docMk/>
            <pc:sldMk cId="1025903510" sldId="301"/>
            <ac:spMk id="88" creationId="{BC8CE3A6-8615-447F-B770-96F7742913BE}"/>
          </ac:spMkLst>
        </pc:spChg>
        <pc:spChg chg="mod">
          <ac:chgData name="Adagio Matias Ezequiel" userId="6da73eac-18c3-41ff-a647-8b08f7bcff3e" providerId="ADAL" clId="{21F57ED4-07CB-4B63-AD41-D83FB2CC0570}" dt="2024-04-21T15:09:21.778" v="92" actId="1037"/>
          <ac:spMkLst>
            <pc:docMk/>
            <pc:sldMk cId="1025903510" sldId="301"/>
            <ac:spMk id="89" creationId="{DDCB5DD1-22B8-4898-941D-0728D0DE46D9}"/>
          </ac:spMkLst>
        </pc:spChg>
        <pc:spChg chg="mod">
          <ac:chgData name="Adagio Matias Ezequiel" userId="6da73eac-18c3-41ff-a647-8b08f7bcff3e" providerId="ADAL" clId="{21F57ED4-07CB-4B63-AD41-D83FB2CC0570}" dt="2024-04-21T15:09:21.778" v="92" actId="1037"/>
          <ac:spMkLst>
            <pc:docMk/>
            <pc:sldMk cId="1025903510" sldId="301"/>
            <ac:spMk id="90" creationId="{A0D751C9-A364-4292-8A99-4FEEE2488B84}"/>
          </ac:spMkLst>
        </pc:spChg>
        <pc:spChg chg="mod">
          <ac:chgData name="Adagio Matias Ezequiel" userId="6da73eac-18c3-41ff-a647-8b08f7bcff3e" providerId="ADAL" clId="{21F57ED4-07CB-4B63-AD41-D83FB2CC0570}" dt="2024-04-21T15:09:21.778" v="92" actId="1037"/>
          <ac:spMkLst>
            <pc:docMk/>
            <pc:sldMk cId="1025903510" sldId="301"/>
            <ac:spMk id="91" creationId="{69FF3182-677E-4A61-8A2B-27D646869277}"/>
          </ac:spMkLst>
        </pc:spChg>
        <pc:spChg chg="mod">
          <ac:chgData name="Adagio Matias Ezequiel" userId="6da73eac-18c3-41ff-a647-8b08f7bcff3e" providerId="ADAL" clId="{21F57ED4-07CB-4B63-AD41-D83FB2CC0570}" dt="2024-04-21T15:09:21.778" v="92" actId="1037"/>
          <ac:spMkLst>
            <pc:docMk/>
            <pc:sldMk cId="1025903510" sldId="301"/>
            <ac:spMk id="92" creationId="{BA5EAED6-1C81-4F0F-9387-643DDDC99FE0}"/>
          </ac:spMkLst>
        </pc:spChg>
        <pc:spChg chg="mod">
          <ac:chgData name="Adagio Matias Ezequiel" userId="6da73eac-18c3-41ff-a647-8b08f7bcff3e" providerId="ADAL" clId="{21F57ED4-07CB-4B63-AD41-D83FB2CC0570}" dt="2024-04-21T15:09:21.778" v="92" actId="1037"/>
          <ac:spMkLst>
            <pc:docMk/>
            <pc:sldMk cId="1025903510" sldId="301"/>
            <ac:spMk id="93" creationId="{23E8B016-90DE-4ABE-BF29-C55DAE86B362}"/>
          </ac:spMkLst>
        </pc:spChg>
        <pc:spChg chg="mod">
          <ac:chgData name="Adagio Matias Ezequiel" userId="6da73eac-18c3-41ff-a647-8b08f7bcff3e" providerId="ADAL" clId="{21F57ED4-07CB-4B63-AD41-D83FB2CC0570}" dt="2024-04-21T15:09:21.778" v="92" actId="1037"/>
          <ac:spMkLst>
            <pc:docMk/>
            <pc:sldMk cId="1025903510" sldId="301"/>
            <ac:spMk id="94" creationId="{8F492156-712D-4039-9E4A-B595D0E5C42A}"/>
          </ac:spMkLst>
        </pc:spChg>
        <pc:spChg chg="mod">
          <ac:chgData name="Adagio Matias Ezequiel" userId="6da73eac-18c3-41ff-a647-8b08f7bcff3e" providerId="ADAL" clId="{21F57ED4-07CB-4B63-AD41-D83FB2CC0570}" dt="2024-04-21T15:09:21.778" v="92" actId="1037"/>
          <ac:spMkLst>
            <pc:docMk/>
            <pc:sldMk cId="1025903510" sldId="301"/>
            <ac:spMk id="95" creationId="{5155F9B0-AE3B-4196-B68F-37E3C17E21F9}"/>
          </ac:spMkLst>
        </pc:spChg>
        <pc:spChg chg="mod">
          <ac:chgData name="Adagio Matias Ezequiel" userId="6da73eac-18c3-41ff-a647-8b08f7bcff3e" providerId="ADAL" clId="{21F57ED4-07CB-4B63-AD41-D83FB2CC0570}" dt="2024-04-21T15:09:21.778" v="92" actId="1037"/>
          <ac:spMkLst>
            <pc:docMk/>
            <pc:sldMk cId="1025903510" sldId="301"/>
            <ac:spMk id="96" creationId="{B31F9D02-7C10-4715-9492-5FEDA352E32D}"/>
          </ac:spMkLst>
        </pc:spChg>
        <pc:spChg chg="add mod">
          <ac:chgData name="Adagio Matias Ezequiel" userId="6da73eac-18c3-41ff-a647-8b08f7bcff3e" providerId="ADAL" clId="{21F57ED4-07CB-4B63-AD41-D83FB2CC0570}" dt="2024-04-21T15:09:00.339" v="84" actId="571"/>
          <ac:spMkLst>
            <pc:docMk/>
            <pc:sldMk cId="1025903510" sldId="301"/>
            <ac:spMk id="97" creationId="{5016A845-6D30-F66B-19A2-340A0C46AD0C}"/>
          </ac:spMkLst>
        </pc:spChg>
        <pc:spChg chg="mod">
          <ac:chgData name="Adagio Matias Ezequiel" userId="6da73eac-18c3-41ff-a647-8b08f7bcff3e" providerId="ADAL" clId="{21F57ED4-07CB-4B63-AD41-D83FB2CC0570}" dt="2024-04-21T15:08:08.667" v="75" actId="692"/>
          <ac:spMkLst>
            <pc:docMk/>
            <pc:sldMk cId="1025903510" sldId="301"/>
            <ac:spMk id="98" creationId="{9FED8DD9-9942-4E2C-AB3D-4FC014E06185}"/>
          </ac:spMkLst>
        </pc:spChg>
        <pc:spChg chg="mod">
          <ac:chgData name="Adagio Matias Ezequiel" userId="6da73eac-18c3-41ff-a647-8b08f7bcff3e" providerId="ADAL" clId="{21F57ED4-07CB-4B63-AD41-D83FB2CC0570}" dt="2024-04-21T15:08:08.667" v="75" actId="692"/>
          <ac:spMkLst>
            <pc:docMk/>
            <pc:sldMk cId="1025903510" sldId="301"/>
            <ac:spMk id="99" creationId="{0BBC5D9B-A03F-4F7E-AC1B-1B1158B73A10}"/>
          </ac:spMkLst>
        </pc:spChg>
        <pc:spChg chg="mod">
          <ac:chgData name="Adagio Matias Ezequiel" userId="6da73eac-18c3-41ff-a647-8b08f7bcff3e" providerId="ADAL" clId="{21F57ED4-07CB-4B63-AD41-D83FB2CC0570}" dt="2024-04-21T15:08:08.667" v="75" actId="692"/>
          <ac:spMkLst>
            <pc:docMk/>
            <pc:sldMk cId="1025903510" sldId="301"/>
            <ac:spMk id="100" creationId="{E7B2B8F0-3CED-44E6-9911-250655CD9A12}"/>
          </ac:spMkLst>
        </pc:spChg>
        <pc:spChg chg="mod">
          <ac:chgData name="Adagio Matias Ezequiel" userId="6da73eac-18c3-41ff-a647-8b08f7bcff3e" providerId="ADAL" clId="{21F57ED4-07CB-4B63-AD41-D83FB2CC0570}" dt="2024-04-21T15:08:08.667" v="75" actId="692"/>
          <ac:spMkLst>
            <pc:docMk/>
            <pc:sldMk cId="1025903510" sldId="301"/>
            <ac:spMk id="101" creationId="{DC529EE0-6F44-425B-AC03-9316279D2065}"/>
          </ac:spMkLst>
        </pc:spChg>
        <pc:spChg chg="mod">
          <ac:chgData name="Adagio Matias Ezequiel" userId="6da73eac-18c3-41ff-a647-8b08f7bcff3e" providerId="ADAL" clId="{21F57ED4-07CB-4B63-AD41-D83FB2CC0570}" dt="2024-04-21T15:09:21.778" v="92" actId="1037"/>
          <ac:spMkLst>
            <pc:docMk/>
            <pc:sldMk cId="1025903510" sldId="301"/>
            <ac:spMk id="102" creationId="{9C28E052-3A9E-4305-BECC-F20134A4BFAB}"/>
          </ac:spMkLst>
        </pc:spChg>
        <pc:spChg chg="mod">
          <ac:chgData name="Adagio Matias Ezequiel" userId="6da73eac-18c3-41ff-a647-8b08f7bcff3e" providerId="ADAL" clId="{21F57ED4-07CB-4B63-AD41-D83FB2CC0570}" dt="2024-04-21T15:09:21.778" v="92" actId="1037"/>
          <ac:spMkLst>
            <pc:docMk/>
            <pc:sldMk cId="1025903510" sldId="301"/>
            <ac:spMk id="103" creationId="{ACC40688-2E15-4977-B1E2-E5EA28D5D417}"/>
          </ac:spMkLst>
        </pc:spChg>
        <pc:spChg chg="mod">
          <ac:chgData name="Adagio Matias Ezequiel" userId="6da73eac-18c3-41ff-a647-8b08f7bcff3e" providerId="ADAL" clId="{21F57ED4-07CB-4B63-AD41-D83FB2CC0570}" dt="2024-04-21T15:09:21.778" v="92" actId="1037"/>
          <ac:spMkLst>
            <pc:docMk/>
            <pc:sldMk cId="1025903510" sldId="301"/>
            <ac:spMk id="104" creationId="{746243D5-1BE0-40C8-8E04-74C2874177B3}"/>
          </ac:spMkLst>
        </pc:spChg>
        <pc:spChg chg="mod">
          <ac:chgData name="Adagio Matias Ezequiel" userId="6da73eac-18c3-41ff-a647-8b08f7bcff3e" providerId="ADAL" clId="{21F57ED4-07CB-4B63-AD41-D83FB2CC0570}" dt="2024-04-21T15:09:21.778" v="92" actId="1037"/>
          <ac:spMkLst>
            <pc:docMk/>
            <pc:sldMk cId="1025903510" sldId="301"/>
            <ac:spMk id="105" creationId="{947DB040-3707-4928-BE00-685811D883B1}"/>
          </ac:spMkLst>
        </pc:spChg>
        <pc:spChg chg="mod">
          <ac:chgData name="Adagio Matias Ezequiel" userId="6da73eac-18c3-41ff-a647-8b08f7bcff3e" providerId="ADAL" clId="{21F57ED4-07CB-4B63-AD41-D83FB2CC0570}" dt="2024-04-21T15:09:21.778" v="92" actId="1037"/>
          <ac:spMkLst>
            <pc:docMk/>
            <pc:sldMk cId="1025903510" sldId="301"/>
            <ac:spMk id="106" creationId="{80D3B163-232C-4393-BEC6-EA529F896DAD}"/>
          </ac:spMkLst>
        </pc:spChg>
        <pc:spChg chg="mod">
          <ac:chgData name="Adagio Matias Ezequiel" userId="6da73eac-18c3-41ff-a647-8b08f7bcff3e" providerId="ADAL" clId="{21F57ED4-07CB-4B63-AD41-D83FB2CC0570}" dt="2024-04-21T15:09:21.778" v="92" actId="1037"/>
          <ac:spMkLst>
            <pc:docMk/>
            <pc:sldMk cId="1025903510" sldId="301"/>
            <ac:spMk id="107" creationId="{DC8392FA-AAD2-4DBA-9A12-BBB62DDF3FD9}"/>
          </ac:spMkLst>
        </pc:spChg>
        <pc:spChg chg="mod">
          <ac:chgData name="Adagio Matias Ezequiel" userId="6da73eac-18c3-41ff-a647-8b08f7bcff3e" providerId="ADAL" clId="{21F57ED4-07CB-4B63-AD41-D83FB2CC0570}" dt="2024-04-21T15:09:21.778" v="92" actId="1037"/>
          <ac:spMkLst>
            <pc:docMk/>
            <pc:sldMk cId="1025903510" sldId="301"/>
            <ac:spMk id="108" creationId="{0A79B071-3FCA-40AB-B1B1-38CCF521AB57}"/>
          </ac:spMkLst>
        </pc:spChg>
        <pc:spChg chg="mod">
          <ac:chgData name="Adagio Matias Ezequiel" userId="6da73eac-18c3-41ff-a647-8b08f7bcff3e" providerId="ADAL" clId="{21F57ED4-07CB-4B63-AD41-D83FB2CC0570}" dt="2024-04-21T15:09:21.778" v="92" actId="1037"/>
          <ac:spMkLst>
            <pc:docMk/>
            <pc:sldMk cId="1025903510" sldId="301"/>
            <ac:spMk id="109" creationId="{51DA5221-9F7F-443F-86D5-B3B29CE10BD6}"/>
          </ac:spMkLst>
        </pc:spChg>
        <pc:spChg chg="add mod">
          <ac:chgData name="Adagio Matias Ezequiel" userId="6da73eac-18c3-41ff-a647-8b08f7bcff3e" providerId="ADAL" clId="{21F57ED4-07CB-4B63-AD41-D83FB2CC0570}" dt="2024-04-21T15:09:00.339" v="84" actId="571"/>
          <ac:spMkLst>
            <pc:docMk/>
            <pc:sldMk cId="1025903510" sldId="301"/>
            <ac:spMk id="110" creationId="{382E7D47-482E-221D-FBEF-37AADB63C379}"/>
          </ac:spMkLst>
        </pc:spChg>
        <pc:spChg chg="mod">
          <ac:chgData name="Adagio Matias Ezequiel" userId="6da73eac-18c3-41ff-a647-8b08f7bcff3e" providerId="ADAL" clId="{21F57ED4-07CB-4B63-AD41-D83FB2CC0570}" dt="2024-04-21T15:08:08.667" v="75" actId="692"/>
          <ac:spMkLst>
            <pc:docMk/>
            <pc:sldMk cId="1025903510" sldId="301"/>
            <ac:spMk id="111" creationId="{EE9AD32E-2878-43B1-B0BE-E9A60F633407}"/>
          </ac:spMkLst>
        </pc:spChg>
        <pc:spChg chg="mod">
          <ac:chgData name="Adagio Matias Ezequiel" userId="6da73eac-18c3-41ff-a647-8b08f7bcff3e" providerId="ADAL" clId="{21F57ED4-07CB-4B63-AD41-D83FB2CC0570}" dt="2024-04-21T15:08:08.667" v="75" actId="692"/>
          <ac:spMkLst>
            <pc:docMk/>
            <pc:sldMk cId="1025903510" sldId="301"/>
            <ac:spMk id="112" creationId="{51DA7DBD-FBE6-4146-B913-9B666B6DF81E}"/>
          </ac:spMkLst>
        </pc:spChg>
        <pc:spChg chg="mod">
          <ac:chgData name="Adagio Matias Ezequiel" userId="6da73eac-18c3-41ff-a647-8b08f7bcff3e" providerId="ADAL" clId="{21F57ED4-07CB-4B63-AD41-D83FB2CC0570}" dt="2024-04-21T15:08:08.667" v="75" actId="692"/>
          <ac:spMkLst>
            <pc:docMk/>
            <pc:sldMk cId="1025903510" sldId="301"/>
            <ac:spMk id="113" creationId="{D5406B14-9744-4300-873D-8D75E5F1AFB9}"/>
          </ac:spMkLst>
        </pc:spChg>
        <pc:spChg chg="mod">
          <ac:chgData name="Adagio Matias Ezequiel" userId="6da73eac-18c3-41ff-a647-8b08f7bcff3e" providerId="ADAL" clId="{21F57ED4-07CB-4B63-AD41-D83FB2CC0570}" dt="2024-04-21T15:08:08.667" v="75" actId="692"/>
          <ac:spMkLst>
            <pc:docMk/>
            <pc:sldMk cId="1025903510" sldId="301"/>
            <ac:spMk id="114" creationId="{FB8450ED-FE65-483F-9F6F-4114D3ED1B8E}"/>
          </ac:spMkLst>
        </pc:spChg>
        <pc:spChg chg="mod">
          <ac:chgData name="Adagio Matias Ezequiel" userId="6da73eac-18c3-41ff-a647-8b08f7bcff3e" providerId="ADAL" clId="{21F57ED4-07CB-4B63-AD41-D83FB2CC0570}" dt="2024-04-21T15:09:21.778" v="92" actId="1037"/>
          <ac:spMkLst>
            <pc:docMk/>
            <pc:sldMk cId="1025903510" sldId="301"/>
            <ac:spMk id="115" creationId="{259E68AA-9BC3-4E0C-AE91-99ADD7AEE30F}"/>
          </ac:spMkLst>
        </pc:spChg>
        <pc:spChg chg="mod">
          <ac:chgData name="Adagio Matias Ezequiel" userId="6da73eac-18c3-41ff-a647-8b08f7bcff3e" providerId="ADAL" clId="{21F57ED4-07CB-4B63-AD41-D83FB2CC0570}" dt="2024-04-21T15:09:21.778" v="92" actId="1037"/>
          <ac:spMkLst>
            <pc:docMk/>
            <pc:sldMk cId="1025903510" sldId="301"/>
            <ac:spMk id="116" creationId="{64A29E4B-2506-474C-97DF-FBFA8DAA1062}"/>
          </ac:spMkLst>
        </pc:spChg>
        <pc:spChg chg="mod">
          <ac:chgData name="Adagio Matias Ezequiel" userId="6da73eac-18c3-41ff-a647-8b08f7bcff3e" providerId="ADAL" clId="{21F57ED4-07CB-4B63-AD41-D83FB2CC0570}" dt="2024-04-21T15:09:21.778" v="92" actId="1037"/>
          <ac:spMkLst>
            <pc:docMk/>
            <pc:sldMk cId="1025903510" sldId="301"/>
            <ac:spMk id="117" creationId="{E3CDB993-3816-4300-B095-67C0672EAB8B}"/>
          </ac:spMkLst>
        </pc:spChg>
        <pc:spChg chg="mod">
          <ac:chgData name="Adagio Matias Ezequiel" userId="6da73eac-18c3-41ff-a647-8b08f7bcff3e" providerId="ADAL" clId="{21F57ED4-07CB-4B63-AD41-D83FB2CC0570}" dt="2024-04-21T15:09:21.778" v="92" actId="1037"/>
          <ac:spMkLst>
            <pc:docMk/>
            <pc:sldMk cId="1025903510" sldId="301"/>
            <ac:spMk id="118" creationId="{7CEFED5E-F700-49B0-B9CB-EB8F8071B361}"/>
          </ac:spMkLst>
        </pc:spChg>
        <pc:spChg chg="mod">
          <ac:chgData name="Adagio Matias Ezequiel" userId="6da73eac-18c3-41ff-a647-8b08f7bcff3e" providerId="ADAL" clId="{21F57ED4-07CB-4B63-AD41-D83FB2CC0570}" dt="2024-04-21T15:09:21.778" v="92" actId="1037"/>
          <ac:spMkLst>
            <pc:docMk/>
            <pc:sldMk cId="1025903510" sldId="301"/>
            <ac:spMk id="119" creationId="{E18DBE07-ADF5-4059-875F-55E3AACBCC5B}"/>
          </ac:spMkLst>
        </pc:spChg>
        <pc:spChg chg="mod">
          <ac:chgData name="Adagio Matias Ezequiel" userId="6da73eac-18c3-41ff-a647-8b08f7bcff3e" providerId="ADAL" clId="{21F57ED4-07CB-4B63-AD41-D83FB2CC0570}" dt="2024-04-21T15:09:21.778" v="92" actId="1037"/>
          <ac:spMkLst>
            <pc:docMk/>
            <pc:sldMk cId="1025903510" sldId="301"/>
            <ac:spMk id="120" creationId="{1C7E523F-67DE-4338-ACE0-E11F8997FCFA}"/>
          </ac:spMkLst>
        </pc:spChg>
        <pc:spChg chg="mod">
          <ac:chgData name="Adagio Matias Ezequiel" userId="6da73eac-18c3-41ff-a647-8b08f7bcff3e" providerId="ADAL" clId="{21F57ED4-07CB-4B63-AD41-D83FB2CC0570}" dt="2024-04-21T15:09:21.778" v="92" actId="1037"/>
          <ac:spMkLst>
            <pc:docMk/>
            <pc:sldMk cId="1025903510" sldId="301"/>
            <ac:spMk id="121" creationId="{28D7CDFD-8A82-4863-9A7C-4323E67F1F56}"/>
          </ac:spMkLst>
        </pc:spChg>
        <pc:spChg chg="mod">
          <ac:chgData name="Adagio Matias Ezequiel" userId="6da73eac-18c3-41ff-a647-8b08f7bcff3e" providerId="ADAL" clId="{21F57ED4-07CB-4B63-AD41-D83FB2CC0570}" dt="2024-04-21T15:09:21.778" v="92" actId="1037"/>
          <ac:spMkLst>
            <pc:docMk/>
            <pc:sldMk cId="1025903510" sldId="301"/>
            <ac:spMk id="122" creationId="{D8FBCB25-82D2-4492-9C25-88735C795083}"/>
          </ac:spMkLst>
        </pc:spChg>
        <pc:spChg chg="add mod">
          <ac:chgData name="Adagio Matias Ezequiel" userId="6da73eac-18c3-41ff-a647-8b08f7bcff3e" providerId="ADAL" clId="{21F57ED4-07CB-4B63-AD41-D83FB2CC0570}" dt="2024-04-21T15:09:00.339" v="84" actId="571"/>
          <ac:spMkLst>
            <pc:docMk/>
            <pc:sldMk cId="1025903510" sldId="301"/>
            <ac:spMk id="123" creationId="{955EFC12-DEB7-421E-12B5-F6D85B90C0E8}"/>
          </ac:spMkLst>
        </pc:spChg>
        <pc:spChg chg="mod">
          <ac:chgData name="Adagio Matias Ezequiel" userId="6da73eac-18c3-41ff-a647-8b08f7bcff3e" providerId="ADAL" clId="{21F57ED4-07CB-4B63-AD41-D83FB2CC0570}" dt="2024-04-21T15:08:08.667" v="75" actId="692"/>
          <ac:spMkLst>
            <pc:docMk/>
            <pc:sldMk cId="1025903510" sldId="301"/>
            <ac:spMk id="124" creationId="{D330CEFF-D7E9-404D-8B79-5B981D6AFE34}"/>
          </ac:spMkLst>
        </pc:spChg>
        <pc:spChg chg="mod">
          <ac:chgData name="Adagio Matias Ezequiel" userId="6da73eac-18c3-41ff-a647-8b08f7bcff3e" providerId="ADAL" clId="{21F57ED4-07CB-4B63-AD41-D83FB2CC0570}" dt="2024-04-21T15:08:08.667" v="75" actId="692"/>
          <ac:spMkLst>
            <pc:docMk/>
            <pc:sldMk cId="1025903510" sldId="301"/>
            <ac:spMk id="125" creationId="{CD0BC824-5851-47E6-9FAA-8B52C4886C99}"/>
          </ac:spMkLst>
        </pc:spChg>
        <pc:spChg chg="mod">
          <ac:chgData name="Adagio Matias Ezequiel" userId="6da73eac-18c3-41ff-a647-8b08f7bcff3e" providerId="ADAL" clId="{21F57ED4-07CB-4B63-AD41-D83FB2CC0570}" dt="2024-04-21T15:08:08.667" v="75" actId="692"/>
          <ac:spMkLst>
            <pc:docMk/>
            <pc:sldMk cId="1025903510" sldId="301"/>
            <ac:spMk id="126" creationId="{5ECF2D5F-170F-4EEE-A523-B95D42CBE0A4}"/>
          </ac:spMkLst>
        </pc:spChg>
        <pc:spChg chg="mod">
          <ac:chgData name="Adagio Matias Ezequiel" userId="6da73eac-18c3-41ff-a647-8b08f7bcff3e" providerId="ADAL" clId="{21F57ED4-07CB-4B63-AD41-D83FB2CC0570}" dt="2024-04-21T15:08:08.667" v="75" actId="692"/>
          <ac:spMkLst>
            <pc:docMk/>
            <pc:sldMk cId="1025903510" sldId="301"/>
            <ac:spMk id="127" creationId="{5703851F-3EBD-4DE3-BA18-E3444C5A5EE7}"/>
          </ac:spMkLst>
        </pc:spChg>
        <pc:spChg chg="mod">
          <ac:chgData name="Adagio Matias Ezequiel" userId="6da73eac-18c3-41ff-a647-8b08f7bcff3e" providerId="ADAL" clId="{21F57ED4-07CB-4B63-AD41-D83FB2CC0570}" dt="2024-04-21T15:09:21.778" v="92" actId="1037"/>
          <ac:spMkLst>
            <pc:docMk/>
            <pc:sldMk cId="1025903510" sldId="301"/>
            <ac:spMk id="128" creationId="{6DB961E7-B40D-45C3-925F-6843C4BDE2F9}"/>
          </ac:spMkLst>
        </pc:spChg>
        <pc:spChg chg="mod">
          <ac:chgData name="Adagio Matias Ezequiel" userId="6da73eac-18c3-41ff-a647-8b08f7bcff3e" providerId="ADAL" clId="{21F57ED4-07CB-4B63-AD41-D83FB2CC0570}" dt="2024-04-21T15:09:21.778" v="92" actId="1037"/>
          <ac:spMkLst>
            <pc:docMk/>
            <pc:sldMk cId="1025903510" sldId="301"/>
            <ac:spMk id="129" creationId="{3F72EAE8-B957-43AA-BA80-9B66CDB5EECA}"/>
          </ac:spMkLst>
        </pc:spChg>
        <pc:spChg chg="mod">
          <ac:chgData name="Adagio Matias Ezequiel" userId="6da73eac-18c3-41ff-a647-8b08f7bcff3e" providerId="ADAL" clId="{21F57ED4-07CB-4B63-AD41-D83FB2CC0570}" dt="2024-04-21T15:09:21.778" v="92" actId="1037"/>
          <ac:spMkLst>
            <pc:docMk/>
            <pc:sldMk cId="1025903510" sldId="301"/>
            <ac:spMk id="130" creationId="{252324FB-5FB9-4752-86F0-2A1D1BB5A43D}"/>
          </ac:spMkLst>
        </pc:spChg>
        <pc:spChg chg="mod">
          <ac:chgData name="Adagio Matias Ezequiel" userId="6da73eac-18c3-41ff-a647-8b08f7bcff3e" providerId="ADAL" clId="{21F57ED4-07CB-4B63-AD41-D83FB2CC0570}" dt="2024-04-21T15:09:21.778" v="92" actId="1037"/>
          <ac:spMkLst>
            <pc:docMk/>
            <pc:sldMk cId="1025903510" sldId="301"/>
            <ac:spMk id="131" creationId="{8D962F84-535B-4F50-8A1A-4DD8086A196C}"/>
          </ac:spMkLst>
        </pc:spChg>
        <pc:spChg chg="mod">
          <ac:chgData name="Adagio Matias Ezequiel" userId="6da73eac-18c3-41ff-a647-8b08f7bcff3e" providerId="ADAL" clId="{21F57ED4-07CB-4B63-AD41-D83FB2CC0570}" dt="2024-04-21T15:09:21.778" v="92" actId="1037"/>
          <ac:spMkLst>
            <pc:docMk/>
            <pc:sldMk cId="1025903510" sldId="301"/>
            <ac:spMk id="132" creationId="{D66A3DA7-0C11-47AB-A0D0-270015A9B43D}"/>
          </ac:spMkLst>
        </pc:spChg>
        <pc:spChg chg="mod">
          <ac:chgData name="Adagio Matias Ezequiel" userId="6da73eac-18c3-41ff-a647-8b08f7bcff3e" providerId="ADAL" clId="{21F57ED4-07CB-4B63-AD41-D83FB2CC0570}" dt="2024-04-21T15:09:21.778" v="92" actId="1037"/>
          <ac:spMkLst>
            <pc:docMk/>
            <pc:sldMk cId="1025903510" sldId="301"/>
            <ac:spMk id="133" creationId="{D75A2D1E-2792-456E-8E19-BFCE878B5625}"/>
          </ac:spMkLst>
        </pc:spChg>
        <pc:spChg chg="mod">
          <ac:chgData name="Adagio Matias Ezequiel" userId="6da73eac-18c3-41ff-a647-8b08f7bcff3e" providerId="ADAL" clId="{21F57ED4-07CB-4B63-AD41-D83FB2CC0570}" dt="2024-04-21T15:09:21.778" v="92" actId="1037"/>
          <ac:spMkLst>
            <pc:docMk/>
            <pc:sldMk cId="1025903510" sldId="301"/>
            <ac:spMk id="134" creationId="{57C41AE7-1146-4F2F-9EEA-341BAE01C904}"/>
          </ac:spMkLst>
        </pc:spChg>
        <pc:spChg chg="mod">
          <ac:chgData name="Adagio Matias Ezequiel" userId="6da73eac-18c3-41ff-a647-8b08f7bcff3e" providerId="ADAL" clId="{21F57ED4-07CB-4B63-AD41-D83FB2CC0570}" dt="2024-04-21T15:09:21.778" v="92" actId="1037"/>
          <ac:spMkLst>
            <pc:docMk/>
            <pc:sldMk cId="1025903510" sldId="301"/>
            <ac:spMk id="135" creationId="{088741F0-8AA1-4033-A2A8-F705131838D6}"/>
          </ac:spMkLst>
        </pc:spChg>
        <pc:spChg chg="mod">
          <ac:chgData name="Adagio Matias Ezequiel" userId="6da73eac-18c3-41ff-a647-8b08f7bcff3e" providerId="ADAL" clId="{21F57ED4-07CB-4B63-AD41-D83FB2CC0570}" dt="2024-04-21T15:10:14.856" v="100" actId="20577"/>
          <ac:spMkLst>
            <pc:docMk/>
            <pc:sldMk cId="1025903510" sldId="301"/>
            <ac:spMk id="136" creationId="{B7FD8A87-5620-4661-9554-8BBBE7E34252}"/>
          </ac:spMkLst>
        </pc:spChg>
        <pc:spChg chg="add mod">
          <ac:chgData name="Adagio Matias Ezequiel" userId="6da73eac-18c3-41ff-a647-8b08f7bcff3e" providerId="ADAL" clId="{21F57ED4-07CB-4B63-AD41-D83FB2CC0570}" dt="2024-04-21T15:09:00.339" v="84" actId="571"/>
          <ac:spMkLst>
            <pc:docMk/>
            <pc:sldMk cId="1025903510" sldId="301"/>
            <ac:spMk id="137" creationId="{82F45265-1950-9745-7F51-E5ECC879066E}"/>
          </ac:spMkLst>
        </pc:spChg>
      </pc:sldChg>
      <pc:sldChg chg="delSp modSp mod">
        <pc:chgData name="Adagio Matias Ezequiel" userId="6da73eac-18c3-41ff-a647-8b08f7bcff3e" providerId="ADAL" clId="{21F57ED4-07CB-4B63-AD41-D83FB2CC0570}" dt="2024-04-21T15:13:23.925" v="151" actId="692"/>
        <pc:sldMkLst>
          <pc:docMk/>
          <pc:sldMk cId="920996574" sldId="359"/>
        </pc:sldMkLst>
        <pc:spChg chg="del">
          <ac:chgData name="Adagio Matias Ezequiel" userId="6da73eac-18c3-41ff-a647-8b08f7bcff3e" providerId="ADAL" clId="{21F57ED4-07CB-4B63-AD41-D83FB2CC0570}" dt="2024-04-21T15:13:03.096" v="143" actId="478"/>
          <ac:spMkLst>
            <pc:docMk/>
            <pc:sldMk cId="920996574" sldId="359"/>
            <ac:spMk id="3" creationId="{07F9B41B-8AA8-130C-02DD-29B65ED1C3C0}"/>
          </ac:spMkLst>
        </pc:spChg>
        <pc:spChg chg="del">
          <ac:chgData name="Adagio Matias Ezequiel" userId="6da73eac-18c3-41ff-a647-8b08f7bcff3e" providerId="ADAL" clId="{21F57ED4-07CB-4B63-AD41-D83FB2CC0570}" dt="2024-04-21T15:12:56.257" v="141" actId="478"/>
          <ac:spMkLst>
            <pc:docMk/>
            <pc:sldMk cId="920996574" sldId="359"/>
            <ac:spMk id="6" creationId="{00000000-0000-0000-0000-000000000000}"/>
          </ac:spMkLst>
        </pc:spChg>
        <pc:spChg chg="mod">
          <ac:chgData name="Adagio Matias Ezequiel" userId="6da73eac-18c3-41ff-a647-8b08f7bcff3e" providerId="ADAL" clId="{21F57ED4-07CB-4B63-AD41-D83FB2CC0570}" dt="2024-04-21T15:11:55.681" v="140" actId="20577"/>
          <ac:spMkLst>
            <pc:docMk/>
            <pc:sldMk cId="920996574" sldId="359"/>
            <ac:spMk id="13" creationId="{00000000-0000-0000-0000-000000000000}"/>
          </ac:spMkLst>
        </pc:spChg>
        <pc:picChg chg="mod">
          <ac:chgData name="Adagio Matias Ezequiel" userId="6da73eac-18c3-41ff-a647-8b08f7bcff3e" providerId="ADAL" clId="{21F57ED4-07CB-4B63-AD41-D83FB2CC0570}" dt="2024-04-21T15:13:23.925" v="151" actId="692"/>
          <ac:picMkLst>
            <pc:docMk/>
            <pc:sldMk cId="920996574" sldId="359"/>
            <ac:picMk id="4" creationId="{00000000-0000-0000-0000-000000000000}"/>
          </ac:picMkLst>
        </pc:picChg>
      </pc:sldChg>
      <pc:sldChg chg="modSp mod">
        <pc:chgData name="Adagio Matias Ezequiel" userId="6da73eac-18c3-41ff-a647-8b08f7bcff3e" providerId="ADAL" clId="{21F57ED4-07CB-4B63-AD41-D83FB2CC0570}" dt="2024-04-21T16:03:27.065" v="529" actId="692"/>
        <pc:sldMkLst>
          <pc:docMk/>
          <pc:sldMk cId="1012107753" sldId="375"/>
        </pc:sldMkLst>
        <pc:spChg chg="mod">
          <ac:chgData name="Adagio Matias Ezequiel" userId="6da73eac-18c3-41ff-a647-8b08f7bcff3e" providerId="ADAL" clId="{21F57ED4-07CB-4B63-AD41-D83FB2CC0570}" dt="2024-04-21T16:03:27.065" v="529" actId="692"/>
          <ac:spMkLst>
            <pc:docMk/>
            <pc:sldMk cId="1012107753" sldId="375"/>
            <ac:spMk id="7" creationId="{C29784F8-FE2C-1F25-C788-E607FE65B30A}"/>
          </ac:spMkLst>
        </pc:spChg>
      </pc:sldChg>
      <pc:sldChg chg="addSp delSp modSp mod">
        <pc:chgData name="Adagio Matias Ezequiel" userId="6da73eac-18c3-41ff-a647-8b08f7bcff3e" providerId="ADAL" clId="{21F57ED4-07CB-4B63-AD41-D83FB2CC0570}" dt="2024-04-21T15:32:31.406" v="326" actId="692"/>
        <pc:sldMkLst>
          <pc:docMk/>
          <pc:sldMk cId="1644397061" sldId="376"/>
        </pc:sldMkLst>
        <pc:spChg chg="add mod">
          <ac:chgData name="Adagio Matias Ezequiel" userId="6da73eac-18c3-41ff-a647-8b08f7bcff3e" providerId="ADAL" clId="{21F57ED4-07CB-4B63-AD41-D83FB2CC0570}" dt="2024-04-21T15:27:23.921" v="249" actId="1076"/>
          <ac:spMkLst>
            <pc:docMk/>
            <pc:sldMk cId="1644397061" sldId="376"/>
            <ac:spMk id="2" creationId="{BAA35C74-597D-9540-7C05-A08156577A88}"/>
          </ac:spMkLst>
        </pc:spChg>
        <pc:spChg chg="mod">
          <ac:chgData name="Adagio Matias Ezequiel" userId="6da73eac-18c3-41ff-a647-8b08f7bcff3e" providerId="ADAL" clId="{21F57ED4-07CB-4B63-AD41-D83FB2CC0570}" dt="2024-04-21T15:14:16.472" v="191" actId="20577"/>
          <ac:spMkLst>
            <pc:docMk/>
            <pc:sldMk cId="1644397061" sldId="376"/>
            <ac:spMk id="3" creationId="{B6AD284E-EBDD-A236-268A-30F7393DD025}"/>
          </ac:spMkLst>
        </pc:spChg>
        <pc:spChg chg="add mod">
          <ac:chgData name="Adagio Matias Ezequiel" userId="6da73eac-18c3-41ff-a647-8b08f7bcff3e" providerId="ADAL" clId="{21F57ED4-07CB-4B63-AD41-D83FB2CC0570}" dt="2024-04-21T15:32:11.802" v="319" actId="1076"/>
          <ac:spMkLst>
            <pc:docMk/>
            <pc:sldMk cId="1644397061" sldId="376"/>
            <ac:spMk id="4" creationId="{D3962808-C9F1-50FB-F9B0-FFAE4BF090F2}"/>
          </ac:spMkLst>
        </pc:spChg>
        <pc:spChg chg="del">
          <ac:chgData name="Adagio Matias Ezequiel" userId="6da73eac-18c3-41ff-a647-8b08f7bcff3e" providerId="ADAL" clId="{21F57ED4-07CB-4B63-AD41-D83FB2CC0570}" dt="2024-04-21T15:14:21.537" v="192" actId="478"/>
          <ac:spMkLst>
            <pc:docMk/>
            <pc:sldMk cId="1644397061" sldId="376"/>
            <ac:spMk id="8" creationId="{8C238820-66CD-4D55-87A1-2F9C1D1C8433}"/>
          </ac:spMkLst>
        </pc:spChg>
        <pc:spChg chg="mod">
          <ac:chgData name="Adagio Matias Ezequiel" userId="6da73eac-18c3-41ff-a647-8b08f7bcff3e" providerId="ADAL" clId="{21F57ED4-07CB-4B63-AD41-D83FB2CC0570}" dt="2024-04-21T15:28:05.772" v="262" actId="115"/>
          <ac:spMkLst>
            <pc:docMk/>
            <pc:sldMk cId="1644397061" sldId="376"/>
            <ac:spMk id="11" creationId="{C867E444-25D0-4A30-852A-0FBFC9A14284}"/>
          </ac:spMkLst>
        </pc:spChg>
        <pc:picChg chg="add del mod">
          <ac:chgData name="Adagio Matias Ezequiel" userId="6da73eac-18c3-41ff-a647-8b08f7bcff3e" providerId="ADAL" clId="{21F57ED4-07CB-4B63-AD41-D83FB2CC0570}" dt="2024-04-21T15:28:56.277" v="267" actId="478"/>
          <ac:picMkLst>
            <pc:docMk/>
            <pc:sldMk cId="1644397061" sldId="376"/>
            <ac:picMk id="5" creationId="{60357D0E-1AE4-C6E9-93FF-72B6BD8341EA}"/>
          </ac:picMkLst>
        </pc:picChg>
        <pc:picChg chg="del mod">
          <ac:chgData name="Adagio Matias Ezequiel" userId="6da73eac-18c3-41ff-a647-8b08f7bcff3e" providerId="ADAL" clId="{21F57ED4-07CB-4B63-AD41-D83FB2CC0570}" dt="2024-04-21T15:16:09.895" v="199" actId="478"/>
          <ac:picMkLst>
            <pc:docMk/>
            <pc:sldMk cId="1644397061" sldId="376"/>
            <ac:picMk id="16" creationId="{5F938868-9F19-41A6-A81E-C977C62FD6A1}"/>
          </ac:picMkLst>
        </pc:picChg>
        <pc:picChg chg="add del mod">
          <ac:chgData name="Adagio Matias Ezequiel" userId="6da73eac-18c3-41ff-a647-8b08f7bcff3e" providerId="ADAL" clId="{21F57ED4-07CB-4B63-AD41-D83FB2CC0570}" dt="2024-04-21T15:31:31.477" v="310" actId="478"/>
          <ac:picMkLst>
            <pc:docMk/>
            <pc:sldMk cId="1644397061" sldId="376"/>
            <ac:picMk id="1026" creationId="{005A11E0-3F7C-B13B-64B4-2DDE10F2674D}"/>
          </ac:picMkLst>
        </pc:picChg>
        <pc:picChg chg="add del">
          <ac:chgData name="Adagio Matias Ezequiel" userId="6da73eac-18c3-41ff-a647-8b08f7bcff3e" providerId="ADAL" clId="{21F57ED4-07CB-4B63-AD41-D83FB2CC0570}" dt="2024-04-21T15:28:56.277" v="267" actId="478"/>
          <ac:picMkLst>
            <pc:docMk/>
            <pc:sldMk cId="1644397061" sldId="376"/>
            <ac:picMk id="1028" creationId="{CA31AAD9-59C6-A51B-2C6A-2FCAB1BFAD0D}"/>
          </ac:picMkLst>
        </pc:picChg>
        <pc:picChg chg="add del mod">
          <ac:chgData name="Adagio Matias Ezequiel" userId="6da73eac-18c3-41ff-a647-8b08f7bcff3e" providerId="ADAL" clId="{21F57ED4-07CB-4B63-AD41-D83FB2CC0570}" dt="2024-04-21T15:29:37.153" v="270" actId="478"/>
          <ac:picMkLst>
            <pc:docMk/>
            <pc:sldMk cId="1644397061" sldId="376"/>
            <ac:picMk id="1030" creationId="{F5A65941-8767-4CE1-EA61-BA43181F5C90}"/>
          </ac:picMkLst>
        </pc:picChg>
        <pc:picChg chg="add mod">
          <ac:chgData name="Adagio Matias Ezequiel" userId="6da73eac-18c3-41ff-a647-8b08f7bcff3e" providerId="ADAL" clId="{21F57ED4-07CB-4B63-AD41-D83FB2CC0570}" dt="2024-04-21T15:32:31.406" v="326" actId="692"/>
          <ac:picMkLst>
            <pc:docMk/>
            <pc:sldMk cId="1644397061" sldId="376"/>
            <ac:picMk id="1032" creationId="{72F4EFBC-FCA2-0AC8-3130-0937CCC8D0E1}"/>
          </ac:picMkLst>
        </pc:picChg>
        <pc:picChg chg="add mod">
          <ac:chgData name="Adagio Matias Ezequiel" userId="6da73eac-18c3-41ff-a647-8b08f7bcff3e" providerId="ADAL" clId="{21F57ED4-07CB-4B63-AD41-D83FB2CC0570}" dt="2024-04-21T15:32:31.406" v="326" actId="692"/>
          <ac:picMkLst>
            <pc:docMk/>
            <pc:sldMk cId="1644397061" sldId="376"/>
            <ac:picMk id="1034" creationId="{A306128D-6105-6556-CCFE-20B9B47E0C7A}"/>
          </ac:picMkLst>
        </pc:picChg>
      </pc:sldChg>
      <pc:sldChg chg="addSp delSp modSp mod delAnim modAnim">
        <pc:chgData name="Adagio Matias Ezequiel" userId="6da73eac-18c3-41ff-a647-8b08f7bcff3e" providerId="ADAL" clId="{21F57ED4-07CB-4B63-AD41-D83FB2CC0570}" dt="2024-04-21T15:57:39.829" v="453" actId="1076"/>
        <pc:sldMkLst>
          <pc:docMk/>
          <pc:sldMk cId="4288606508" sldId="377"/>
        </pc:sldMkLst>
        <pc:spChg chg="mod">
          <ac:chgData name="Adagio Matias Ezequiel" userId="6da73eac-18c3-41ff-a647-8b08f7bcff3e" providerId="ADAL" clId="{21F57ED4-07CB-4B63-AD41-D83FB2CC0570}" dt="2024-04-21T15:38:32.311" v="403" actId="1076"/>
          <ac:spMkLst>
            <pc:docMk/>
            <pc:sldMk cId="4288606508" sldId="377"/>
            <ac:spMk id="2" creationId="{00000000-0000-0000-0000-000000000000}"/>
          </ac:spMkLst>
        </pc:spChg>
        <pc:spChg chg="mod">
          <ac:chgData name="Adagio Matias Ezequiel" userId="6da73eac-18c3-41ff-a647-8b08f7bcff3e" providerId="ADAL" clId="{21F57ED4-07CB-4B63-AD41-D83FB2CC0570}" dt="2024-04-21T15:40:21.156" v="429" actId="164"/>
          <ac:spMkLst>
            <pc:docMk/>
            <pc:sldMk cId="4288606508" sldId="377"/>
            <ac:spMk id="3" creationId="{DFD44257-C932-475A-ABBB-2AA3AC627917}"/>
          </ac:spMkLst>
        </pc:spChg>
        <pc:spChg chg="mod">
          <ac:chgData name="Adagio Matias Ezequiel" userId="6da73eac-18c3-41ff-a647-8b08f7bcff3e" providerId="ADAL" clId="{21F57ED4-07CB-4B63-AD41-D83FB2CC0570}" dt="2024-04-21T15:42:06.542" v="449" actId="164"/>
          <ac:spMkLst>
            <pc:docMk/>
            <pc:sldMk cId="4288606508" sldId="377"/>
            <ac:spMk id="4" creationId="{3A9A909D-58FD-43CF-B624-C27FBA4CF823}"/>
          </ac:spMkLst>
        </pc:spChg>
        <pc:spChg chg="del mod topLvl">
          <ac:chgData name="Adagio Matias Ezequiel" userId="6da73eac-18c3-41ff-a647-8b08f7bcff3e" providerId="ADAL" clId="{21F57ED4-07CB-4B63-AD41-D83FB2CC0570}" dt="2024-04-21T15:39:19.062" v="413" actId="478"/>
          <ac:spMkLst>
            <pc:docMk/>
            <pc:sldMk cId="4288606508" sldId="377"/>
            <ac:spMk id="6" creationId="{A8EAC049-FAE2-4A65-AA8B-195426143430}"/>
          </ac:spMkLst>
        </pc:spChg>
        <pc:spChg chg="mod">
          <ac:chgData name="Adagio Matias Ezequiel" userId="6da73eac-18c3-41ff-a647-8b08f7bcff3e" providerId="ADAL" clId="{21F57ED4-07CB-4B63-AD41-D83FB2CC0570}" dt="2024-04-21T15:33:03.116" v="330" actId="14100"/>
          <ac:spMkLst>
            <pc:docMk/>
            <pc:sldMk cId="4288606508" sldId="377"/>
            <ac:spMk id="7" creationId="{00000000-0000-0000-0000-000000000000}"/>
          </ac:spMkLst>
        </pc:spChg>
        <pc:spChg chg="del mod topLvl">
          <ac:chgData name="Adagio Matias Ezequiel" userId="6da73eac-18c3-41ff-a647-8b08f7bcff3e" providerId="ADAL" clId="{21F57ED4-07CB-4B63-AD41-D83FB2CC0570}" dt="2024-04-21T15:39:20.824" v="414" actId="478"/>
          <ac:spMkLst>
            <pc:docMk/>
            <pc:sldMk cId="4288606508" sldId="377"/>
            <ac:spMk id="8" creationId="{FF2A5E34-68EA-462F-9068-FA149770E99D}"/>
          </ac:spMkLst>
        </pc:spChg>
        <pc:spChg chg="del mod topLvl">
          <ac:chgData name="Adagio Matias Ezequiel" userId="6da73eac-18c3-41ff-a647-8b08f7bcff3e" providerId="ADAL" clId="{21F57ED4-07CB-4B63-AD41-D83FB2CC0570}" dt="2024-04-21T15:40:10.891" v="427" actId="478"/>
          <ac:spMkLst>
            <pc:docMk/>
            <pc:sldMk cId="4288606508" sldId="377"/>
            <ac:spMk id="9" creationId="{CB516A84-AE18-4DE0-9DA8-93A81CAFD8E3}"/>
          </ac:spMkLst>
        </pc:spChg>
        <pc:spChg chg="del mod topLvl">
          <ac:chgData name="Adagio Matias Ezequiel" userId="6da73eac-18c3-41ff-a647-8b08f7bcff3e" providerId="ADAL" clId="{21F57ED4-07CB-4B63-AD41-D83FB2CC0570}" dt="2024-04-21T15:40:12.313" v="428" actId="478"/>
          <ac:spMkLst>
            <pc:docMk/>
            <pc:sldMk cId="4288606508" sldId="377"/>
            <ac:spMk id="10" creationId="{6E471837-AADC-4876-B237-FE2629FEA840}"/>
          </ac:spMkLst>
        </pc:spChg>
        <pc:spChg chg="mod topLvl">
          <ac:chgData name="Adagio Matias Ezequiel" userId="6da73eac-18c3-41ff-a647-8b08f7bcff3e" providerId="ADAL" clId="{21F57ED4-07CB-4B63-AD41-D83FB2CC0570}" dt="2024-04-21T15:40:21.156" v="429" actId="164"/>
          <ac:spMkLst>
            <pc:docMk/>
            <pc:sldMk cId="4288606508" sldId="377"/>
            <ac:spMk id="11" creationId="{440280D9-F5EE-48C2-B7E3-4089D0474DB9}"/>
          </ac:spMkLst>
        </pc:spChg>
        <pc:spChg chg="mod topLvl">
          <ac:chgData name="Adagio Matias Ezequiel" userId="6da73eac-18c3-41ff-a647-8b08f7bcff3e" providerId="ADAL" clId="{21F57ED4-07CB-4B63-AD41-D83FB2CC0570}" dt="2024-04-21T15:40:21.156" v="429" actId="164"/>
          <ac:spMkLst>
            <pc:docMk/>
            <pc:sldMk cId="4288606508" sldId="377"/>
            <ac:spMk id="12" creationId="{8460A6C4-9164-4850-B0AE-B293E58D92E2}"/>
          </ac:spMkLst>
        </pc:spChg>
        <pc:spChg chg="mod topLvl">
          <ac:chgData name="Adagio Matias Ezequiel" userId="6da73eac-18c3-41ff-a647-8b08f7bcff3e" providerId="ADAL" clId="{21F57ED4-07CB-4B63-AD41-D83FB2CC0570}" dt="2024-04-21T15:40:21.156" v="429" actId="164"/>
          <ac:spMkLst>
            <pc:docMk/>
            <pc:sldMk cId="4288606508" sldId="377"/>
            <ac:spMk id="13" creationId="{037621C4-B6AF-4E16-8747-DFF9F514383F}"/>
          </ac:spMkLst>
        </pc:spChg>
        <pc:spChg chg="mod">
          <ac:chgData name="Adagio Matias Ezequiel" userId="6da73eac-18c3-41ff-a647-8b08f7bcff3e" providerId="ADAL" clId="{21F57ED4-07CB-4B63-AD41-D83FB2CC0570}" dt="2024-04-21T15:40:21.156" v="429" actId="164"/>
          <ac:spMkLst>
            <pc:docMk/>
            <pc:sldMk cId="4288606508" sldId="377"/>
            <ac:spMk id="14" creationId="{2A5A1942-65AD-454B-9A2E-95A32170C393}"/>
          </ac:spMkLst>
        </pc:spChg>
        <pc:spChg chg="mod">
          <ac:chgData name="Adagio Matias Ezequiel" userId="6da73eac-18c3-41ff-a647-8b08f7bcff3e" providerId="ADAL" clId="{21F57ED4-07CB-4B63-AD41-D83FB2CC0570}" dt="2024-04-21T15:40:21.156" v="429" actId="164"/>
          <ac:spMkLst>
            <pc:docMk/>
            <pc:sldMk cId="4288606508" sldId="377"/>
            <ac:spMk id="15" creationId="{9158E495-FD31-4768-A04C-83FECF8879F9}"/>
          </ac:spMkLst>
        </pc:spChg>
        <pc:spChg chg="mod">
          <ac:chgData name="Adagio Matias Ezequiel" userId="6da73eac-18c3-41ff-a647-8b08f7bcff3e" providerId="ADAL" clId="{21F57ED4-07CB-4B63-AD41-D83FB2CC0570}" dt="2024-04-21T15:40:21.156" v="429" actId="164"/>
          <ac:spMkLst>
            <pc:docMk/>
            <pc:sldMk cId="4288606508" sldId="377"/>
            <ac:spMk id="16" creationId="{CFE92609-55CE-48DD-A547-18FFD67DE83B}"/>
          </ac:spMkLst>
        </pc:spChg>
        <pc:spChg chg="mod">
          <ac:chgData name="Adagio Matias Ezequiel" userId="6da73eac-18c3-41ff-a647-8b08f7bcff3e" providerId="ADAL" clId="{21F57ED4-07CB-4B63-AD41-D83FB2CC0570}" dt="2024-04-21T15:41:52.496" v="447" actId="164"/>
          <ac:spMkLst>
            <pc:docMk/>
            <pc:sldMk cId="4288606508" sldId="377"/>
            <ac:spMk id="17" creationId="{7E0A1FDE-CDFF-4128-9487-32B333107722}"/>
          </ac:spMkLst>
        </pc:spChg>
        <pc:spChg chg="add mod topLvl">
          <ac:chgData name="Adagio Matias Ezequiel" userId="6da73eac-18c3-41ff-a647-8b08f7bcff3e" providerId="ADAL" clId="{21F57ED4-07CB-4B63-AD41-D83FB2CC0570}" dt="2024-04-21T15:38:40.749" v="404" actId="164"/>
          <ac:spMkLst>
            <pc:docMk/>
            <pc:sldMk cId="4288606508" sldId="377"/>
            <ac:spMk id="18" creationId="{17DCEB70-F276-92C6-0C9A-A7E4120C85B2}"/>
          </ac:spMkLst>
        </pc:spChg>
        <pc:spChg chg="add mod">
          <ac:chgData name="Adagio Matias Ezequiel" userId="6da73eac-18c3-41ff-a647-8b08f7bcff3e" providerId="ADAL" clId="{21F57ED4-07CB-4B63-AD41-D83FB2CC0570}" dt="2024-04-21T15:40:21.156" v="429" actId="164"/>
          <ac:spMkLst>
            <pc:docMk/>
            <pc:sldMk cId="4288606508" sldId="377"/>
            <ac:spMk id="21" creationId="{86FD83A9-5EEA-0930-26F0-E56EF219DFFE}"/>
          </ac:spMkLst>
        </pc:spChg>
        <pc:spChg chg="add mod">
          <ac:chgData name="Adagio Matias Ezequiel" userId="6da73eac-18c3-41ff-a647-8b08f7bcff3e" providerId="ADAL" clId="{21F57ED4-07CB-4B63-AD41-D83FB2CC0570}" dt="2024-04-21T15:40:21.156" v="429" actId="164"/>
          <ac:spMkLst>
            <pc:docMk/>
            <pc:sldMk cId="4288606508" sldId="377"/>
            <ac:spMk id="22" creationId="{135A8BBC-73EB-0CE9-5D47-6C24D62BA4A3}"/>
          </ac:spMkLst>
        </pc:spChg>
        <pc:spChg chg="mod topLvl">
          <ac:chgData name="Adagio Matias Ezequiel" userId="6da73eac-18c3-41ff-a647-8b08f7bcff3e" providerId="ADAL" clId="{21F57ED4-07CB-4B63-AD41-D83FB2CC0570}" dt="2024-04-21T15:38:40.749" v="404" actId="164"/>
          <ac:spMkLst>
            <pc:docMk/>
            <pc:sldMk cId="4288606508" sldId="377"/>
            <ac:spMk id="27" creationId="{480B53D9-7679-472E-94EB-B3A39F437F27}"/>
          </ac:spMkLst>
        </pc:spChg>
        <pc:spChg chg="mod topLvl">
          <ac:chgData name="Adagio Matias Ezequiel" userId="6da73eac-18c3-41ff-a647-8b08f7bcff3e" providerId="ADAL" clId="{21F57ED4-07CB-4B63-AD41-D83FB2CC0570}" dt="2024-04-21T15:38:40.749" v="404" actId="164"/>
          <ac:spMkLst>
            <pc:docMk/>
            <pc:sldMk cId="4288606508" sldId="377"/>
            <ac:spMk id="28" creationId="{77C6390A-5DDC-4F5D-A66F-B58D442904BD}"/>
          </ac:spMkLst>
        </pc:spChg>
        <pc:spChg chg="mod topLvl">
          <ac:chgData name="Adagio Matias Ezequiel" userId="6da73eac-18c3-41ff-a647-8b08f7bcff3e" providerId="ADAL" clId="{21F57ED4-07CB-4B63-AD41-D83FB2CC0570}" dt="2024-04-21T15:38:40.749" v="404" actId="164"/>
          <ac:spMkLst>
            <pc:docMk/>
            <pc:sldMk cId="4288606508" sldId="377"/>
            <ac:spMk id="29" creationId="{AAFD3952-9475-49A9-A4C8-CB972130DF8F}"/>
          </ac:spMkLst>
        </pc:spChg>
        <pc:spChg chg="mod topLvl">
          <ac:chgData name="Adagio Matias Ezequiel" userId="6da73eac-18c3-41ff-a647-8b08f7bcff3e" providerId="ADAL" clId="{21F57ED4-07CB-4B63-AD41-D83FB2CC0570}" dt="2024-04-21T15:38:40.749" v="404" actId="164"/>
          <ac:spMkLst>
            <pc:docMk/>
            <pc:sldMk cId="4288606508" sldId="377"/>
            <ac:spMk id="30" creationId="{B94A463F-A0B0-446E-9CFE-E5BE55869D7D}"/>
          </ac:spMkLst>
        </pc:spChg>
        <pc:spChg chg="mod topLvl">
          <ac:chgData name="Adagio Matias Ezequiel" userId="6da73eac-18c3-41ff-a647-8b08f7bcff3e" providerId="ADAL" clId="{21F57ED4-07CB-4B63-AD41-D83FB2CC0570}" dt="2024-04-21T15:38:40.749" v="404" actId="164"/>
          <ac:spMkLst>
            <pc:docMk/>
            <pc:sldMk cId="4288606508" sldId="377"/>
            <ac:spMk id="31" creationId="{52B3A8B2-5097-4EA5-B98B-C455F4963D38}"/>
          </ac:spMkLst>
        </pc:spChg>
        <pc:spChg chg="mod topLvl">
          <ac:chgData name="Adagio Matias Ezequiel" userId="6da73eac-18c3-41ff-a647-8b08f7bcff3e" providerId="ADAL" clId="{21F57ED4-07CB-4B63-AD41-D83FB2CC0570}" dt="2024-04-21T15:38:40.749" v="404" actId="164"/>
          <ac:spMkLst>
            <pc:docMk/>
            <pc:sldMk cId="4288606508" sldId="377"/>
            <ac:spMk id="32" creationId="{7CFF7A22-BB94-4B53-BCCD-8F9995914C04}"/>
          </ac:spMkLst>
        </pc:spChg>
        <pc:spChg chg="mod topLvl">
          <ac:chgData name="Adagio Matias Ezequiel" userId="6da73eac-18c3-41ff-a647-8b08f7bcff3e" providerId="ADAL" clId="{21F57ED4-07CB-4B63-AD41-D83FB2CC0570}" dt="2024-04-21T15:38:40.749" v="404" actId="164"/>
          <ac:spMkLst>
            <pc:docMk/>
            <pc:sldMk cId="4288606508" sldId="377"/>
            <ac:spMk id="33" creationId="{8ED96BEA-2C5E-48B9-82F1-6FE2E0F42FED}"/>
          </ac:spMkLst>
        </pc:spChg>
        <pc:spChg chg="mod topLvl">
          <ac:chgData name="Adagio Matias Ezequiel" userId="6da73eac-18c3-41ff-a647-8b08f7bcff3e" providerId="ADAL" clId="{21F57ED4-07CB-4B63-AD41-D83FB2CC0570}" dt="2024-04-21T15:38:40.749" v="404" actId="164"/>
          <ac:spMkLst>
            <pc:docMk/>
            <pc:sldMk cId="4288606508" sldId="377"/>
            <ac:spMk id="34" creationId="{3311F606-992F-4856-A0CB-8E9DF988C045}"/>
          </ac:spMkLst>
        </pc:spChg>
        <pc:spChg chg="mod topLvl">
          <ac:chgData name="Adagio Matias Ezequiel" userId="6da73eac-18c3-41ff-a647-8b08f7bcff3e" providerId="ADAL" clId="{21F57ED4-07CB-4B63-AD41-D83FB2CC0570}" dt="2024-04-21T15:38:40.749" v="404" actId="164"/>
          <ac:spMkLst>
            <pc:docMk/>
            <pc:sldMk cId="4288606508" sldId="377"/>
            <ac:spMk id="35" creationId="{59338A6D-0AED-4C41-A065-9D9E5EAEE618}"/>
          </ac:spMkLst>
        </pc:spChg>
        <pc:spChg chg="mod topLvl">
          <ac:chgData name="Adagio Matias Ezequiel" userId="6da73eac-18c3-41ff-a647-8b08f7bcff3e" providerId="ADAL" clId="{21F57ED4-07CB-4B63-AD41-D83FB2CC0570}" dt="2024-04-21T15:38:40.749" v="404" actId="164"/>
          <ac:spMkLst>
            <pc:docMk/>
            <pc:sldMk cId="4288606508" sldId="377"/>
            <ac:spMk id="36" creationId="{DA401C57-9F54-468D-9F3B-E3A162B31D73}"/>
          </ac:spMkLst>
        </pc:spChg>
        <pc:spChg chg="mod">
          <ac:chgData name="Adagio Matias Ezequiel" userId="6da73eac-18c3-41ff-a647-8b08f7bcff3e" providerId="ADAL" clId="{21F57ED4-07CB-4B63-AD41-D83FB2CC0570}" dt="2024-04-21T15:40:21.156" v="429" actId="164"/>
          <ac:spMkLst>
            <pc:docMk/>
            <pc:sldMk cId="4288606508" sldId="377"/>
            <ac:spMk id="38" creationId="{4C61A957-6388-4D6D-9CBB-32FB66A4DBB3}"/>
          </ac:spMkLst>
        </pc:spChg>
        <pc:spChg chg="del mod">
          <ac:chgData name="Adagio Matias Ezequiel" userId="6da73eac-18c3-41ff-a647-8b08f7bcff3e" providerId="ADAL" clId="{21F57ED4-07CB-4B63-AD41-D83FB2CC0570}" dt="2024-04-21T15:36:15.851" v="375" actId="478"/>
          <ac:spMkLst>
            <pc:docMk/>
            <pc:sldMk cId="4288606508" sldId="377"/>
            <ac:spMk id="39" creationId="{B79A9C2B-9559-41CD-B205-92E3C037FF81}"/>
          </ac:spMkLst>
        </pc:spChg>
        <pc:grpChg chg="add del mod">
          <ac:chgData name="Adagio Matias Ezequiel" userId="6da73eac-18c3-41ff-a647-8b08f7bcff3e" providerId="ADAL" clId="{21F57ED4-07CB-4B63-AD41-D83FB2CC0570}" dt="2024-04-21T15:36:57.942" v="380" actId="165"/>
          <ac:grpSpMkLst>
            <pc:docMk/>
            <pc:sldMk cId="4288606508" sldId="377"/>
            <ac:grpSpMk id="19" creationId="{D78851F1-8EDB-9FC9-54DA-CB6821DF9B72}"/>
          </ac:grpSpMkLst>
        </pc:grpChg>
        <pc:grpChg chg="add mod ord">
          <ac:chgData name="Adagio Matias Ezequiel" userId="6da73eac-18c3-41ff-a647-8b08f7bcff3e" providerId="ADAL" clId="{21F57ED4-07CB-4B63-AD41-D83FB2CC0570}" dt="2024-04-21T15:41:52.496" v="447" actId="164"/>
          <ac:grpSpMkLst>
            <pc:docMk/>
            <pc:sldMk cId="4288606508" sldId="377"/>
            <ac:grpSpMk id="20" creationId="{FB6AEED4-4524-C0BD-C5BB-76F5F19B4280}"/>
          </ac:grpSpMkLst>
        </pc:grpChg>
        <pc:grpChg chg="add mod">
          <ac:chgData name="Adagio Matias Ezequiel" userId="6da73eac-18c3-41ff-a647-8b08f7bcff3e" providerId="ADAL" clId="{21F57ED4-07CB-4B63-AD41-D83FB2CC0570}" dt="2024-04-21T15:42:06.542" v="449" actId="164"/>
          <ac:grpSpMkLst>
            <pc:docMk/>
            <pc:sldMk cId="4288606508" sldId="377"/>
            <ac:grpSpMk id="23" creationId="{50FB0EDB-7F29-7197-D3CD-62316BDED73E}"/>
          </ac:grpSpMkLst>
        </pc:grpChg>
        <pc:grpChg chg="add mod">
          <ac:chgData name="Adagio Matias Ezequiel" userId="6da73eac-18c3-41ff-a647-8b08f7bcff3e" providerId="ADAL" clId="{21F57ED4-07CB-4B63-AD41-D83FB2CC0570}" dt="2024-04-21T15:57:39.829" v="453" actId="1076"/>
          <ac:grpSpMkLst>
            <pc:docMk/>
            <pc:sldMk cId="4288606508" sldId="377"/>
            <ac:grpSpMk id="24" creationId="{1C3756AA-0CDE-3638-F973-5EBD3421D89A}"/>
          </ac:grpSpMkLst>
        </pc:grpChg>
        <pc:grpChg chg="add mod">
          <ac:chgData name="Adagio Matias Ezequiel" userId="6da73eac-18c3-41ff-a647-8b08f7bcff3e" providerId="ADAL" clId="{21F57ED4-07CB-4B63-AD41-D83FB2CC0570}" dt="2024-04-21T15:42:09.732" v="450" actId="1076"/>
          <ac:grpSpMkLst>
            <pc:docMk/>
            <pc:sldMk cId="4288606508" sldId="377"/>
            <ac:grpSpMk id="25" creationId="{483E7636-2A41-DE94-56BC-C49055FA0D95}"/>
          </ac:grpSpMkLst>
        </pc:grpChg>
      </pc:sldChg>
      <pc:sldChg chg="addSp modSp mod modAnim">
        <pc:chgData name="Adagio Matias Ezequiel" userId="6da73eac-18c3-41ff-a647-8b08f7bcff3e" providerId="ADAL" clId="{21F57ED4-07CB-4B63-AD41-D83FB2CC0570}" dt="2024-04-21T16:01:16.597" v="481" actId="1076"/>
        <pc:sldMkLst>
          <pc:docMk/>
          <pc:sldMk cId="3930962910" sldId="378"/>
        </pc:sldMkLst>
        <pc:spChg chg="mod">
          <ac:chgData name="Adagio Matias Ezequiel" userId="6da73eac-18c3-41ff-a647-8b08f7bcff3e" providerId="ADAL" clId="{21F57ED4-07CB-4B63-AD41-D83FB2CC0570}" dt="2024-04-21T15:59:41.340" v="465" actId="164"/>
          <ac:spMkLst>
            <pc:docMk/>
            <pc:sldMk cId="3930962910" sldId="378"/>
            <ac:spMk id="2" creationId="{46C3E2A2-DBE6-49DB-87F4-77F79151D018}"/>
          </ac:spMkLst>
        </pc:spChg>
        <pc:spChg chg="mod">
          <ac:chgData name="Adagio Matias Ezequiel" userId="6da73eac-18c3-41ff-a647-8b08f7bcff3e" providerId="ADAL" clId="{21F57ED4-07CB-4B63-AD41-D83FB2CC0570}" dt="2024-04-21T16:00:51.637" v="477" actId="164"/>
          <ac:spMkLst>
            <pc:docMk/>
            <pc:sldMk cId="3930962910" sldId="378"/>
            <ac:spMk id="3" creationId="{DFD44257-C932-475A-ABBB-2AA3AC627917}"/>
          </ac:spMkLst>
        </pc:spChg>
        <pc:spChg chg="mod">
          <ac:chgData name="Adagio Matias Ezequiel" userId="6da73eac-18c3-41ff-a647-8b08f7bcff3e" providerId="ADAL" clId="{21F57ED4-07CB-4B63-AD41-D83FB2CC0570}" dt="2024-04-21T16:01:04.848" v="479" actId="164"/>
          <ac:spMkLst>
            <pc:docMk/>
            <pc:sldMk cId="3930962910" sldId="378"/>
            <ac:spMk id="4" creationId="{3A9A909D-58FD-43CF-B624-C27FBA4CF823}"/>
          </ac:spMkLst>
        </pc:spChg>
        <pc:spChg chg="mod">
          <ac:chgData name="Adagio Matias Ezequiel" userId="6da73eac-18c3-41ff-a647-8b08f7bcff3e" providerId="ADAL" clId="{21F57ED4-07CB-4B63-AD41-D83FB2CC0570}" dt="2024-04-21T15:35:13.341" v="365" actId="14100"/>
          <ac:spMkLst>
            <pc:docMk/>
            <pc:sldMk cId="3930962910" sldId="378"/>
            <ac:spMk id="7" creationId="{00000000-0000-0000-0000-000000000000}"/>
          </ac:spMkLst>
        </pc:spChg>
        <pc:spChg chg="mod">
          <ac:chgData name="Adagio Matias Ezequiel" userId="6da73eac-18c3-41ff-a647-8b08f7bcff3e" providerId="ADAL" clId="{21F57ED4-07CB-4B63-AD41-D83FB2CC0570}" dt="2024-04-21T16:00:51.637" v="477" actId="164"/>
          <ac:spMkLst>
            <pc:docMk/>
            <pc:sldMk cId="3930962910" sldId="378"/>
            <ac:spMk id="40" creationId="{F7AA48B3-39B8-4D1F-8E3F-0C839C1BE536}"/>
          </ac:spMkLst>
        </pc:spChg>
        <pc:spChg chg="mod">
          <ac:chgData name="Adagio Matias Ezequiel" userId="6da73eac-18c3-41ff-a647-8b08f7bcff3e" providerId="ADAL" clId="{21F57ED4-07CB-4B63-AD41-D83FB2CC0570}" dt="2024-04-21T16:00:51.637" v="477" actId="164"/>
          <ac:spMkLst>
            <pc:docMk/>
            <pc:sldMk cId="3930962910" sldId="378"/>
            <ac:spMk id="41" creationId="{E436B28B-EEE9-470F-A1A0-D119B3855B6E}"/>
          </ac:spMkLst>
        </pc:spChg>
        <pc:spChg chg="mod">
          <ac:chgData name="Adagio Matias Ezequiel" userId="6da73eac-18c3-41ff-a647-8b08f7bcff3e" providerId="ADAL" clId="{21F57ED4-07CB-4B63-AD41-D83FB2CC0570}" dt="2024-04-21T16:00:51.637" v="477" actId="164"/>
          <ac:spMkLst>
            <pc:docMk/>
            <pc:sldMk cId="3930962910" sldId="378"/>
            <ac:spMk id="42" creationId="{FB5349AE-16E5-4FBF-B486-FB870A979AF1}"/>
          </ac:spMkLst>
        </pc:spChg>
        <pc:spChg chg="mod">
          <ac:chgData name="Adagio Matias Ezequiel" userId="6da73eac-18c3-41ff-a647-8b08f7bcff3e" providerId="ADAL" clId="{21F57ED4-07CB-4B63-AD41-D83FB2CC0570}" dt="2024-04-21T16:00:51.637" v="477" actId="164"/>
          <ac:spMkLst>
            <pc:docMk/>
            <pc:sldMk cId="3930962910" sldId="378"/>
            <ac:spMk id="43" creationId="{0BEAE4D9-FC19-4718-A482-914D40F31946}"/>
          </ac:spMkLst>
        </pc:spChg>
        <pc:spChg chg="mod">
          <ac:chgData name="Adagio Matias Ezequiel" userId="6da73eac-18c3-41ff-a647-8b08f7bcff3e" providerId="ADAL" clId="{21F57ED4-07CB-4B63-AD41-D83FB2CC0570}" dt="2024-04-21T16:00:51.637" v="477" actId="164"/>
          <ac:spMkLst>
            <pc:docMk/>
            <pc:sldMk cId="3930962910" sldId="378"/>
            <ac:spMk id="44" creationId="{D2B39258-BE4C-498E-8981-DD3CD5B2397F}"/>
          </ac:spMkLst>
        </pc:spChg>
        <pc:spChg chg="mod">
          <ac:chgData name="Adagio Matias Ezequiel" userId="6da73eac-18c3-41ff-a647-8b08f7bcff3e" providerId="ADAL" clId="{21F57ED4-07CB-4B63-AD41-D83FB2CC0570}" dt="2024-04-21T16:00:51.637" v="477" actId="164"/>
          <ac:spMkLst>
            <pc:docMk/>
            <pc:sldMk cId="3930962910" sldId="378"/>
            <ac:spMk id="45" creationId="{57F1962B-5777-4698-8836-1655E5830C9A}"/>
          </ac:spMkLst>
        </pc:spChg>
        <pc:spChg chg="mod">
          <ac:chgData name="Adagio Matias Ezequiel" userId="6da73eac-18c3-41ff-a647-8b08f7bcff3e" providerId="ADAL" clId="{21F57ED4-07CB-4B63-AD41-D83FB2CC0570}" dt="2024-04-21T16:00:51.637" v="477" actId="164"/>
          <ac:spMkLst>
            <pc:docMk/>
            <pc:sldMk cId="3930962910" sldId="378"/>
            <ac:spMk id="46" creationId="{42C7AF6A-7C02-4567-A8C6-422EA0F19EC8}"/>
          </ac:spMkLst>
        </pc:spChg>
        <pc:spChg chg="mod">
          <ac:chgData name="Adagio Matias Ezequiel" userId="6da73eac-18c3-41ff-a647-8b08f7bcff3e" providerId="ADAL" clId="{21F57ED4-07CB-4B63-AD41-D83FB2CC0570}" dt="2024-04-21T16:00:51.637" v="477" actId="164"/>
          <ac:spMkLst>
            <pc:docMk/>
            <pc:sldMk cId="3930962910" sldId="378"/>
            <ac:spMk id="47" creationId="{8080FA2A-047B-4864-8333-CC7205BCDA51}"/>
          </ac:spMkLst>
        </pc:spChg>
        <pc:spChg chg="mod">
          <ac:chgData name="Adagio Matias Ezequiel" userId="6da73eac-18c3-41ff-a647-8b08f7bcff3e" providerId="ADAL" clId="{21F57ED4-07CB-4B63-AD41-D83FB2CC0570}" dt="2024-04-21T16:00:51.637" v="477" actId="164"/>
          <ac:spMkLst>
            <pc:docMk/>
            <pc:sldMk cId="3930962910" sldId="378"/>
            <ac:spMk id="48" creationId="{177AA16C-E990-45E5-825B-AA7F3E571463}"/>
          </ac:spMkLst>
        </pc:spChg>
        <pc:spChg chg="mod">
          <ac:chgData name="Adagio Matias Ezequiel" userId="6da73eac-18c3-41ff-a647-8b08f7bcff3e" providerId="ADAL" clId="{21F57ED4-07CB-4B63-AD41-D83FB2CC0570}" dt="2024-04-21T15:59:13.426" v="462" actId="164"/>
          <ac:spMkLst>
            <pc:docMk/>
            <pc:sldMk cId="3930962910" sldId="378"/>
            <ac:spMk id="49" creationId="{E9C9788F-1279-4140-844E-028A6EF01D57}"/>
          </ac:spMkLst>
        </pc:spChg>
        <pc:spChg chg="mod">
          <ac:chgData name="Adagio Matias Ezequiel" userId="6da73eac-18c3-41ff-a647-8b08f7bcff3e" providerId="ADAL" clId="{21F57ED4-07CB-4B63-AD41-D83FB2CC0570}" dt="2024-04-21T15:59:13.426" v="462" actId="164"/>
          <ac:spMkLst>
            <pc:docMk/>
            <pc:sldMk cId="3930962910" sldId="378"/>
            <ac:spMk id="50" creationId="{4DE7003F-8E8C-47E3-B545-2E0A55DC3696}"/>
          </ac:spMkLst>
        </pc:spChg>
        <pc:spChg chg="mod">
          <ac:chgData name="Adagio Matias Ezequiel" userId="6da73eac-18c3-41ff-a647-8b08f7bcff3e" providerId="ADAL" clId="{21F57ED4-07CB-4B63-AD41-D83FB2CC0570}" dt="2024-04-21T15:59:13.426" v="462" actId="164"/>
          <ac:spMkLst>
            <pc:docMk/>
            <pc:sldMk cId="3930962910" sldId="378"/>
            <ac:spMk id="51" creationId="{1C84D70D-1DAE-4CC3-A0A4-78F7A81EEF69}"/>
          </ac:spMkLst>
        </pc:spChg>
        <pc:spChg chg="mod">
          <ac:chgData name="Adagio Matias Ezequiel" userId="6da73eac-18c3-41ff-a647-8b08f7bcff3e" providerId="ADAL" clId="{21F57ED4-07CB-4B63-AD41-D83FB2CC0570}" dt="2024-04-21T15:59:13.426" v="462" actId="164"/>
          <ac:spMkLst>
            <pc:docMk/>
            <pc:sldMk cId="3930962910" sldId="378"/>
            <ac:spMk id="52" creationId="{46AB185E-00BD-4B60-92FF-CC844BDA985C}"/>
          </ac:spMkLst>
        </pc:spChg>
        <pc:spChg chg="mod">
          <ac:chgData name="Adagio Matias Ezequiel" userId="6da73eac-18c3-41ff-a647-8b08f7bcff3e" providerId="ADAL" clId="{21F57ED4-07CB-4B63-AD41-D83FB2CC0570}" dt="2024-04-21T15:59:13.426" v="462" actId="164"/>
          <ac:spMkLst>
            <pc:docMk/>
            <pc:sldMk cId="3930962910" sldId="378"/>
            <ac:spMk id="53" creationId="{26064201-FCBB-41F8-8786-9A8318E14AE3}"/>
          </ac:spMkLst>
        </pc:spChg>
        <pc:spChg chg="mod">
          <ac:chgData name="Adagio Matias Ezequiel" userId="6da73eac-18c3-41ff-a647-8b08f7bcff3e" providerId="ADAL" clId="{21F57ED4-07CB-4B63-AD41-D83FB2CC0570}" dt="2024-04-21T15:59:13.426" v="462" actId="164"/>
          <ac:spMkLst>
            <pc:docMk/>
            <pc:sldMk cId="3930962910" sldId="378"/>
            <ac:spMk id="54" creationId="{87FB8AEB-C42D-4B60-812C-02A08B1674FE}"/>
          </ac:spMkLst>
        </pc:spChg>
        <pc:spChg chg="mod">
          <ac:chgData name="Adagio Matias Ezequiel" userId="6da73eac-18c3-41ff-a647-8b08f7bcff3e" providerId="ADAL" clId="{21F57ED4-07CB-4B63-AD41-D83FB2CC0570}" dt="2024-04-21T15:59:13.426" v="462" actId="164"/>
          <ac:spMkLst>
            <pc:docMk/>
            <pc:sldMk cId="3930962910" sldId="378"/>
            <ac:spMk id="55" creationId="{7CAB062C-3134-4402-B970-EF5831CC8EEB}"/>
          </ac:spMkLst>
        </pc:spChg>
        <pc:spChg chg="mod">
          <ac:chgData name="Adagio Matias Ezequiel" userId="6da73eac-18c3-41ff-a647-8b08f7bcff3e" providerId="ADAL" clId="{21F57ED4-07CB-4B63-AD41-D83FB2CC0570}" dt="2024-04-21T15:59:13.426" v="462" actId="164"/>
          <ac:spMkLst>
            <pc:docMk/>
            <pc:sldMk cId="3930962910" sldId="378"/>
            <ac:spMk id="56" creationId="{42E85150-7072-4F0C-997F-C99BD964ECFC}"/>
          </ac:spMkLst>
        </pc:spChg>
        <pc:spChg chg="mod">
          <ac:chgData name="Adagio Matias Ezequiel" userId="6da73eac-18c3-41ff-a647-8b08f7bcff3e" providerId="ADAL" clId="{21F57ED4-07CB-4B63-AD41-D83FB2CC0570}" dt="2024-04-21T15:59:13.426" v="462" actId="164"/>
          <ac:spMkLst>
            <pc:docMk/>
            <pc:sldMk cId="3930962910" sldId="378"/>
            <ac:spMk id="57" creationId="{8F7A0201-9B71-4A1B-ADEB-C4460422B5A8}"/>
          </ac:spMkLst>
        </pc:spChg>
        <pc:spChg chg="mod">
          <ac:chgData name="Adagio Matias Ezequiel" userId="6da73eac-18c3-41ff-a647-8b08f7bcff3e" providerId="ADAL" clId="{21F57ED4-07CB-4B63-AD41-D83FB2CC0570}" dt="2024-04-21T15:59:13.426" v="462" actId="164"/>
          <ac:spMkLst>
            <pc:docMk/>
            <pc:sldMk cId="3930962910" sldId="378"/>
            <ac:spMk id="58" creationId="{784E1FDD-0ED4-43D5-91C5-B85F5A1D3A0A}"/>
          </ac:spMkLst>
        </pc:spChg>
        <pc:spChg chg="mod">
          <ac:chgData name="Adagio Matias Ezequiel" userId="6da73eac-18c3-41ff-a647-8b08f7bcff3e" providerId="ADAL" clId="{21F57ED4-07CB-4B63-AD41-D83FB2CC0570}" dt="2024-04-21T15:59:13.426" v="462" actId="164"/>
          <ac:spMkLst>
            <pc:docMk/>
            <pc:sldMk cId="3930962910" sldId="378"/>
            <ac:spMk id="59" creationId="{DA4945CA-CA47-4446-8342-0E148FE6C077}"/>
          </ac:spMkLst>
        </pc:spChg>
        <pc:grpChg chg="add mod">
          <ac:chgData name="Adagio Matias Ezequiel" userId="6da73eac-18c3-41ff-a647-8b08f7bcff3e" providerId="ADAL" clId="{21F57ED4-07CB-4B63-AD41-D83FB2CC0570}" dt="2024-04-21T15:59:41.340" v="465" actId="164"/>
          <ac:grpSpMkLst>
            <pc:docMk/>
            <pc:sldMk cId="3930962910" sldId="378"/>
            <ac:grpSpMk id="74" creationId="{A60F4622-649B-7D54-C6C7-5FC40C7DD7A9}"/>
          </ac:grpSpMkLst>
        </pc:grpChg>
        <pc:grpChg chg="add mod">
          <ac:chgData name="Adagio Matias Ezequiel" userId="6da73eac-18c3-41ff-a647-8b08f7bcff3e" providerId="ADAL" clId="{21F57ED4-07CB-4B63-AD41-D83FB2CC0570}" dt="2024-04-21T16:01:16.597" v="481" actId="1076"/>
          <ac:grpSpMkLst>
            <pc:docMk/>
            <pc:sldMk cId="3930962910" sldId="378"/>
            <ac:grpSpMk id="76" creationId="{43CEE0C0-B7F7-0010-C3B3-2DFAD3A570D3}"/>
          </ac:grpSpMkLst>
        </pc:grpChg>
        <pc:grpChg chg="add mod">
          <ac:chgData name="Adagio Matias Ezequiel" userId="6da73eac-18c3-41ff-a647-8b08f7bcff3e" providerId="ADAL" clId="{21F57ED4-07CB-4B63-AD41-D83FB2CC0570}" dt="2024-04-21T16:01:04.848" v="479" actId="164"/>
          <ac:grpSpMkLst>
            <pc:docMk/>
            <pc:sldMk cId="3930962910" sldId="378"/>
            <ac:grpSpMk id="77" creationId="{2DBA9FD7-EE2E-F071-2606-36AA14CEC332}"/>
          </ac:grpSpMkLst>
        </pc:grpChg>
        <pc:grpChg chg="add mod">
          <ac:chgData name="Adagio Matias Ezequiel" userId="6da73eac-18c3-41ff-a647-8b08f7bcff3e" providerId="ADAL" clId="{21F57ED4-07CB-4B63-AD41-D83FB2CC0570}" dt="2024-04-21T16:01:04.848" v="479" actId="164"/>
          <ac:grpSpMkLst>
            <pc:docMk/>
            <pc:sldMk cId="3930962910" sldId="378"/>
            <ac:grpSpMk id="79" creationId="{73157892-EFF0-D0E3-8CF9-57B63FAB4590}"/>
          </ac:grpSpMkLst>
        </pc:grpChg>
        <pc:cxnChg chg="mod">
          <ac:chgData name="Adagio Matias Ezequiel" userId="6da73eac-18c3-41ff-a647-8b08f7bcff3e" providerId="ADAL" clId="{21F57ED4-07CB-4B63-AD41-D83FB2CC0570}" dt="2024-04-21T15:59:13.426" v="462" actId="164"/>
          <ac:cxnSpMkLst>
            <pc:docMk/>
            <pc:sldMk cId="3930962910" sldId="378"/>
            <ac:cxnSpMk id="18" creationId="{7037BE4E-0795-49F0-A5A1-9695C97CCF80}"/>
          </ac:cxnSpMkLst>
        </pc:cxnChg>
        <pc:cxnChg chg="mod">
          <ac:chgData name="Adagio Matias Ezequiel" userId="6da73eac-18c3-41ff-a647-8b08f7bcff3e" providerId="ADAL" clId="{21F57ED4-07CB-4B63-AD41-D83FB2CC0570}" dt="2024-04-21T15:59:13.426" v="462" actId="164"/>
          <ac:cxnSpMkLst>
            <pc:docMk/>
            <pc:sldMk cId="3930962910" sldId="378"/>
            <ac:cxnSpMk id="60" creationId="{D54F2005-674E-4B11-8B58-B73066A113D7}"/>
          </ac:cxnSpMkLst>
        </pc:cxnChg>
        <pc:cxnChg chg="mod">
          <ac:chgData name="Adagio Matias Ezequiel" userId="6da73eac-18c3-41ff-a647-8b08f7bcff3e" providerId="ADAL" clId="{21F57ED4-07CB-4B63-AD41-D83FB2CC0570}" dt="2024-04-21T15:59:13.426" v="462" actId="164"/>
          <ac:cxnSpMkLst>
            <pc:docMk/>
            <pc:sldMk cId="3930962910" sldId="378"/>
            <ac:cxnSpMk id="61" creationId="{E6535019-6C67-4A72-9C23-9396650E371A}"/>
          </ac:cxnSpMkLst>
        </pc:cxnChg>
        <pc:cxnChg chg="mod">
          <ac:chgData name="Adagio Matias Ezequiel" userId="6da73eac-18c3-41ff-a647-8b08f7bcff3e" providerId="ADAL" clId="{21F57ED4-07CB-4B63-AD41-D83FB2CC0570}" dt="2024-04-21T15:59:13.426" v="462" actId="164"/>
          <ac:cxnSpMkLst>
            <pc:docMk/>
            <pc:sldMk cId="3930962910" sldId="378"/>
            <ac:cxnSpMk id="62" creationId="{79480A79-3E9D-4364-AE3A-832B9E3A11EC}"/>
          </ac:cxnSpMkLst>
        </pc:cxnChg>
        <pc:cxnChg chg="mod">
          <ac:chgData name="Adagio Matias Ezequiel" userId="6da73eac-18c3-41ff-a647-8b08f7bcff3e" providerId="ADAL" clId="{21F57ED4-07CB-4B63-AD41-D83FB2CC0570}" dt="2024-04-21T15:59:13.426" v="462" actId="164"/>
          <ac:cxnSpMkLst>
            <pc:docMk/>
            <pc:sldMk cId="3930962910" sldId="378"/>
            <ac:cxnSpMk id="63" creationId="{B8FFD8DC-A168-4AD3-93DC-DEA8751DBFC1}"/>
          </ac:cxnSpMkLst>
        </pc:cxnChg>
        <pc:cxnChg chg="mod">
          <ac:chgData name="Adagio Matias Ezequiel" userId="6da73eac-18c3-41ff-a647-8b08f7bcff3e" providerId="ADAL" clId="{21F57ED4-07CB-4B63-AD41-D83FB2CC0570}" dt="2024-04-21T15:59:13.426" v="462" actId="164"/>
          <ac:cxnSpMkLst>
            <pc:docMk/>
            <pc:sldMk cId="3930962910" sldId="378"/>
            <ac:cxnSpMk id="65" creationId="{48D341E4-A378-47AF-AD6F-A5711887E790}"/>
          </ac:cxnSpMkLst>
        </pc:cxnChg>
        <pc:cxnChg chg="mod">
          <ac:chgData name="Adagio Matias Ezequiel" userId="6da73eac-18c3-41ff-a647-8b08f7bcff3e" providerId="ADAL" clId="{21F57ED4-07CB-4B63-AD41-D83FB2CC0570}" dt="2024-04-21T15:59:13.426" v="462" actId="164"/>
          <ac:cxnSpMkLst>
            <pc:docMk/>
            <pc:sldMk cId="3930962910" sldId="378"/>
            <ac:cxnSpMk id="70" creationId="{97FC43D0-30D9-436F-8DDA-E025B52B4AE0}"/>
          </ac:cxnSpMkLst>
        </pc:cxnChg>
        <pc:cxnChg chg="mod">
          <ac:chgData name="Adagio Matias Ezequiel" userId="6da73eac-18c3-41ff-a647-8b08f7bcff3e" providerId="ADAL" clId="{21F57ED4-07CB-4B63-AD41-D83FB2CC0570}" dt="2024-04-21T15:59:13.426" v="462" actId="164"/>
          <ac:cxnSpMkLst>
            <pc:docMk/>
            <pc:sldMk cId="3930962910" sldId="378"/>
            <ac:cxnSpMk id="75" creationId="{32455A6A-0AB0-41B9-A625-06C0E1EBDBAE}"/>
          </ac:cxnSpMkLst>
        </pc:cxnChg>
        <pc:cxnChg chg="mod">
          <ac:chgData name="Adagio Matias Ezequiel" userId="6da73eac-18c3-41ff-a647-8b08f7bcff3e" providerId="ADAL" clId="{21F57ED4-07CB-4B63-AD41-D83FB2CC0570}" dt="2024-04-21T15:59:13.426" v="462" actId="164"/>
          <ac:cxnSpMkLst>
            <pc:docMk/>
            <pc:sldMk cId="3930962910" sldId="378"/>
            <ac:cxnSpMk id="78" creationId="{B34ADBF3-4BA7-4861-BC04-DE771E4958E4}"/>
          </ac:cxnSpMkLst>
        </pc:cxnChg>
        <pc:cxnChg chg="mod">
          <ac:chgData name="Adagio Matias Ezequiel" userId="6da73eac-18c3-41ff-a647-8b08f7bcff3e" providerId="ADAL" clId="{21F57ED4-07CB-4B63-AD41-D83FB2CC0570}" dt="2024-04-21T15:59:13.426" v="462" actId="164"/>
          <ac:cxnSpMkLst>
            <pc:docMk/>
            <pc:sldMk cId="3930962910" sldId="378"/>
            <ac:cxnSpMk id="81" creationId="{A49EE01E-B55E-4CD0-961C-C9B745354DFA}"/>
          </ac:cxnSpMkLst>
        </pc:cxnChg>
        <pc:cxnChg chg="mod">
          <ac:chgData name="Adagio Matias Ezequiel" userId="6da73eac-18c3-41ff-a647-8b08f7bcff3e" providerId="ADAL" clId="{21F57ED4-07CB-4B63-AD41-D83FB2CC0570}" dt="2024-04-21T15:59:13.426" v="462" actId="164"/>
          <ac:cxnSpMkLst>
            <pc:docMk/>
            <pc:sldMk cId="3930962910" sldId="378"/>
            <ac:cxnSpMk id="85" creationId="{16904111-309C-4BB4-B0E1-75CB541FF3F6}"/>
          </ac:cxnSpMkLst>
        </pc:cxnChg>
        <pc:cxnChg chg="mod">
          <ac:chgData name="Adagio Matias Ezequiel" userId="6da73eac-18c3-41ff-a647-8b08f7bcff3e" providerId="ADAL" clId="{21F57ED4-07CB-4B63-AD41-D83FB2CC0570}" dt="2024-04-21T15:59:13.426" v="462" actId="164"/>
          <ac:cxnSpMkLst>
            <pc:docMk/>
            <pc:sldMk cId="3930962910" sldId="378"/>
            <ac:cxnSpMk id="88" creationId="{D15E91A5-D948-4E69-AC18-B98784074C55}"/>
          </ac:cxnSpMkLst>
        </pc:cxnChg>
        <pc:cxnChg chg="mod">
          <ac:chgData name="Adagio Matias Ezequiel" userId="6da73eac-18c3-41ff-a647-8b08f7bcff3e" providerId="ADAL" clId="{21F57ED4-07CB-4B63-AD41-D83FB2CC0570}" dt="2024-04-21T15:59:13.426" v="462" actId="164"/>
          <ac:cxnSpMkLst>
            <pc:docMk/>
            <pc:sldMk cId="3930962910" sldId="378"/>
            <ac:cxnSpMk id="91" creationId="{24BD2672-3A2E-4B55-BF85-475F03C87F1F}"/>
          </ac:cxnSpMkLst>
        </pc:cxnChg>
      </pc:sldChg>
      <pc:sldChg chg="delSp modSp mod">
        <pc:chgData name="Adagio Matias Ezequiel" userId="6da73eac-18c3-41ff-a647-8b08f7bcff3e" providerId="ADAL" clId="{21F57ED4-07CB-4B63-AD41-D83FB2CC0570}" dt="2024-04-21T16:06:10.207" v="561" actId="14100"/>
        <pc:sldMkLst>
          <pc:docMk/>
          <pc:sldMk cId="1460049212" sldId="379"/>
        </pc:sldMkLst>
        <pc:spChg chg="del">
          <ac:chgData name="Adagio Matias Ezequiel" userId="6da73eac-18c3-41ff-a647-8b08f7bcff3e" providerId="ADAL" clId="{21F57ED4-07CB-4B63-AD41-D83FB2CC0570}" dt="2024-04-21T16:04:54.157" v="552" actId="478"/>
          <ac:spMkLst>
            <pc:docMk/>
            <pc:sldMk cId="1460049212" sldId="379"/>
            <ac:spMk id="4" creationId="{48F36A73-51BB-1EB6-6FEE-F9E46C6C4E3F}"/>
          </ac:spMkLst>
        </pc:spChg>
        <pc:spChg chg="mod">
          <ac:chgData name="Adagio Matias Ezequiel" userId="6da73eac-18c3-41ff-a647-8b08f7bcff3e" providerId="ADAL" clId="{21F57ED4-07CB-4B63-AD41-D83FB2CC0570}" dt="2024-04-21T16:06:10.207" v="561" actId="14100"/>
          <ac:spMkLst>
            <pc:docMk/>
            <pc:sldMk cId="1460049212" sldId="379"/>
            <ac:spMk id="11" creationId="{CFB3E769-0B4F-46CB-B31F-8FCB968890D6}"/>
          </ac:spMkLst>
        </pc:spChg>
        <pc:picChg chg="mod">
          <ac:chgData name="Adagio Matias Ezequiel" userId="6da73eac-18c3-41ff-a647-8b08f7bcff3e" providerId="ADAL" clId="{21F57ED4-07CB-4B63-AD41-D83FB2CC0570}" dt="2024-04-21T16:05:04.344" v="554" actId="14100"/>
          <ac:picMkLst>
            <pc:docMk/>
            <pc:sldMk cId="1460049212" sldId="379"/>
            <ac:picMk id="10" creationId="{03C21870-FD68-4DA8-8282-08934C0135AD}"/>
          </ac:picMkLst>
        </pc:picChg>
      </pc:sldChg>
      <pc:sldChg chg="modSp mod">
        <pc:chgData name="Adagio Matias Ezequiel" userId="6da73eac-18c3-41ff-a647-8b08f7bcff3e" providerId="ADAL" clId="{21F57ED4-07CB-4B63-AD41-D83FB2CC0570}" dt="2024-04-21T16:03:20.029" v="525" actId="692"/>
        <pc:sldMkLst>
          <pc:docMk/>
          <pc:sldMk cId="3998951745" sldId="394"/>
        </pc:sldMkLst>
        <pc:spChg chg="mod">
          <ac:chgData name="Adagio Matias Ezequiel" userId="6da73eac-18c3-41ff-a647-8b08f7bcff3e" providerId="ADAL" clId="{21F57ED4-07CB-4B63-AD41-D83FB2CC0570}" dt="2024-04-21T16:03:20.029" v="525" actId="692"/>
          <ac:spMkLst>
            <pc:docMk/>
            <pc:sldMk cId="3998951745" sldId="394"/>
            <ac:spMk id="6" creationId="{00000000-0000-0000-0000-000000000000}"/>
          </ac:spMkLst>
        </pc:spChg>
      </pc:sldChg>
      <pc:sldChg chg="modSp mod modNotesTx">
        <pc:chgData name="Adagio Matias Ezequiel" userId="6da73eac-18c3-41ff-a647-8b08f7bcff3e" providerId="ADAL" clId="{21F57ED4-07CB-4B63-AD41-D83FB2CC0570}" dt="2024-05-22T03:07:32.297" v="883" actId="33524"/>
        <pc:sldMkLst>
          <pc:docMk/>
          <pc:sldMk cId="1235100701" sldId="396"/>
        </pc:sldMkLst>
        <pc:spChg chg="mod">
          <ac:chgData name="Adagio Matias Ezequiel" userId="6da73eac-18c3-41ff-a647-8b08f7bcff3e" providerId="ADAL" clId="{21F57ED4-07CB-4B63-AD41-D83FB2CC0570}" dt="2024-04-21T16:03:12.163" v="517" actId="692"/>
          <ac:spMkLst>
            <pc:docMk/>
            <pc:sldMk cId="1235100701" sldId="396"/>
            <ac:spMk id="6" creationId="{00000000-0000-0000-0000-000000000000}"/>
          </ac:spMkLst>
        </pc:spChg>
      </pc:sldChg>
      <pc:sldChg chg="addSp delSp modSp mod">
        <pc:chgData name="Adagio Matias Ezequiel" userId="6da73eac-18c3-41ff-a647-8b08f7bcff3e" providerId="ADAL" clId="{21F57ED4-07CB-4B63-AD41-D83FB2CC0570}" dt="2024-04-21T15:03:26.149" v="43" actId="1076"/>
        <pc:sldMkLst>
          <pc:docMk/>
          <pc:sldMk cId="1857324588" sldId="401"/>
        </pc:sldMkLst>
        <pc:spChg chg="mod topLvl">
          <ac:chgData name="Adagio Matias Ezequiel" userId="6da73eac-18c3-41ff-a647-8b08f7bcff3e" providerId="ADAL" clId="{21F57ED4-07CB-4B63-AD41-D83FB2CC0570}" dt="2024-04-21T15:03:18.245" v="42" actId="164"/>
          <ac:spMkLst>
            <pc:docMk/>
            <pc:sldMk cId="1857324588" sldId="401"/>
            <ac:spMk id="4" creationId="{0D1BFED4-E639-0D97-6E38-132F66AE8808}"/>
          </ac:spMkLst>
        </pc:spChg>
        <pc:spChg chg="mod">
          <ac:chgData name="Adagio Matias Ezequiel" userId="6da73eac-18c3-41ff-a647-8b08f7bcff3e" providerId="ADAL" clId="{21F57ED4-07CB-4B63-AD41-D83FB2CC0570}" dt="2024-04-21T15:00:45" v="29" actId="13822"/>
          <ac:spMkLst>
            <pc:docMk/>
            <pc:sldMk cId="1857324588" sldId="401"/>
            <ac:spMk id="5" creationId="{00000000-0000-0000-0000-000000000000}"/>
          </ac:spMkLst>
        </pc:spChg>
        <pc:spChg chg="mod topLvl">
          <ac:chgData name="Adagio Matias Ezequiel" userId="6da73eac-18c3-41ff-a647-8b08f7bcff3e" providerId="ADAL" clId="{21F57ED4-07CB-4B63-AD41-D83FB2CC0570}" dt="2024-04-21T15:03:18.245" v="42" actId="164"/>
          <ac:spMkLst>
            <pc:docMk/>
            <pc:sldMk cId="1857324588" sldId="401"/>
            <ac:spMk id="6" creationId="{B8EF75E7-E87B-CBE0-BF07-9AD36474CEA4}"/>
          </ac:spMkLst>
        </pc:spChg>
        <pc:spChg chg="mod">
          <ac:chgData name="Adagio Matias Ezequiel" userId="6da73eac-18c3-41ff-a647-8b08f7bcff3e" providerId="ADAL" clId="{21F57ED4-07CB-4B63-AD41-D83FB2CC0570}" dt="2024-04-21T15:01:14.463" v="31" actId="13822"/>
          <ac:spMkLst>
            <pc:docMk/>
            <pc:sldMk cId="1857324588" sldId="401"/>
            <ac:spMk id="7" creationId="{00000000-0000-0000-0000-000000000000}"/>
          </ac:spMkLst>
        </pc:spChg>
        <pc:spChg chg="mod">
          <ac:chgData name="Adagio Matias Ezequiel" userId="6da73eac-18c3-41ff-a647-8b08f7bcff3e" providerId="ADAL" clId="{21F57ED4-07CB-4B63-AD41-D83FB2CC0570}" dt="2024-04-21T15:02:42.233" v="39" actId="1076"/>
          <ac:spMkLst>
            <pc:docMk/>
            <pc:sldMk cId="1857324588" sldId="401"/>
            <ac:spMk id="8" creationId="{00000000-0000-0000-0000-000000000000}"/>
          </ac:spMkLst>
        </pc:spChg>
        <pc:spChg chg="mod">
          <ac:chgData name="Adagio Matias Ezequiel" userId="6da73eac-18c3-41ff-a647-8b08f7bcff3e" providerId="ADAL" clId="{21F57ED4-07CB-4B63-AD41-D83FB2CC0570}" dt="2024-04-21T15:01:14.463" v="31" actId="13822"/>
          <ac:spMkLst>
            <pc:docMk/>
            <pc:sldMk cId="1857324588" sldId="401"/>
            <ac:spMk id="9" creationId="{00000000-0000-0000-0000-000000000000}"/>
          </ac:spMkLst>
        </pc:spChg>
        <pc:spChg chg="mod">
          <ac:chgData name="Adagio Matias Ezequiel" userId="6da73eac-18c3-41ff-a647-8b08f7bcff3e" providerId="ADAL" clId="{21F57ED4-07CB-4B63-AD41-D83FB2CC0570}" dt="2024-04-21T15:00:51.620" v="30" actId="13822"/>
          <ac:spMkLst>
            <pc:docMk/>
            <pc:sldMk cId="1857324588" sldId="401"/>
            <ac:spMk id="10" creationId="{00000000-0000-0000-0000-000000000000}"/>
          </ac:spMkLst>
        </pc:spChg>
        <pc:spChg chg="mod">
          <ac:chgData name="Adagio Matias Ezequiel" userId="6da73eac-18c3-41ff-a647-8b08f7bcff3e" providerId="ADAL" clId="{21F57ED4-07CB-4B63-AD41-D83FB2CC0570}" dt="2024-04-21T15:01:14.463" v="31" actId="13822"/>
          <ac:spMkLst>
            <pc:docMk/>
            <pc:sldMk cId="1857324588" sldId="401"/>
            <ac:spMk id="11" creationId="{00000000-0000-0000-0000-000000000000}"/>
          </ac:spMkLst>
        </pc:spChg>
        <pc:spChg chg="mod">
          <ac:chgData name="Adagio Matias Ezequiel" userId="6da73eac-18c3-41ff-a647-8b08f7bcff3e" providerId="ADAL" clId="{21F57ED4-07CB-4B63-AD41-D83FB2CC0570}" dt="2024-04-21T15:01:14.463" v="31" actId="13822"/>
          <ac:spMkLst>
            <pc:docMk/>
            <pc:sldMk cId="1857324588" sldId="401"/>
            <ac:spMk id="12" creationId="{00000000-0000-0000-0000-000000000000}"/>
          </ac:spMkLst>
        </pc:spChg>
        <pc:spChg chg="mod">
          <ac:chgData name="Adagio Matias Ezequiel" userId="6da73eac-18c3-41ff-a647-8b08f7bcff3e" providerId="ADAL" clId="{21F57ED4-07CB-4B63-AD41-D83FB2CC0570}" dt="2024-04-21T15:00:51.620" v="30" actId="13822"/>
          <ac:spMkLst>
            <pc:docMk/>
            <pc:sldMk cId="1857324588" sldId="401"/>
            <ac:spMk id="14" creationId="{00000000-0000-0000-0000-000000000000}"/>
          </ac:spMkLst>
        </pc:spChg>
        <pc:spChg chg="mod topLvl">
          <ac:chgData name="Adagio Matias Ezequiel" userId="6da73eac-18c3-41ff-a647-8b08f7bcff3e" providerId="ADAL" clId="{21F57ED4-07CB-4B63-AD41-D83FB2CC0570}" dt="2024-04-21T15:03:18.245" v="42" actId="164"/>
          <ac:spMkLst>
            <pc:docMk/>
            <pc:sldMk cId="1857324588" sldId="401"/>
            <ac:spMk id="15" creationId="{00000000-0000-0000-0000-000000000000}"/>
          </ac:spMkLst>
        </pc:spChg>
        <pc:spChg chg="del mod">
          <ac:chgData name="Adagio Matias Ezequiel" userId="6da73eac-18c3-41ff-a647-8b08f7bcff3e" providerId="ADAL" clId="{21F57ED4-07CB-4B63-AD41-D83FB2CC0570}" dt="2024-04-21T14:57:58.436" v="7" actId="478"/>
          <ac:spMkLst>
            <pc:docMk/>
            <pc:sldMk cId="1857324588" sldId="401"/>
            <ac:spMk id="16" creationId="{00000000-0000-0000-0000-000000000000}"/>
          </ac:spMkLst>
        </pc:spChg>
        <pc:spChg chg="mod">
          <ac:chgData name="Adagio Matias Ezequiel" userId="6da73eac-18c3-41ff-a647-8b08f7bcff3e" providerId="ADAL" clId="{21F57ED4-07CB-4B63-AD41-D83FB2CC0570}" dt="2024-04-21T15:01:14.463" v="31" actId="13822"/>
          <ac:spMkLst>
            <pc:docMk/>
            <pc:sldMk cId="1857324588" sldId="401"/>
            <ac:spMk id="17" creationId="{00000000-0000-0000-0000-000000000000}"/>
          </ac:spMkLst>
        </pc:spChg>
        <pc:spChg chg="mod">
          <ac:chgData name="Adagio Matias Ezequiel" userId="6da73eac-18c3-41ff-a647-8b08f7bcff3e" providerId="ADAL" clId="{21F57ED4-07CB-4B63-AD41-D83FB2CC0570}" dt="2024-04-21T15:01:14.463" v="31" actId="13822"/>
          <ac:spMkLst>
            <pc:docMk/>
            <pc:sldMk cId="1857324588" sldId="401"/>
            <ac:spMk id="18" creationId="{00000000-0000-0000-0000-000000000000}"/>
          </ac:spMkLst>
        </pc:spChg>
        <pc:spChg chg="del mod">
          <ac:chgData name="Adagio Matias Ezequiel" userId="6da73eac-18c3-41ff-a647-8b08f7bcff3e" providerId="ADAL" clId="{21F57ED4-07CB-4B63-AD41-D83FB2CC0570}" dt="2024-04-21T14:58:07.076" v="13" actId="478"/>
          <ac:spMkLst>
            <pc:docMk/>
            <pc:sldMk cId="1857324588" sldId="401"/>
            <ac:spMk id="19" creationId="{00000000-0000-0000-0000-000000000000}"/>
          </ac:spMkLst>
        </pc:spChg>
        <pc:spChg chg="del mod">
          <ac:chgData name="Adagio Matias Ezequiel" userId="6da73eac-18c3-41ff-a647-8b08f7bcff3e" providerId="ADAL" clId="{21F57ED4-07CB-4B63-AD41-D83FB2CC0570}" dt="2024-04-21T14:58:05.572" v="12" actId="478"/>
          <ac:spMkLst>
            <pc:docMk/>
            <pc:sldMk cId="1857324588" sldId="401"/>
            <ac:spMk id="20" creationId="{00000000-0000-0000-0000-000000000000}"/>
          </ac:spMkLst>
        </pc:spChg>
        <pc:spChg chg="mod">
          <ac:chgData name="Adagio Matias Ezequiel" userId="6da73eac-18c3-41ff-a647-8b08f7bcff3e" providerId="ADAL" clId="{21F57ED4-07CB-4B63-AD41-D83FB2CC0570}" dt="2024-04-21T15:02:42.233" v="39" actId="1076"/>
          <ac:spMkLst>
            <pc:docMk/>
            <pc:sldMk cId="1857324588" sldId="401"/>
            <ac:spMk id="21" creationId="{00000000-0000-0000-0000-000000000000}"/>
          </ac:spMkLst>
        </pc:spChg>
        <pc:spChg chg="mod">
          <ac:chgData name="Adagio Matias Ezequiel" userId="6da73eac-18c3-41ff-a647-8b08f7bcff3e" providerId="ADAL" clId="{21F57ED4-07CB-4B63-AD41-D83FB2CC0570}" dt="2024-04-21T15:02:42.233" v="39" actId="1076"/>
          <ac:spMkLst>
            <pc:docMk/>
            <pc:sldMk cId="1857324588" sldId="401"/>
            <ac:spMk id="22" creationId="{00000000-0000-0000-0000-000000000000}"/>
          </ac:spMkLst>
        </pc:spChg>
        <pc:spChg chg="mod">
          <ac:chgData name="Adagio Matias Ezequiel" userId="6da73eac-18c3-41ff-a647-8b08f7bcff3e" providerId="ADAL" clId="{21F57ED4-07CB-4B63-AD41-D83FB2CC0570}" dt="2024-04-21T15:02:42.233" v="39" actId="1076"/>
          <ac:spMkLst>
            <pc:docMk/>
            <pc:sldMk cId="1857324588" sldId="401"/>
            <ac:spMk id="23" creationId="{00000000-0000-0000-0000-000000000000}"/>
          </ac:spMkLst>
        </pc:spChg>
        <pc:spChg chg="mod topLvl">
          <ac:chgData name="Adagio Matias Ezequiel" userId="6da73eac-18c3-41ff-a647-8b08f7bcff3e" providerId="ADAL" clId="{21F57ED4-07CB-4B63-AD41-D83FB2CC0570}" dt="2024-04-21T15:03:18.245" v="42" actId="164"/>
          <ac:spMkLst>
            <pc:docMk/>
            <pc:sldMk cId="1857324588" sldId="401"/>
            <ac:spMk id="24" creationId="{00000000-0000-0000-0000-000000000000}"/>
          </ac:spMkLst>
        </pc:spChg>
        <pc:spChg chg="mod topLvl">
          <ac:chgData name="Adagio Matias Ezequiel" userId="6da73eac-18c3-41ff-a647-8b08f7bcff3e" providerId="ADAL" clId="{21F57ED4-07CB-4B63-AD41-D83FB2CC0570}" dt="2024-04-21T15:03:18.245" v="42" actId="164"/>
          <ac:spMkLst>
            <pc:docMk/>
            <pc:sldMk cId="1857324588" sldId="401"/>
            <ac:spMk id="25" creationId="{00000000-0000-0000-0000-000000000000}"/>
          </ac:spMkLst>
        </pc:spChg>
        <pc:spChg chg="del mod">
          <ac:chgData name="Adagio Matias Ezequiel" userId="6da73eac-18c3-41ff-a647-8b08f7bcff3e" providerId="ADAL" clId="{21F57ED4-07CB-4B63-AD41-D83FB2CC0570}" dt="2024-04-21T14:58:00.174" v="8" actId="478"/>
          <ac:spMkLst>
            <pc:docMk/>
            <pc:sldMk cId="1857324588" sldId="401"/>
            <ac:spMk id="26" creationId="{00000000-0000-0000-0000-000000000000}"/>
          </ac:spMkLst>
        </pc:spChg>
        <pc:spChg chg="del mod">
          <ac:chgData name="Adagio Matias Ezequiel" userId="6da73eac-18c3-41ff-a647-8b08f7bcff3e" providerId="ADAL" clId="{21F57ED4-07CB-4B63-AD41-D83FB2CC0570}" dt="2024-04-21T14:58:00.969" v="9" actId="478"/>
          <ac:spMkLst>
            <pc:docMk/>
            <pc:sldMk cId="1857324588" sldId="401"/>
            <ac:spMk id="27" creationId="{00000000-0000-0000-0000-000000000000}"/>
          </ac:spMkLst>
        </pc:spChg>
        <pc:spChg chg="del mod">
          <ac:chgData name="Adagio Matias Ezequiel" userId="6da73eac-18c3-41ff-a647-8b08f7bcff3e" providerId="ADAL" clId="{21F57ED4-07CB-4B63-AD41-D83FB2CC0570}" dt="2024-04-21T14:58:04.876" v="11" actId="478"/>
          <ac:spMkLst>
            <pc:docMk/>
            <pc:sldMk cId="1857324588" sldId="401"/>
            <ac:spMk id="28" creationId="{00000000-0000-0000-0000-000000000000}"/>
          </ac:spMkLst>
        </pc:spChg>
        <pc:spChg chg="del mod">
          <ac:chgData name="Adagio Matias Ezequiel" userId="6da73eac-18c3-41ff-a647-8b08f7bcff3e" providerId="ADAL" clId="{21F57ED4-07CB-4B63-AD41-D83FB2CC0570}" dt="2024-04-21T14:58:03.219" v="10" actId="478"/>
          <ac:spMkLst>
            <pc:docMk/>
            <pc:sldMk cId="1857324588" sldId="401"/>
            <ac:spMk id="29" creationId="{00000000-0000-0000-0000-000000000000}"/>
          </ac:spMkLst>
        </pc:spChg>
        <pc:spChg chg="del mod">
          <ac:chgData name="Adagio Matias Ezequiel" userId="6da73eac-18c3-41ff-a647-8b08f7bcff3e" providerId="ADAL" clId="{21F57ED4-07CB-4B63-AD41-D83FB2CC0570}" dt="2024-04-21T14:58:08.738" v="15" actId="478"/>
          <ac:spMkLst>
            <pc:docMk/>
            <pc:sldMk cId="1857324588" sldId="401"/>
            <ac:spMk id="30" creationId="{00000000-0000-0000-0000-000000000000}"/>
          </ac:spMkLst>
        </pc:spChg>
        <pc:spChg chg="del mod">
          <ac:chgData name="Adagio Matias Ezequiel" userId="6da73eac-18c3-41ff-a647-8b08f7bcff3e" providerId="ADAL" clId="{21F57ED4-07CB-4B63-AD41-D83FB2CC0570}" dt="2024-04-21T14:58:07.992" v="14" actId="478"/>
          <ac:spMkLst>
            <pc:docMk/>
            <pc:sldMk cId="1857324588" sldId="401"/>
            <ac:spMk id="31" creationId="{00000000-0000-0000-0000-000000000000}"/>
          </ac:spMkLst>
        </pc:spChg>
        <pc:spChg chg="mod">
          <ac:chgData name="Adagio Matias Ezequiel" userId="6da73eac-18c3-41ff-a647-8b08f7bcff3e" providerId="ADAL" clId="{21F57ED4-07CB-4B63-AD41-D83FB2CC0570}" dt="2024-04-21T15:00:51.620" v="30" actId="13822"/>
          <ac:spMkLst>
            <pc:docMk/>
            <pc:sldMk cId="1857324588" sldId="401"/>
            <ac:spMk id="32" creationId="{00000000-0000-0000-0000-000000000000}"/>
          </ac:spMkLst>
        </pc:spChg>
        <pc:spChg chg="mod">
          <ac:chgData name="Adagio Matias Ezequiel" userId="6da73eac-18c3-41ff-a647-8b08f7bcff3e" providerId="ADAL" clId="{21F57ED4-07CB-4B63-AD41-D83FB2CC0570}" dt="2024-04-21T15:01:14.463" v="31" actId="13822"/>
          <ac:spMkLst>
            <pc:docMk/>
            <pc:sldMk cId="1857324588" sldId="401"/>
            <ac:spMk id="33" creationId="{00000000-0000-0000-0000-000000000000}"/>
          </ac:spMkLst>
        </pc:spChg>
        <pc:spChg chg="mod topLvl">
          <ac:chgData name="Adagio Matias Ezequiel" userId="6da73eac-18c3-41ff-a647-8b08f7bcff3e" providerId="ADAL" clId="{21F57ED4-07CB-4B63-AD41-D83FB2CC0570}" dt="2024-04-21T15:03:18.245" v="42" actId="164"/>
          <ac:spMkLst>
            <pc:docMk/>
            <pc:sldMk cId="1857324588" sldId="401"/>
            <ac:spMk id="34" creationId="{2F0A896E-1231-AA03-17EF-C7FB516F49A4}"/>
          </ac:spMkLst>
        </pc:spChg>
        <pc:spChg chg="mod topLvl">
          <ac:chgData name="Adagio Matias Ezequiel" userId="6da73eac-18c3-41ff-a647-8b08f7bcff3e" providerId="ADAL" clId="{21F57ED4-07CB-4B63-AD41-D83FB2CC0570}" dt="2024-04-21T15:03:18.245" v="42" actId="164"/>
          <ac:spMkLst>
            <pc:docMk/>
            <pc:sldMk cId="1857324588" sldId="401"/>
            <ac:spMk id="36" creationId="{33D40D4D-F0F5-7C5F-A784-60A5737AE4D2}"/>
          </ac:spMkLst>
        </pc:spChg>
        <pc:spChg chg="mod">
          <ac:chgData name="Adagio Matias Ezequiel" userId="6da73eac-18c3-41ff-a647-8b08f7bcff3e" providerId="ADAL" clId="{21F57ED4-07CB-4B63-AD41-D83FB2CC0570}" dt="2024-04-21T15:02:10.633" v="37" actId="1076"/>
          <ac:spMkLst>
            <pc:docMk/>
            <pc:sldMk cId="1857324588" sldId="401"/>
            <ac:spMk id="37" creationId="{00000000-0000-0000-0000-000000000000}"/>
          </ac:spMkLst>
        </pc:spChg>
        <pc:spChg chg="mod topLvl">
          <ac:chgData name="Adagio Matias Ezequiel" userId="6da73eac-18c3-41ff-a647-8b08f7bcff3e" providerId="ADAL" clId="{21F57ED4-07CB-4B63-AD41-D83FB2CC0570}" dt="2024-04-21T15:03:18.245" v="42" actId="164"/>
          <ac:spMkLst>
            <pc:docMk/>
            <pc:sldMk cId="1857324588" sldId="401"/>
            <ac:spMk id="38" creationId="{F51DF381-4C1A-AB89-52BB-69041D21508A}"/>
          </ac:spMkLst>
        </pc:spChg>
        <pc:spChg chg="mod topLvl">
          <ac:chgData name="Adagio Matias Ezequiel" userId="6da73eac-18c3-41ff-a647-8b08f7bcff3e" providerId="ADAL" clId="{21F57ED4-07CB-4B63-AD41-D83FB2CC0570}" dt="2024-04-21T15:03:18.245" v="42" actId="164"/>
          <ac:spMkLst>
            <pc:docMk/>
            <pc:sldMk cId="1857324588" sldId="401"/>
            <ac:spMk id="39" creationId="{2B787B42-1363-FCAF-3AAA-17E5EFAE1A42}"/>
          </ac:spMkLst>
        </pc:spChg>
        <pc:spChg chg="mod topLvl">
          <ac:chgData name="Adagio Matias Ezequiel" userId="6da73eac-18c3-41ff-a647-8b08f7bcff3e" providerId="ADAL" clId="{21F57ED4-07CB-4B63-AD41-D83FB2CC0570}" dt="2024-04-21T15:03:18.245" v="42" actId="164"/>
          <ac:spMkLst>
            <pc:docMk/>
            <pc:sldMk cId="1857324588" sldId="401"/>
            <ac:spMk id="41" creationId="{24E8F0B2-AD1F-3B9D-87B3-79538A036B17}"/>
          </ac:spMkLst>
        </pc:spChg>
        <pc:spChg chg="mod topLvl">
          <ac:chgData name="Adagio Matias Ezequiel" userId="6da73eac-18c3-41ff-a647-8b08f7bcff3e" providerId="ADAL" clId="{21F57ED4-07CB-4B63-AD41-D83FB2CC0570}" dt="2024-04-21T15:03:18.245" v="42" actId="164"/>
          <ac:spMkLst>
            <pc:docMk/>
            <pc:sldMk cId="1857324588" sldId="401"/>
            <ac:spMk id="42" creationId="{B2AAC980-CF24-DFF0-0A58-B9346E7AA998}"/>
          </ac:spMkLst>
        </pc:spChg>
        <pc:spChg chg="mod topLvl">
          <ac:chgData name="Adagio Matias Ezequiel" userId="6da73eac-18c3-41ff-a647-8b08f7bcff3e" providerId="ADAL" clId="{21F57ED4-07CB-4B63-AD41-D83FB2CC0570}" dt="2024-04-21T15:03:18.245" v="42" actId="164"/>
          <ac:spMkLst>
            <pc:docMk/>
            <pc:sldMk cId="1857324588" sldId="401"/>
            <ac:spMk id="43" creationId="{A475E179-D622-B380-E9B4-274D49B08756}"/>
          </ac:spMkLst>
        </pc:spChg>
        <pc:spChg chg="add mod">
          <ac:chgData name="Adagio Matias Ezequiel" userId="6da73eac-18c3-41ff-a647-8b08f7bcff3e" providerId="ADAL" clId="{21F57ED4-07CB-4B63-AD41-D83FB2CC0570}" dt="2024-04-21T15:03:10.416" v="41" actId="571"/>
          <ac:spMkLst>
            <pc:docMk/>
            <pc:sldMk cId="1857324588" sldId="401"/>
            <ac:spMk id="44" creationId="{DA305AAC-0622-12AD-A390-A9D54E743CEF}"/>
          </ac:spMkLst>
        </pc:spChg>
        <pc:spChg chg="mod">
          <ac:chgData name="Adagio Matias Ezequiel" userId="6da73eac-18c3-41ff-a647-8b08f7bcff3e" providerId="ADAL" clId="{21F57ED4-07CB-4B63-AD41-D83FB2CC0570}" dt="2024-04-21T15:02:10.633" v="37" actId="1076"/>
          <ac:spMkLst>
            <pc:docMk/>
            <pc:sldMk cId="1857324588" sldId="401"/>
            <ac:spMk id="45" creationId="{00000000-0000-0000-0000-000000000000}"/>
          </ac:spMkLst>
        </pc:spChg>
        <pc:spChg chg="mod">
          <ac:chgData name="Adagio Matias Ezequiel" userId="6da73eac-18c3-41ff-a647-8b08f7bcff3e" providerId="ADAL" clId="{21F57ED4-07CB-4B63-AD41-D83FB2CC0570}" dt="2024-04-21T15:01:14.463" v="31" actId="13822"/>
          <ac:spMkLst>
            <pc:docMk/>
            <pc:sldMk cId="1857324588" sldId="401"/>
            <ac:spMk id="46" creationId="{00000000-0000-0000-0000-000000000000}"/>
          </ac:spMkLst>
        </pc:spChg>
        <pc:spChg chg="mod">
          <ac:chgData name="Adagio Matias Ezequiel" userId="6da73eac-18c3-41ff-a647-8b08f7bcff3e" providerId="ADAL" clId="{21F57ED4-07CB-4B63-AD41-D83FB2CC0570}" dt="2024-04-21T15:02:10.633" v="37" actId="1076"/>
          <ac:spMkLst>
            <pc:docMk/>
            <pc:sldMk cId="1857324588" sldId="401"/>
            <ac:spMk id="47" creationId="{00000000-0000-0000-0000-000000000000}"/>
          </ac:spMkLst>
        </pc:spChg>
        <pc:spChg chg="mod">
          <ac:chgData name="Adagio Matias Ezequiel" userId="6da73eac-18c3-41ff-a647-8b08f7bcff3e" providerId="ADAL" clId="{21F57ED4-07CB-4B63-AD41-D83FB2CC0570}" dt="2024-04-21T15:02:10.633" v="37" actId="1076"/>
          <ac:spMkLst>
            <pc:docMk/>
            <pc:sldMk cId="1857324588" sldId="401"/>
            <ac:spMk id="48" creationId="{00000000-0000-0000-0000-000000000000}"/>
          </ac:spMkLst>
        </pc:spChg>
        <pc:spChg chg="mod">
          <ac:chgData name="Adagio Matias Ezequiel" userId="6da73eac-18c3-41ff-a647-8b08f7bcff3e" providerId="ADAL" clId="{21F57ED4-07CB-4B63-AD41-D83FB2CC0570}" dt="2024-04-21T15:01:14.463" v="31" actId="13822"/>
          <ac:spMkLst>
            <pc:docMk/>
            <pc:sldMk cId="1857324588" sldId="401"/>
            <ac:spMk id="49" creationId="{00000000-0000-0000-0000-000000000000}"/>
          </ac:spMkLst>
        </pc:spChg>
        <pc:spChg chg="mod">
          <ac:chgData name="Adagio Matias Ezequiel" userId="6da73eac-18c3-41ff-a647-8b08f7bcff3e" providerId="ADAL" clId="{21F57ED4-07CB-4B63-AD41-D83FB2CC0570}" dt="2024-04-21T15:02:10.633" v="37" actId="1076"/>
          <ac:spMkLst>
            <pc:docMk/>
            <pc:sldMk cId="1857324588" sldId="401"/>
            <ac:spMk id="50" creationId="{00000000-0000-0000-0000-000000000000}"/>
          </ac:spMkLst>
        </pc:spChg>
        <pc:spChg chg="mod">
          <ac:chgData name="Adagio Matias Ezequiel" userId="6da73eac-18c3-41ff-a647-8b08f7bcff3e" providerId="ADAL" clId="{21F57ED4-07CB-4B63-AD41-D83FB2CC0570}" dt="2024-04-21T15:02:10.633" v="37" actId="1076"/>
          <ac:spMkLst>
            <pc:docMk/>
            <pc:sldMk cId="1857324588" sldId="401"/>
            <ac:spMk id="51" creationId="{00000000-0000-0000-0000-000000000000}"/>
          </ac:spMkLst>
        </pc:spChg>
        <pc:spChg chg="mod">
          <ac:chgData name="Adagio Matias Ezequiel" userId="6da73eac-18c3-41ff-a647-8b08f7bcff3e" providerId="ADAL" clId="{21F57ED4-07CB-4B63-AD41-D83FB2CC0570}" dt="2024-04-21T15:01:14.463" v="31" actId="13822"/>
          <ac:spMkLst>
            <pc:docMk/>
            <pc:sldMk cId="1857324588" sldId="401"/>
            <ac:spMk id="52" creationId="{00000000-0000-0000-0000-000000000000}"/>
          </ac:spMkLst>
        </pc:spChg>
        <pc:spChg chg="mod">
          <ac:chgData name="Adagio Matias Ezequiel" userId="6da73eac-18c3-41ff-a647-8b08f7bcff3e" providerId="ADAL" clId="{21F57ED4-07CB-4B63-AD41-D83FB2CC0570}" dt="2024-04-21T15:02:31.336" v="38" actId="1076"/>
          <ac:spMkLst>
            <pc:docMk/>
            <pc:sldMk cId="1857324588" sldId="401"/>
            <ac:spMk id="53" creationId="{00000000-0000-0000-0000-000000000000}"/>
          </ac:spMkLst>
        </pc:spChg>
        <pc:spChg chg="mod">
          <ac:chgData name="Adagio Matias Ezequiel" userId="6da73eac-18c3-41ff-a647-8b08f7bcff3e" providerId="ADAL" clId="{21F57ED4-07CB-4B63-AD41-D83FB2CC0570}" dt="2024-04-21T15:02:31.336" v="38" actId="1076"/>
          <ac:spMkLst>
            <pc:docMk/>
            <pc:sldMk cId="1857324588" sldId="401"/>
            <ac:spMk id="54" creationId="{00000000-0000-0000-0000-000000000000}"/>
          </ac:spMkLst>
        </pc:spChg>
        <pc:spChg chg="mod">
          <ac:chgData name="Adagio Matias Ezequiel" userId="6da73eac-18c3-41ff-a647-8b08f7bcff3e" providerId="ADAL" clId="{21F57ED4-07CB-4B63-AD41-D83FB2CC0570}" dt="2024-04-21T15:01:14.463" v="31" actId="13822"/>
          <ac:spMkLst>
            <pc:docMk/>
            <pc:sldMk cId="1857324588" sldId="401"/>
            <ac:spMk id="55" creationId="{00000000-0000-0000-0000-000000000000}"/>
          </ac:spMkLst>
        </pc:spChg>
        <pc:spChg chg="mod">
          <ac:chgData name="Adagio Matias Ezequiel" userId="6da73eac-18c3-41ff-a647-8b08f7bcff3e" providerId="ADAL" clId="{21F57ED4-07CB-4B63-AD41-D83FB2CC0570}" dt="2024-04-21T15:02:31.336" v="38" actId="1076"/>
          <ac:spMkLst>
            <pc:docMk/>
            <pc:sldMk cId="1857324588" sldId="401"/>
            <ac:spMk id="56" creationId="{00000000-0000-0000-0000-000000000000}"/>
          </ac:spMkLst>
        </pc:spChg>
        <pc:spChg chg="mod">
          <ac:chgData name="Adagio Matias Ezequiel" userId="6da73eac-18c3-41ff-a647-8b08f7bcff3e" providerId="ADAL" clId="{21F57ED4-07CB-4B63-AD41-D83FB2CC0570}" dt="2024-04-21T15:02:31.336" v="38" actId="1076"/>
          <ac:spMkLst>
            <pc:docMk/>
            <pc:sldMk cId="1857324588" sldId="401"/>
            <ac:spMk id="57" creationId="{00000000-0000-0000-0000-000000000000}"/>
          </ac:spMkLst>
        </pc:spChg>
        <pc:spChg chg="mod">
          <ac:chgData name="Adagio Matias Ezequiel" userId="6da73eac-18c3-41ff-a647-8b08f7bcff3e" providerId="ADAL" clId="{21F57ED4-07CB-4B63-AD41-D83FB2CC0570}" dt="2024-04-21T15:01:14.463" v="31" actId="13822"/>
          <ac:spMkLst>
            <pc:docMk/>
            <pc:sldMk cId="1857324588" sldId="401"/>
            <ac:spMk id="58" creationId="{00000000-0000-0000-0000-000000000000}"/>
          </ac:spMkLst>
        </pc:spChg>
        <pc:spChg chg="mod">
          <ac:chgData name="Adagio Matias Ezequiel" userId="6da73eac-18c3-41ff-a647-8b08f7bcff3e" providerId="ADAL" clId="{21F57ED4-07CB-4B63-AD41-D83FB2CC0570}" dt="2024-04-21T15:02:31.336" v="38" actId="1076"/>
          <ac:spMkLst>
            <pc:docMk/>
            <pc:sldMk cId="1857324588" sldId="401"/>
            <ac:spMk id="59" creationId="{00000000-0000-0000-0000-000000000000}"/>
          </ac:spMkLst>
        </pc:spChg>
        <pc:spChg chg="mod">
          <ac:chgData name="Adagio Matias Ezequiel" userId="6da73eac-18c3-41ff-a647-8b08f7bcff3e" providerId="ADAL" clId="{21F57ED4-07CB-4B63-AD41-D83FB2CC0570}" dt="2024-04-21T15:02:31.336" v="38" actId="1076"/>
          <ac:spMkLst>
            <pc:docMk/>
            <pc:sldMk cId="1857324588" sldId="401"/>
            <ac:spMk id="60" creationId="{00000000-0000-0000-0000-000000000000}"/>
          </ac:spMkLst>
        </pc:spChg>
        <pc:spChg chg="add mod">
          <ac:chgData name="Adagio Matias Ezequiel" userId="6da73eac-18c3-41ff-a647-8b08f7bcff3e" providerId="ADAL" clId="{21F57ED4-07CB-4B63-AD41-D83FB2CC0570}" dt="2024-04-21T15:03:10.416" v="41" actId="571"/>
          <ac:spMkLst>
            <pc:docMk/>
            <pc:sldMk cId="1857324588" sldId="401"/>
            <ac:spMk id="61" creationId="{79D9044E-1319-1B97-3412-A4D124E97504}"/>
          </ac:spMkLst>
        </pc:spChg>
        <pc:spChg chg="add mod">
          <ac:chgData name="Adagio Matias Ezequiel" userId="6da73eac-18c3-41ff-a647-8b08f7bcff3e" providerId="ADAL" clId="{21F57ED4-07CB-4B63-AD41-D83FB2CC0570}" dt="2024-04-21T15:03:10.416" v="41" actId="571"/>
          <ac:spMkLst>
            <pc:docMk/>
            <pc:sldMk cId="1857324588" sldId="401"/>
            <ac:spMk id="62" creationId="{5D4338CF-FE30-7557-B4A2-F9A7A5E8F4B9}"/>
          </ac:spMkLst>
        </pc:spChg>
        <pc:spChg chg="add mod">
          <ac:chgData name="Adagio Matias Ezequiel" userId="6da73eac-18c3-41ff-a647-8b08f7bcff3e" providerId="ADAL" clId="{21F57ED4-07CB-4B63-AD41-D83FB2CC0570}" dt="2024-04-21T15:03:10.416" v="41" actId="571"/>
          <ac:spMkLst>
            <pc:docMk/>
            <pc:sldMk cId="1857324588" sldId="401"/>
            <ac:spMk id="63" creationId="{37F1C1B6-B242-44E3-55D5-0E30163EEC19}"/>
          </ac:spMkLst>
        </pc:spChg>
        <pc:spChg chg="add mod">
          <ac:chgData name="Adagio Matias Ezequiel" userId="6da73eac-18c3-41ff-a647-8b08f7bcff3e" providerId="ADAL" clId="{21F57ED4-07CB-4B63-AD41-D83FB2CC0570}" dt="2024-04-21T15:03:10.416" v="41" actId="571"/>
          <ac:spMkLst>
            <pc:docMk/>
            <pc:sldMk cId="1857324588" sldId="401"/>
            <ac:spMk id="64" creationId="{2CE78794-22AC-D5C4-56B3-F314E817D6D4}"/>
          </ac:spMkLst>
        </pc:spChg>
        <pc:spChg chg="add mod">
          <ac:chgData name="Adagio Matias Ezequiel" userId="6da73eac-18c3-41ff-a647-8b08f7bcff3e" providerId="ADAL" clId="{21F57ED4-07CB-4B63-AD41-D83FB2CC0570}" dt="2024-04-21T15:03:10.416" v="41" actId="571"/>
          <ac:spMkLst>
            <pc:docMk/>
            <pc:sldMk cId="1857324588" sldId="401"/>
            <ac:spMk id="65" creationId="{A2210AB3-13DA-515C-D3E7-9E350A292992}"/>
          </ac:spMkLst>
        </pc:spChg>
        <pc:spChg chg="add mod">
          <ac:chgData name="Adagio Matias Ezequiel" userId="6da73eac-18c3-41ff-a647-8b08f7bcff3e" providerId="ADAL" clId="{21F57ED4-07CB-4B63-AD41-D83FB2CC0570}" dt="2024-04-21T15:03:10.416" v="41" actId="571"/>
          <ac:spMkLst>
            <pc:docMk/>
            <pc:sldMk cId="1857324588" sldId="401"/>
            <ac:spMk id="66" creationId="{CE11885E-2B48-4C78-E46E-1AB5242AE2D7}"/>
          </ac:spMkLst>
        </pc:spChg>
        <pc:spChg chg="add mod">
          <ac:chgData name="Adagio Matias Ezequiel" userId="6da73eac-18c3-41ff-a647-8b08f7bcff3e" providerId="ADAL" clId="{21F57ED4-07CB-4B63-AD41-D83FB2CC0570}" dt="2024-04-21T15:03:10.416" v="41" actId="571"/>
          <ac:spMkLst>
            <pc:docMk/>
            <pc:sldMk cId="1857324588" sldId="401"/>
            <ac:spMk id="67" creationId="{DDF0D6F3-1A37-75D5-5100-FEA5D669B7D2}"/>
          </ac:spMkLst>
        </pc:spChg>
        <pc:spChg chg="add mod">
          <ac:chgData name="Adagio Matias Ezequiel" userId="6da73eac-18c3-41ff-a647-8b08f7bcff3e" providerId="ADAL" clId="{21F57ED4-07CB-4B63-AD41-D83FB2CC0570}" dt="2024-04-21T15:03:10.416" v="41" actId="571"/>
          <ac:spMkLst>
            <pc:docMk/>
            <pc:sldMk cId="1857324588" sldId="401"/>
            <ac:spMk id="68" creationId="{80F485A4-4019-A635-8984-3EA911C87636}"/>
          </ac:spMkLst>
        </pc:spChg>
        <pc:grpChg chg="add del mod">
          <ac:chgData name="Adagio Matias Ezequiel" userId="6da73eac-18c3-41ff-a647-8b08f7bcff3e" providerId="ADAL" clId="{21F57ED4-07CB-4B63-AD41-D83FB2CC0570}" dt="2024-04-21T14:59:30.477" v="25" actId="165"/>
          <ac:grpSpMkLst>
            <pc:docMk/>
            <pc:sldMk cId="1857324588" sldId="401"/>
            <ac:grpSpMk id="2" creationId="{5BD126D2-4246-7DB7-9FF6-33D714D8FB01}"/>
          </ac:grpSpMkLst>
        </pc:grpChg>
        <pc:grpChg chg="add del mod">
          <ac:chgData name="Adagio Matias Ezequiel" userId="6da73eac-18c3-41ff-a647-8b08f7bcff3e" providerId="ADAL" clId="{21F57ED4-07CB-4B63-AD41-D83FB2CC0570}" dt="2024-04-21T14:59:34.352" v="26" actId="165"/>
          <ac:grpSpMkLst>
            <pc:docMk/>
            <pc:sldMk cId="1857324588" sldId="401"/>
            <ac:grpSpMk id="3" creationId="{42D46562-5509-427D-8E2B-C17A67953E89}"/>
          </ac:grpSpMkLst>
        </pc:grpChg>
        <pc:grpChg chg="add del mod">
          <ac:chgData name="Adagio Matias Ezequiel" userId="6da73eac-18c3-41ff-a647-8b08f7bcff3e" providerId="ADAL" clId="{21F57ED4-07CB-4B63-AD41-D83FB2CC0570}" dt="2024-04-21T14:59:38.946" v="27" actId="165"/>
          <ac:grpSpMkLst>
            <pc:docMk/>
            <pc:sldMk cId="1857324588" sldId="401"/>
            <ac:grpSpMk id="35" creationId="{28D9E8F9-75FE-4B47-97E6-893E47F2F02A}"/>
          </ac:grpSpMkLst>
        </pc:grpChg>
        <pc:grpChg chg="add del mod">
          <ac:chgData name="Adagio Matias Ezequiel" userId="6da73eac-18c3-41ff-a647-8b08f7bcff3e" providerId="ADAL" clId="{21F57ED4-07CB-4B63-AD41-D83FB2CC0570}" dt="2024-04-21T14:59:38.946" v="27" actId="165"/>
          <ac:grpSpMkLst>
            <pc:docMk/>
            <pc:sldMk cId="1857324588" sldId="401"/>
            <ac:grpSpMk id="40" creationId="{F1F94B2C-5478-3D0A-6C93-DBEBDCC3C13D}"/>
          </ac:grpSpMkLst>
        </pc:grpChg>
        <pc:grpChg chg="add mod">
          <ac:chgData name="Adagio Matias Ezequiel" userId="6da73eac-18c3-41ff-a647-8b08f7bcff3e" providerId="ADAL" clId="{21F57ED4-07CB-4B63-AD41-D83FB2CC0570}" dt="2024-04-21T15:03:26.149" v="43" actId="1076"/>
          <ac:grpSpMkLst>
            <pc:docMk/>
            <pc:sldMk cId="1857324588" sldId="401"/>
            <ac:grpSpMk id="69" creationId="{040B434F-9103-36E8-28A3-4B51431E29AA}"/>
          </ac:grpSpMkLst>
        </pc:grpChg>
      </pc:sldChg>
      <pc:sldChg chg="addSp delSp modSp add del mod">
        <pc:chgData name="Adagio Matias Ezequiel" userId="6da73eac-18c3-41ff-a647-8b08f7bcff3e" providerId="ADAL" clId="{21F57ED4-07CB-4B63-AD41-D83FB2CC0570}" dt="2024-04-21T15:34:54.191" v="359" actId="2696"/>
        <pc:sldMkLst>
          <pc:docMk/>
          <pc:sldMk cId="1222978823" sldId="409"/>
        </pc:sldMkLst>
        <pc:spChg chg="add mod">
          <ac:chgData name="Adagio Matias Ezequiel" userId="6da73eac-18c3-41ff-a647-8b08f7bcff3e" providerId="ADAL" clId="{21F57ED4-07CB-4B63-AD41-D83FB2CC0570}" dt="2024-04-21T15:15:20.798" v="197"/>
          <ac:spMkLst>
            <pc:docMk/>
            <pc:sldMk cId="1222978823" sldId="409"/>
            <ac:spMk id="2" creationId="{B4EC780E-574B-1AFF-A001-DD830896167B}"/>
          </ac:spMkLst>
        </pc:spChg>
        <pc:spChg chg="del">
          <ac:chgData name="Adagio Matias Ezequiel" userId="6da73eac-18c3-41ff-a647-8b08f7bcff3e" providerId="ADAL" clId="{21F57ED4-07CB-4B63-AD41-D83FB2CC0570}" dt="2024-04-21T15:15:20.425" v="196" actId="478"/>
          <ac:spMkLst>
            <pc:docMk/>
            <pc:sldMk cId="1222978823" sldId="409"/>
            <ac:spMk id="3" creationId="{411E7F75-C1F3-88B6-FA82-96146D17AE30}"/>
          </ac:spMkLst>
        </pc:spChg>
        <pc:spChg chg="del">
          <ac:chgData name="Adagio Matias Ezequiel" userId="6da73eac-18c3-41ff-a647-8b08f7bcff3e" providerId="ADAL" clId="{21F57ED4-07CB-4B63-AD41-D83FB2CC0570}" dt="2024-04-21T15:15:23.682" v="198" actId="478"/>
          <ac:spMkLst>
            <pc:docMk/>
            <pc:sldMk cId="1222978823" sldId="409"/>
            <ac:spMk id="8" creationId="{DDF4AC60-1FBB-42E7-9E8E-A1085A63B9A0}"/>
          </ac:spMkLst>
        </pc:spChg>
      </pc:sldChg>
      <pc:sldChg chg="modSp mod">
        <pc:chgData name="Adagio Matias Ezequiel" userId="6da73eac-18c3-41ff-a647-8b08f7bcff3e" providerId="ADAL" clId="{21F57ED4-07CB-4B63-AD41-D83FB2CC0570}" dt="2024-04-21T16:03:16.141" v="521" actId="692"/>
        <pc:sldMkLst>
          <pc:docMk/>
          <pc:sldMk cId="2842548139" sldId="415"/>
        </pc:sldMkLst>
        <pc:spChg chg="mod">
          <ac:chgData name="Adagio Matias Ezequiel" userId="6da73eac-18c3-41ff-a647-8b08f7bcff3e" providerId="ADAL" clId="{21F57ED4-07CB-4B63-AD41-D83FB2CC0570}" dt="2024-04-21T16:03:16.141" v="521" actId="692"/>
          <ac:spMkLst>
            <pc:docMk/>
            <pc:sldMk cId="2842548139" sldId="415"/>
            <ac:spMk id="6" creationId="{00000000-0000-0000-0000-000000000000}"/>
          </ac:spMkLst>
        </pc:spChg>
      </pc:sldChg>
      <pc:sldChg chg="modSp mod">
        <pc:chgData name="Adagio Matias Ezequiel" userId="6da73eac-18c3-41ff-a647-8b08f7bcff3e" providerId="ADAL" clId="{21F57ED4-07CB-4B63-AD41-D83FB2CC0570}" dt="2024-04-21T20:15:50.664" v="744" actId="20577"/>
        <pc:sldMkLst>
          <pc:docMk/>
          <pc:sldMk cId="691927809" sldId="417"/>
        </pc:sldMkLst>
        <pc:spChg chg="mod">
          <ac:chgData name="Adagio Matias Ezequiel" userId="6da73eac-18c3-41ff-a647-8b08f7bcff3e" providerId="ADAL" clId="{21F57ED4-07CB-4B63-AD41-D83FB2CC0570}" dt="2024-04-21T20:15:50.664" v="744" actId="20577"/>
          <ac:spMkLst>
            <pc:docMk/>
            <pc:sldMk cId="691927809" sldId="417"/>
            <ac:spMk id="3" creationId="{4F648188-3976-B39A-C381-7480D9BB8D29}"/>
          </ac:spMkLst>
        </pc:spChg>
      </pc:sldChg>
      <pc:sldChg chg="modSp mod">
        <pc:chgData name="Adagio Matias Ezequiel" userId="6da73eac-18c3-41ff-a647-8b08f7bcff3e" providerId="ADAL" clId="{21F57ED4-07CB-4B63-AD41-D83FB2CC0570}" dt="2024-04-21T20:15:44.812" v="743" actId="20577"/>
        <pc:sldMkLst>
          <pc:docMk/>
          <pc:sldMk cId="3170382721" sldId="418"/>
        </pc:sldMkLst>
        <pc:spChg chg="mod">
          <ac:chgData name="Adagio Matias Ezequiel" userId="6da73eac-18c3-41ff-a647-8b08f7bcff3e" providerId="ADAL" clId="{21F57ED4-07CB-4B63-AD41-D83FB2CC0570}" dt="2024-04-21T20:15:44.812" v="743" actId="20577"/>
          <ac:spMkLst>
            <pc:docMk/>
            <pc:sldMk cId="3170382721" sldId="418"/>
            <ac:spMk id="3" creationId="{4F648188-3976-B39A-C381-7480D9BB8D29}"/>
          </ac:spMkLst>
        </pc:spChg>
      </pc:sldChg>
      <pc:sldChg chg="modSp mod">
        <pc:chgData name="Adagio Matias Ezequiel" userId="6da73eac-18c3-41ff-a647-8b08f7bcff3e" providerId="ADAL" clId="{21F57ED4-07CB-4B63-AD41-D83FB2CC0570}" dt="2024-04-21T20:19:11.382" v="767" actId="20577"/>
        <pc:sldMkLst>
          <pc:docMk/>
          <pc:sldMk cId="1178407676" sldId="419"/>
        </pc:sldMkLst>
        <pc:spChg chg="mod">
          <ac:chgData name="Adagio Matias Ezequiel" userId="6da73eac-18c3-41ff-a647-8b08f7bcff3e" providerId="ADAL" clId="{21F57ED4-07CB-4B63-AD41-D83FB2CC0570}" dt="2024-04-21T20:19:11.382" v="767" actId="20577"/>
          <ac:spMkLst>
            <pc:docMk/>
            <pc:sldMk cId="1178407676" sldId="419"/>
            <ac:spMk id="3" creationId="{4F648188-3976-B39A-C381-7480D9BB8D29}"/>
          </ac:spMkLst>
        </pc:spChg>
      </pc:sldChg>
      <pc:sldChg chg="modSp mod">
        <pc:chgData name="Adagio Matias Ezequiel" userId="6da73eac-18c3-41ff-a647-8b08f7bcff3e" providerId="ADAL" clId="{21F57ED4-07CB-4B63-AD41-D83FB2CC0570}" dt="2024-04-21T20:20:13.417" v="780" actId="20577"/>
        <pc:sldMkLst>
          <pc:docMk/>
          <pc:sldMk cId="1943641963" sldId="420"/>
        </pc:sldMkLst>
        <pc:spChg chg="mod">
          <ac:chgData name="Adagio Matias Ezequiel" userId="6da73eac-18c3-41ff-a647-8b08f7bcff3e" providerId="ADAL" clId="{21F57ED4-07CB-4B63-AD41-D83FB2CC0570}" dt="2024-04-21T20:20:13.417" v="780" actId="20577"/>
          <ac:spMkLst>
            <pc:docMk/>
            <pc:sldMk cId="1943641963" sldId="420"/>
            <ac:spMk id="3" creationId="{4F648188-3976-B39A-C381-7480D9BB8D29}"/>
          </ac:spMkLst>
        </pc:spChg>
      </pc:sldChg>
      <pc:sldChg chg="modSp mod">
        <pc:chgData name="Adagio Matias Ezequiel" userId="6da73eac-18c3-41ff-a647-8b08f7bcff3e" providerId="ADAL" clId="{21F57ED4-07CB-4B63-AD41-D83FB2CC0570}" dt="2024-04-21T20:16:11.557" v="751" actId="20577"/>
        <pc:sldMkLst>
          <pc:docMk/>
          <pc:sldMk cId="642909943" sldId="421"/>
        </pc:sldMkLst>
        <pc:spChg chg="mod">
          <ac:chgData name="Adagio Matias Ezequiel" userId="6da73eac-18c3-41ff-a647-8b08f7bcff3e" providerId="ADAL" clId="{21F57ED4-07CB-4B63-AD41-D83FB2CC0570}" dt="2024-04-21T20:16:11.557" v="751" actId="20577"/>
          <ac:spMkLst>
            <pc:docMk/>
            <pc:sldMk cId="642909943" sldId="421"/>
            <ac:spMk id="3" creationId="{4F648188-3976-B39A-C381-7480D9BB8D2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48F2C8-3E9C-4401-9D9F-DC3F3B6AA37E}" type="doc">
      <dgm:prSet loTypeId="urn:microsoft.com/office/officeart/2005/8/layout/list1" loCatId="list" qsTypeId="urn:microsoft.com/office/officeart/2005/8/quickstyle/simple4" qsCatId="simple" csTypeId="urn:microsoft.com/office/officeart/2005/8/colors/accent0_3" csCatId="mainScheme"/>
      <dgm:spPr/>
      <dgm:t>
        <a:bodyPr/>
        <a:lstStyle/>
        <a:p>
          <a:endParaRPr lang="en-US"/>
        </a:p>
      </dgm:t>
    </dgm:pt>
    <dgm:pt modelId="{84A3CAC8-52F1-47C4-9AF3-DF86102F2405}">
      <dgm:prSet/>
      <dgm:spPr/>
      <dgm:t>
        <a:bodyPr/>
        <a:lstStyle/>
        <a:p>
          <a:r>
            <a:rPr lang="es-AR" u="sng"/>
            <a:t>VENTAJAS</a:t>
          </a:r>
          <a:endParaRPr lang="en-US"/>
        </a:p>
      </dgm:t>
    </dgm:pt>
    <dgm:pt modelId="{855D48F2-5E4A-4F6A-AA5D-9D431D7767DD}" type="parTrans" cxnId="{15ADC0C2-6017-4EBA-8A2E-39202DB63CA4}">
      <dgm:prSet/>
      <dgm:spPr/>
      <dgm:t>
        <a:bodyPr/>
        <a:lstStyle/>
        <a:p>
          <a:endParaRPr lang="en-US"/>
        </a:p>
      </dgm:t>
    </dgm:pt>
    <dgm:pt modelId="{B90CEDF7-9E8F-4974-AA27-D8C8AF7CFB81}" type="sibTrans" cxnId="{15ADC0C2-6017-4EBA-8A2E-39202DB63CA4}">
      <dgm:prSet/>
      <dgm:spPr/>
      <dgm:t>
        <a:bodyPr/>
        <a:lstStyle/>
        <a:p>
          <a:endParaRPr lang="en-US"/>
        </a:p>
      </dgm:t>
    </dgm:pt>
    <dgm:pt modelId="{1E1FBB11-6D56-43A6-8795-FC186ED10431}">
      <dgm:prSet/>
      <dgm:spPr/>
      <dgm:t>
        <a:bodyPr/>
        <a:lstStyle/>
        <a:p>
          <a:r>
            <a:rPr lang="es-AR"/>
            <a:t>Programación más sencilla.</a:t>
          </a:r>
          <a:endParaRPr lang="en-US"/>
        </a:p>
      </dgm:t>
    </dgm:pt>
    <dgm:pt modelId="{7A9DB133-0026-4285-9E34-A80E2DC15B59}" type="parTrans" cxnId="{B5582EB9-2219-4CC2-B118-9214C8B749A5}">
      <dgm:prSet/>
      <dgm:spPr/>
      <dgm:t>
        <a:bodyPr/>
        <a:lstStyle/>
        <a:p>
          <a:endParaRPr lang="en-US"/>
        </a:p>
      </dgm:t>
    </dgm:pt>
    <dgm:pt modelId="{5058E027-435E-429E-A3A1-7A318BFB0C5A}" type="sibTrans" cxnId="{B5582EB9-2219-4CC2-B118-9214C8B749A5}">
      <dgm:prSet/>
      <dgm:spPr/>
      <dgm:t>
        <a:bodyPr/>
        <a:lstStyle/>
        <a:p>
          <a:endParaRPr lang="en-US"/>
        </a:p>
      </dgm:t>
    </dgm:pt>
    <dgm:pt modelId="{BC70AF8D-F2C1-4E22-9837-3660F34C620E}">
      <dgm:prSet/>
      <dgm:spPr/>
      <dgm:t>
        <a:bodyPr/>
        <a:lstStyle/>
        <a:p>
          <a:r>
            <a:rPr lang="es-AR" u="sng"/>
            <a:t>DESVENTAJA</a:t>
          </a:r>
          <a:endParaRPr lang="en-US"/>
        </a:p>
      </dgm:t>
    </dgm:pt>
    <dgm:pt modelId="{C6B2CAC0-8D75-4136-BA59-A60F0AE8273A}" type="parTrans" cxnId="{99FC60EF-484C-4F0B-AD8E-BBDB3BC6FAFC}">
      <dgm:prSet/>
      <dgm:spPr/>
      <dgm:t>
        <a:bodyPr/>
        <a:lstStyle/>
        <a:p>
          <a:endParaRPr lang="en-US"/>
        </a:p>
      </dgm:t>
    </dgm:pt>
    <dgm:pt modelId="{F82C09C2-E5E8-40E7-991C-89114995898F}" type="sibTrans" cxnId="{99FC60EF-484C-4F0B-AD8E-BBDB3BC6FAFC}">
      <dgm:prSet/>
      <dgm:spPr/>
      <dgm:t>
        <a:bodyPr/>
        <a:lstStyle/>
        <a:p>
          <a:endParaRPr lang="en-US"/>
        </a:p>
      </dgm:t>
    </dgm:pt>
    <dgm:pt modelId="{F43BA0C8-120C-4BA0-9ECF-6FCA52FAF7BE}">
      <dgm:prSet/>
      <dgm:spPr/>
      <dgm:t>
        <a:bodyPr/>
        <a:lstStyle/>
        <a:p>
          <a:r>
            <a:rPr lang="es-AR"/>
            <a:t>Secuencialidad de trabajo.</a:t>
          </a:r>
          <a:endParaRPr lang="en-US"/>
        </a:p>
      </dgm:t>
    </dgm:pt>
    <dgm:pt modelId="{5FB39CE6-EAD6-4ADF-9CA8-A1706B4D27C9}" type="parTrans" cxnId="{337CD85F-BD6C-4D06-9579-7EC2A447AF53}">
      <dgm:prSet/>
      <dgm:spPr/>
      <dgm:t>
        <a:bodyPr/>
        <a:lstStyle/>
        <a:p>
          <a:endParaRPr lang="en-US"/>
        </a:p>
      </dgm:t>
    </dgm:pt>
    <dgm:pt modelId="{0EDCB25E-D4AD-4C5C-A303-0450EDBE3B5F}" type="sibTrans" cxnId="{337CD85F-BD6C-4D06-9579-7EC2A447AF53}">
      <dgm:prSet/>
      <dgm:spPr/>
      <dgm:t>
        <a:bodyPr/>
        <a:lstStyle/>
        <a:p>
          <a:endParaRPr lang="en-US"/>
        </a:p>
      </dgm:t>
    </dgm:pt>
    <dgm:pt modelId="{A59D31CB-BB10-4690-8DA7-BC7C5F26CFCA}">
      <dgm:prSet/>
      <dgm:spPr/>
      <dgm:t>
        <a:bodyPr/>
        <a:lstStyle/>
        <a:p>
          <a:r>
            <a:rPr lang="es-AR"/>
            <a:t>Desaprovechamiento de los recursos de la PC.</a:t>
          </a:r>
          <a:endParaRPr lang="en-US"/>
        </a:p>
      </dgm:t>
    </dgm:pt>
    <dgm:pt modelId="{68F3AAC0-B7D4-4D87-A18F-0C2594B94FB2}" type="parTrans" cxnId="{AD3D7AEA-BE1E-4DCB-B4AE-2A279F007D1C}">
      <dgm:prSet/>
      <dgm:spPr/>
      <dgm:t>
        <a:bodyPr/>
        <a:lstStyle/>
        <a:p>
          <a:endParaRPr lang="en-US"/>
        </a:p>
      </dgm:t>
    </dgm:pt>
    <dgm:pt modelId="{27DDCA99-3C07-4985-9C47-8EE787F324C9}" type="sibTrans" cxnId="{AD3D7AEA-BE1E-4DCB-B4AE-2A279F007D1C}">
      <dgm:prSet/>
      <dgm:spPr/>
      <dgm:t>
        <a:bodyPr/>
        <a:lstStyle/>
        <a:p>
          <a:endParaRPr lang="en-US"/>
        </a:p>
      </dgm:t>
    </dgm:pt>
    <dgm:pt modelId="{4B586775-4BB4-4C5B-B98D-35BA9A5E315D}" type="pres">
      <dgm:prSet presAssocID="{E448F2C8-3E9C-4401-9D9F-DC3F3B6AA37E}" presName="linear" presStyleCnt="0">
        <dgm:presLayoutVars>
          <dgm:dir/>
          <dgm:animLvl val="lvl"/>
          <dgm:resizeHandles val="exact"/>
        </dgm:presLayoutVars>
      </dgm:prSet>
      <dgm:spPr/>
    </dgm:pt>
    <dgm:pt modelId="{042DC433-FF44-4CA8-882B-065568E9CF22}" type="pres">
      <dgm:prSet presAssocID="{84A3CAC8-52F1-47C4-9AF3-DF86102F2405}" presName="parentLin" presStyleCnt="0"/>
      <dgm:spPr/>
    </dgm:pt>
    <dgm:pt modelId="{D93BA531-E8B1-4136-BB3B-DEBDA60EE477}" type="pres">
      <dgm:prSet presAssocID="{84A3CAC8-52F1-47C4-9AF3-DF86102F2405}" presName="parentLeftMargin" presStyleLbl="node1" presStyleIdx="0" presStyleCnt="2"/>
      <dgm:spPr/>
    </dgm:pt>
    <dgm:pt modelId="{2A55F110-2D7B-4CF3-BDAA-E274BD05247B}" type="pres">
      <dgm:prSet presAssocID="{84A3CAC8-52F1-47C4-9AF3-DF86102F2405}" presName="parentText" presStyleLbl="node1" presStyleIdx="0" presStyleCnt="2">
        <dgm:presLayoutVars>
          <dgm:chMax val="0"/>
          <dgm:bulletEnabled val="1"/>
        </dgm:presLayoutVars>
      </dgm:prSet>
      <dgm:spPr/>
    </dgm:pt>
    <dgm:pt modelId="{BFBB1BE4-F9AD-4A60-A3C1-B1A5EA198218}" type="pres">
      <dgm:prSet presAssocID="{84A3CAC8-52F1-47C4-9AF3-DF86102F2405}" presName="negativeSpace" presStyleCnt="0"/>
      <dgm:spPr/>
    </dgm:pt>
    <dgm:pt modelId="{D549554F-9E7B-41CB-8568-F4128468BCC3}" type="pres">
      <dgm:prSet presAssocID="{84A3CAC8-52F1-47C4-9AF3-DF86102F2405}" presName="childText" presStyleLbl="conFgAcc1" presStyleIdx="0" presStyleCnt="2">
        <dgm:presLayoutVars>
          <dgm:bulletEnabled val="1"/>
        </dgm:presLayoutVars>
      </dgm:prSet>
      <dgm:spPr/>
    </dgm:pt>
    <dgm:pt modelId="{B0335B4F-A392-4F18-BE2F-5B0C72EAFEBC}" type="pres">
      <dgm:prSet presAssocID="{B90CEDF7-9E8F-4974-AA27-D8C8AF7CFB81}" presName="spaceBetweenRectangles" presStyleCnt="0"/>
      <dgm:spPr/>
    </dgm:pt>
    <dgm:pt modelId="{AFC0EAC0-8614-4E43-9FA4-0A9D72004ACC}" type="pres">
      <dgm:prSet presAssocID="{BC70AF8D-F2C1-4E22-9837-3660F34C620E}" presName="parentLin" presStyleCnt="0"/>
      <dgm:spPr/>
    </dgm:pt>
    <dgm:pt modelId="{4503C4A5-4350-43F1-AEA6-3C6CB17CD948}" type="pres">
      <dgm:prSet presAssocID="{BC70AF8D-F2C1-4E22-9837-3660F34C620E}" presName="parentLeftMargin" presStyleLbl="node1" presStyleIdx="0" presStyleCnt="2"/>
      <dgm:spPr/>
    </dgm:pt>
    <dgm:pt modelId="{FF1C3D54-B097-475F-A7FF-C1E7BF2C8A47}" type="pres">
      <dgm:prSet presAssocID="{BC70AF8D-F2C1-4E22-9837-3660F34C620E}" presName="parentText" presStyleLbl="node1" presStyleIdx="1" presStyleCnt="2">
        <dgm:presLayoutVars>
          <dgm:chMax val="0"/>
          <dgm:bulletEnabled val="1"/>
        </dgm:presLayoutVars>
      </dgm:prSet>
      <dgm:spPr/>
    </dgm:pt>
    <dgm:pt modelId="{86E2524F-17A8-4F51-8C5D-BF65DBEB4EA9}" type="pres">
      <dgm:prSet presAssocID="{BC70AF8D-F2C1-4E22-9837-3660F34C620E}" presName="negativeSpace" presStyleCnt="0"/>
      <dgm:spPr/>
    </dgm:pt>
    <dgm:pt modelId="{6BC39C29-0757-4433-A033-86D18883D374}" type="pres">
      <dgm:prSet presAssocID="{BC70AF8D-F2C1-4E22-9837-3660F34C620E}" presName="childText" presStyleLbl="conFgAcc1" presStyleIdx="1" presStyleCnt="2">
        <dgm:presLayoutVars>
          <dgm:bulletEnabled val="1"/>
        </dgm:presLayoutVars>
      </dgm:prSet>
      <dgm:spPr/>
    </dgm:pt>
  </dgm:ptLst>
  <dgm:cxnLst>
    <dgm:cxn modelId="{C4A75834-FA03-41C3-950C-03461D4B4FA3}" type="presOf" srcId="{1E1FBB11-6D56-43A6-8795-FC186ED10431}" destId="{D549554F-9E7B-41CB-8568-F4128468BCC3}" srcOrd="0" destOrd="0" presId="urn:microsoft.com/office/officeart/2005/8/layout/list1"/>
    <dgm:cxn modelId="{337CD85F-BD6C-4D06-9579-7EC2A447AF53}" srcId="{BC70AF8D-F2C1-4E22-9837-3660F34C620E}" destId="{F43BA0C8-120C-4BA0-9ECF-6FCA52FAF7BE}" srcOrd="0" destOrd="0" parTransId="{5FB39CE6-EAD6-4ADF-9CA8-A1706B4D27C9}" sibTransId="{0EDCB25E-D4AD-4C5C-A303-0450EDBE3B5F}"/>
    <dgm:cxn modelId="{374A4D69-54B6-4C70-8FD2-2546440224D4}" type="presOf" srcId="{BC70AF8D-F2C1-4E22-9837-3660F34C620E}" destId="{4503C4A5-4350-43F1-AEA6-3C6CB17CD948}" srcOrd="0" destOrd="0" presId="urn:microsoft.com/office/officeart/2005/8/layout/list1"/>
    <dgm:cxn modelId="{7A693883-8D7D-43AB-A5F1-F37CB0C71BF8}" type="presOf" srcId="{F43BA0C8-120C-4BA0-9ECF-6FCA52FAF7BE}" destId="{6BC39C29-0757-4433-A033-86D18883D374}" srcOrd="0" destOrd="0" presId="urn:microsoft.com/office/officeart/2005/8/layout/list1"/>
    <dgm:cxn modelId="{A084D89B-5139-46F6-A479-ACCF45E3DC10}" type="presOf" srcId="{E448F2C8-3E9C-4401-9D9F-DC3F3B6AA37E}" destId="{4B586775-4BB4-4C5B-B98D-35BA9A5E315D}" srcOrd="0" destOrd="0" presId="urn:microsoft.com/office/officeart/2005/8/layout/list1"/>
    <dgm:cxn modelId="{B5582EB9-2219-4CC2-B118-9214C8B749A5}" srcId="{84A3CAC8-52F1-47C4-9AF3-DF86102F2405}" destId="{1E1FBB11-6D56-43A6-8795-FC186ED10431}" srcOrd="0" destOrd="0" parTransId="{7A9DB133-0026-4285-9E34-A80E2DC15B59}" sibTransId="{5058E027-435E-429E-A3A1-7A318BFB0C5A}"/>
    <dgm:cxn modelId="{E682EDC0-C015-48AD-9F93-9A5D8B6DC7B2}" type="presOf" srcId="{BC70AF8D-F2C1-4E22-9837-3660F34C620E}" destId="{FF1C3D54-B097-475F-A7FF-C1E7BF2C8A47}" srcOrd="1" destOrd="0" presId="urn:microsoft.com/office/officeart/2005/8/layout/list1"/>
    <dgm:cxn modelId="{15ADC0C2-6017-4EBA-8A2E-39202DB63CA4}" srcId="{E448F2C8-3E9C-4401-9D9F-DC3F3B6AA37E}" destId="{84A3CAC8-52F1-47C4-9AF3-DF86102F2405}" srcOrd="0" destOrd="0" parTransId="{855D48F2-5E4A-4F6A-AA5D-9D431D7767DD}" sibTransId="{B90CEDF7-9E8F-4974-AA27-D8C8AF7CFB81}"/>
    <dgm:cxn modelId="{C227E2C9-68F4-4F55-AE10-F0A10728DA6D}" type="presOf" srcId="{84A3CAC8-52F1-47C4-9AF3-DF86102F2405}" destId="{D93BA531-E8B1-4136-BB3B-DEBDA60EE477}" srcOrd="0" destOrd="0" presId="urn:microsoft.com/office/officeart/2005/8/layout/list1"/>
    <dgm:cxn modelId="{AD3D7AEA-BE1E-4DCB-B4AE-2A279F007D1C}" srcId="{BC70AF8D-F2C1-4E22-9837-3660F34C620E}" destId="{A59D31CB-BB10-4690-8DA7-BC7C5F26CFCA}" srcOrd="1" destOrd="0" parTransId="{68F3AAC0-B7D4-4D87-A18F-0C2594B94FB2}" sibTransId="{27DDCA99-3C07-4985-9C47-8EE787F324C9}"/>
    <dgm:cxn modelId="{283016EE-734E-49BE-9963-071C54D9BF25}" type="presOf" srcId="{84A3CAC8-52F1-47C4-9AF3-DF86102F2405}" destId="{2A55F110-2D7B-4CF3-BDAA-E274BD05247B}" srcOrd="1" destOrd="0" presId="urn:microsoft.com/office/officeart/2005/8/layout/list1"/>
    <dgm:cxn modelId="{99FC60EF-484C-4F0B-AD8E-BBDB3BC6FAFC}" srcId="{E448F2C8-3E9C-4401-9D9F-DC3F3B6AA37E}" destId="{BC70AF8D-F2C1-4E22-9837-3660F34C620E}" srcOrd="1" destOrd="0" parTransId="{C6B2CAC0-8D75-4136-BA59-A60F0AE8273A}" sibTransId="{F82C09C2-E5E8-40E7-991C-89114995898F}"/>
    <dgm:cxn modelId="{805E3EF4-9927-4DA1-AC9F-C5379AF4B1CF}" type="presOf" srcId="{A59D31CB-BB10-4690-8DA7-BC7C5F26CFCA}" destId="{6BC39C29-0757-4433-A033-86D18883D374}" srcOrd="0" destOrd="1" presId="urn:microsoft.com/office/officeart/2005/8/layout/list1"/>
    <dgm:cxn modelId="{640F4CD6-2342-4C91-89A9-511E65146EAC}" type="presParOf" srcId="{4B586775-4BB4-4C5B-B98D-35BA9A5E315D}" destId="{042DC433-FF44-4CA8-882B-065568E9CF22}" srcOrd="0" destOrd="0" presId="urn:microsoft.com/office/officeart/2005/8/layout/list1"/>
    <dgm:cxn modelId="{2301AA33-DF60-4435-B680-5CA4DF3D1F99}" type="presParOf" srcId="{042DC433-FF44-4CA8-882B-065568E9CF22}" destId="{D93BA531-E8B1-4136-BB3B-DEBDA60EE477}" srcOrd="0" destOrd="0" presId="urn:microsoft.com/office/officeart/2005/8/layout/list1"/>
    <dgm:cxn modelId="{1DBA7942-F097-4630-A7C8-510D2D20F9D4}" type="presParOf" srcId="{042DC433-FF44-4CA8-882B-065568E9CF22}" destId="{2A55F110-2D7B-4CF3-BDAA-E274BD05247B}" srcOrd="1" destOrd="0" presId="urn:microsoft.com/office/officeart/2005/8/layout/list1"/>
    <dgm:cxn modelId="{E00C01CF-92FD-4757-B46E-789B5F0D0F82}" type="presParOf" srcId="{4B586775-4BB4-4C5B-B98D-35BA9A5E315D}" destId="{BFBB1BE4-F9AD-4A60-A3C1-B1A5EA198218}" srcOrd="1" destOrd="0" presId="urn:microsoft.com/office/officeart/2005/8/layout/list1"/>
    <dgm:cxn modelId="{3D41806B-B792-4B11-8CF3-BF19CE31535A}" type="presParOf" srcId="{4B586775-4BB4-4C5B-B98D-35BA9A5E315D}" destId="{D549554F-9E7B-41CB-8568-F4128468BCC3}" srcOrd="2" destOrd="0" presId="urn:microsoft.com/office/officeart/2005/8/layout/list1"/>
    <dgm:cxn modelId="{2D8E428E-F02B-4D3F-8B37-8CF090FA677A}" type="presParOf" srcId="{4B586775-4BB4-4C5B-B98D-35BA9A5E315D}" destId="{B0335B4F-A392-4F18-BE2F-5B0C72EAFEBC}" srcOrd="3" destOrd="0" presId="urn:microsoft.com/office/officeart/2005/8/layout/list1"/>
    <dgm:cxn modelId="{4A2B0895-90C3-44E5-8B6B-23F5B638C138}" type="presParOf" srcId="{4B586775-4BB4-4C5B-B98D-35BA9A5E315D}" destId="{AFC0EAC0-8614-4E43-9FA4-0A9D72004ACC}" srcOrd="4" destOrd="0" presId="urn:microsoft.com/office/officeart/2005/8/layout/list1"/>
    <dgm:cxn modelId="{83E2A9DA-AFDE-4358-A9D5-47E7EA6510AB}" type="presParOf" srcId="{AFC0EAC0-8614-4E43-9FA4-0A9D72004ACC}" destId="{4503C4A5-4350-43F1-AEA6-3C6CB17CD948}" srcOrd="0" destOrd="0" presId="urn:microsoft.com/office/officeart/2005/8/layout/list1"/>
    <dgm:cxn modelId="{9D658ADC-2721-4348-B3A3-D08A915CB9D5}" type="presParOf" srcId="{AFC0EAC0-8614-4E43-9FA4-0A9D72004ACC}" destId="{FF1C3D54-B097-475F-A7FF-C1E7BF2C8A47}" srcOrd="1" destOrd="0" presId="urn:microsoft.com/office/officeart/2005/8/layout/list1"/>
    <dgm:cxn modelId="{BC1A6FB1-C19F-457D-8B24-8691B46FE7F3}" type="presParOf" srcId="{4B586775-4BB4-4C5B-B98D-35BA9A5E315D}" destId="{86E2524F-17A8-4F51-8C5D-BF65DBEB4EA9}" srcOrd="5" destOrd="0" presId="urn:microsoft.com/office/officeart/2005/8/layout/list1"/>
    <dgm:cxn modelId="{8FFD7020-89E6-4FE6-8558-BE0895EF6D63}" type="presParOf" srcId="{4B586775-4BB4-4C5B-B98D-35BA9A5E315D}" destId="{6BC39C29-0757-4433-A033-86D18883D374}"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05AF7D-C013-4641-A3F6-25A2F5962F69}"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1F17289D-26D2-4EAD-8476-91B9703EA1E5}">
      <dgm:prSet/>
      <dgm:spPr/>
      <dgm:t>
        <a:bodyPr/>
        <a:lstStyle/>
        <a:p>
          <a:r>
            <a:rPr lang="es-ES"/>
            <a:t>Limitaciones físicas de la computación secuencial.</a:t>
          </a:r>
          <a:endParaRPr lang="en-US"/>
        </a:p>
      </dgm:t>
    </dgm:pt>
    <dgm:pt modelId="{82C53ED3-714D-4692-A64D-9A9FCC9F90AD}" type="parTrans" cxnId="{5693B88E-2C67-421E-B848-7B8463AA585D}">
      <dgm:prSet/>
      <dgm:spPr/>
      <dgm:t>
        <a:bodyPr/>
        <a:lstStyle/>
        <a:p>
          <a:endParaRPr lang="en-US"/>
        </a:p>
      </dgm:t>
    </dgm:pt>
    <dgm:pt modelId="{AC77EE1D-511C-4A1B-8097-9FA5E1852B88}" type="sibTrans" cxnId="{5693B88E-2C67-421E-B848-7B8463AA585D}">
      <dgm:prSet/>
      <dgm:spPr/>
      <dgm:t>
        <a:bodyPr/>
        <a:lstStyle/>
        <a:p>
          <a:endParaRPr lang="en-US"/>
        </a:p>
      </dgm:t>
    </dgm:pt>
    <dgm:pt modelId="{C6823338-E69B-4FB0-991D-D110D667E02A}">
      <dgm:prSet/>
      <dgm:spPr/>
      <dgm:t>
        <a:bodyPr/>
        <a:lstStyle/>
        <a:p>
          <a:r>
            <a:rPr lang="es-ES"/>
            <a:t>Mayor complejidad que requieren los programas.</a:t>
          </a:r>
          <a:endParaRPr lang="en-US"/>
        </a:p>
      </dgm:t>
    </dgm:pt>
    <dgm:pt modelId="{32770A70-61E8-4AC1-B23C-D887FB77EAC9}" type="parTrans" cxnId="{3C8A3A25-ED2D-4CF8-8AC2-EFB627D2FE9D}">
      <dgm:prSet/>
      <dgm:spPr/>
      <dgm:t>
        <a:bodyPr/>
        <a:lstStyle/>
        <a:p>
          <a:endParaRPr lang="en-US"/>
        </a:p>
      </dgm:t>
    </dgm:pt>
    <dgm:pt modelId="{136860A6-C9C8-4D6F-B85C-4743FDA0E898}" type="sibTrans" cxnId="{3C8A3A25-ED2D-4CF8-8AC2-EFB627D2FE9D}">
      <dgm:prSet/>
      <dgm:spPr/>
      <dgm:t>
        <a:bodyPr/>
        <a:lstStyle/>
        <a:p>
          <a:endParaRPr lang="en-US"/>
        </a:p>
      </dgm:t>
    </dgm:pt>
    <dgm:pt modelId="{C0F1B3A1-2A84-4E4E-88DD-957D5A9470DA}" type="pres">
      <dgm:prSet presAssocID="{FB05AF7D-C013-4641-A3F6-25A2F5962F69}" presName="hierChild1" presStyleCnt="0">
        <dgm:presLayoutVars>
          <dgm:chPref val="1"/>
          <dgm:dir/>
          <dgm:animOne val="branch"/>
          <dgm:animLvl val="lvl"/>
          <dgm:resizeHandles/>
        </dgm:presLayoutVars>
      </dgm:prSet>
      <dgm:spPr/>
    </dgm:pt>
    <dgm:pt modelId="{507523A1-0E9B-44C8-BB08-CBB07BB05432}" type="pres">
      <dgm:prSet presAssocID="{1F17289D-26D2-4EAD-8476-91B9703EA1E5}" presName="hierRoot1" presStyleCnt="0"/>
      <dgm:spPr/>
    </dgm:pt>
    <dgm:pt modelId="{D996324F-D77E-44D6-AE6D-CD3B8298B548}" type="pres">
      <dgm:prSet presAssocID="{1F17289D-26D2-4EAD-8476-91B9703EA1E5}" presName="composite" presStyleCnt="0"/>
      <dgm:spPr/>
    </dgm:pt>
    <dgm:pt modelId="{14270CE0-3D24-4046-81AE-8214E29326D0}" type="pres">
      <dgm:prSet presAssocID="{1F17289D-26D2-4EAD-8476-91B9703EA1E5}" presName="background" presStyleLbl="node0" presStyleIdx="0" presStyleCnt="2"/>
      <dgm:spPr/>
    </dgm:pt>
    <dgm:pt modelId="{A10F5F59-AE6D-41ED-949B-98734F390075}" type="pres">
      <dgm:prSet presAssocID="{1F17289D-26D2-4EAD-8476-91B9703EA1E5}" presName="text" presStyleLbl="fgAcc0" presStyleIdx="0" presStyleCnt="2">
        <dgm:presLayoutVars>
          <dgm:chPref val="3"/>
        </dgm:presLayoutVars>
      </dgm:prSet>
      <dgm:spPr/>
    </dgm:pt>
    <dgm:pt modelId="{DED4486D-8136-4084-82F2-6D278CCE9ECD}" type="pres">
      <dgm:prSet presAssocID="{1F17289D-26D2-4EAD-8476-91B9703EA1E5}" presName="hierChild2" presStyleCnt="0"/>
      <dgm:spPr/>
    </dgm:pt>
    <dgm:pt modelId="{3B0BEA48-5588-46C8-B82A-27B40639AF2A}" type="pres">
      <dgm:prSet presAssocID="{C6823338-E69B-4FB0-991D-D110D667E02A}" presName="hierRoot1" presStyleCnt="0"/>
      <dgm:spPr/>
    </dgm:pt>
    <dgm:pt modelId="{82796598-10A5-4BCF-B27C-CFCBBF27A010}" type="pres">
      <dgm:prSet presAssocID="{C6823338-E69B-4FB0-991D-D110D667E02A}" presName="composite" presStyleCnt="0"/>
      <dgm:spPr/>
    </dgm:pt>
    <dgm:pt modelId="{E40B9F89-8B3D-4555-B9BF-72F09968D2E3}" type="pres">
      <dgm:prSet presAssocID="{C6823338-E69B-4FB0-991D-D110D667E02A}" presName="background" presStyleLbl="node0" presStyleIdx="1" presStyleCnt="2"/>
      <dgm:spPr/>
    </dgm:pt>
    <dgm:pt modelId="{69519C28-47FB-4E52-B02B-68D5E09F44DE}" type="pres">
      <dgm:prSet presAssocID="{C6823338-E69B-4FB0-991D-D110D667E02A}" presName="text" presStyleLbl="fgAcc0" presStyleIdx="1" presStyleCnt="2">
        <dgm:presLayoutVars>
          <dgm:chPref val="3"/>
        </dgm:presLayoutVars>
      </dgm:prSet>
      <dgm:spPr/>
    </dgm:pt>
    <dgm:pt modelId="{56EA3CDD-0EDE-48B3-85EC-5FA2FF947E97}" type="pres">
      <dgm:prSet presAssocID="{C6823338-E69B-4FB0-991D-D110D667E02A}" presName="hierChild2" presStyleCnt="0"/>
      <dgm:spPr/>
    </dgm:pt>
  </dgm:ptLst>
  <dgm:cxnLst>
    <dgm:cxn modelId="{3C8A3A25-ED2D-4CF8-8AC2-EFB627D2FE9D}" srcId="{FB05AF7D-C013-4641-A3F6-25A2F5962F69}" destId="{C6823338-E69B-4FB0-991D-D110D667E02A}" srcOrd="1" destOrd="0" parTransId="{32770A70-61E8-4AC1-B23C-D887FB77EAC9}" sibTransId="{136860A6-C9C8-4D6F-B85C-4743FDA0E898}"/>
    <dgm:cxn modelId="{83BD4752-8DDD-4C32-BFEB-A37A29D65D4E}" type="presOf" srcId="{FB05AF7D-C013-4641-A3F6-25A2F5962F69}" destId="{C0F1B3A1-2A84-4E4E-88DD-957D5A9470DA}" srcOrd="0" destOrd="0" presId="urn:microsoft.com/office/officeart/2005/8/layout/hierarchy1"/>
    <dgm:cxn modelId="{D0E7D175-E820-43E9-94C3-B372227465D3}" type="presOf" srcId="{C6823338-E69B-4FB0-991D-D110D667E02A}" destId="{69519C28-47FB-4E52-B02B-68D5E09F44DE}" srcOrd="0" destOrd="0" presId="urn:microsoft.com/office/officeart/2005/8/layout/hierarchy1"/>
    <dgm:cxn modelId="{5693B88E-2C67-421E-B848-7B8463AA585D}" srcId="{FB05AF7D-C013-4641-A3F6-25A2F5962F69}" destId="{1F17289D-26D2-4EAD-8476-91B9703EA1E5}" srcOrd="0" destOrd="0" parTransId="{82C53ED3-714D-4692-A64D-9A9FCC9F90AD}" sibTransId="{AC77EE1D-511C-4A1B-8097-9FA5E1852B88}"/>
    <dgm:cxn modelId="{DEF6EDB8-FB79-402E-941E-0B364A7BDEFB}" type="presOf" srcId="{1F17289D-26D2-4EAD-8476-91B9703EA1E5}" destId="{A10F5F59-AE6D-41ED-949B-98734F390075}" srcOrd="0" destOrd="0" presId="urn:microsoft.com/office/officeart/2005/8/layout/hierarchy1"/>
    <dgm:cxn modelId="{01975080-890C-4C71-8148-B8116FE8AE3F}" type="presParOf" srcId="{C0F1B3A1-2A84-4E4E-88DD-957D5A9470DA}" destId="{507523A1-0E9B-44C8-BB08-CBB07BB05432}" srcOrd="0" destOrd="0" presId="urn:microsoft.com/office/officeart/2005/8/layout/hierarchy1"/>
    <dgm:cxn modelId="{A7092A9C-3DBE-4AD9-8D52-BE3E034591D2}" type="presParOf" srcId="{507523A1-0E9B-44C8-BB08-CBB07BB05432}" destId="{D996324F-D77E-44D6-AE6D-CD3B8298B548}" srcOrd="0" destOrd="0" presId="urn:microsoft.com/office/officeart/2005/8/layout/hierarchy1"/>
    <dgm:cxn modelId="{C16C46A0-6963-4F8A-8BFB-28CCBF0B0D74}" type="presParOf" srcId="{D996324F-D77E-44D6-AE6D-CD3B8298B548}" destId="{14270CE0-3D24-4046-81AE-8214E29326D0}" srcOrd="0" destOrd="0" presId="urn:microsoft.com/office/officeart/2005/8/layout/hierarchy1"/>
    <dgm:cxn modelId="{C681A614-9851-4EBD-A89D-DA033B0E79C4}" type="presParOf" srcId="{D996324F-D77E-44D6-AE6D-CD3B8298B548}" destId="{A10F5F59-AE6D-41ED-949B-98734F390075}" srcOrd="1" destOrd="0" presId="urn:microsoft.com/office/officeart/2005/8/layout/hierarchy1"/>
    <dgm:cxn modelId="{D3BA005D-3118-4671-9634-944476ABEA5E}" type="presParOf" srcId="{507523A1-0E9B-44C8-BB08-CBB07BB05432}" destId="{DED4486D-8136-4084-82F2-6D278CCE9ECD}" srcOrd="1" destOrd="0" presId="urn:microsoft.com/office/officeart/2005/8/layout/hierarchy1"/>
    <dgm:cxn modelId="{38EAE163-239B-41C6-BE35-DB7FD7EA6311}" type="presParOf" srcId="{C0F1B3A1-2A84-4E4E-88DD-957D5A9470DA}" destId="{3B0BEA48-5588-46C8-B82A-27B40639AF2A}" srcOrd="1" destOrd="0" presId="urn:microsoft.com/office/officeart/2005/8/layout/hierarchy1"/>
    <dgm:cxn modelId="{45F89F71-C7CF-4826-AD17-3C1E2C55ABB8}" type="presParOf" srcId="{3B0BEA48-5588-46C8-B82A-27B40639AF2A}" destId="{82796598-10A5-4BCF-B27C-CFCBBF27A010}" srcOrd="0" destOrd="0" presId="urn:microsoft.com/office/officeart/2005/8/layout/hierarchy1"/>
    <dgm:cxn modelId="{48462EDE-3A34-4694-B881-45D6F6E3A496}" type="presParOf" srcId="{82796598-10A5-4BCF-B27C-CFCBBF27A010}" destId="{E40B9F89-8B3D-4555-B9BF-72F09968D2E3}" srcOrd="0" destOrd="0" presId="urn:microsoft.com/office/officeart/2005/8/layout/hierarchy1"/>
    <dgm:cxn modelId="{AE152A28-52B2-4B7F-8C50-143E1F6164F1}" type="presParOf" srcId="{82796598-10A5-4BCF-B27C-CFCBBF27A010}" destId="{69519C28-47FB-4E52-B02B-68D5E09F44DE}" srcOrd="1" destOrd="0" presId="urn:microsoft.com/office/officeart/2005/8/layout/hierarchy1"/>
    <dgm:cxn modelId="{E45351AE-3086-47A4-A1DD-0105A5FF51AA}" type="presParOf" srcId="{3B0BEA48-5588-46C8-B82A-27B40639AF2A}" destId="{56EA3CDD-0EDE-48B3-85EC-5FA2FF947E97}"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9554F-9E7B-41CB-8568-F4128468BCC3}">
      <dsp:nvSpPr>
        <dsp:cNvPr id="0" name=""/>
        <dsp:cNvSpPr/>
      </dsp:nvSpPr>
      <dsp:spPr>
        <a:xfrm>
          <a:off x="0" y="575600"/>
          <a:ext cx="5605590" cy="13356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5056" tIns="666496" rIns="435056" bIns="227584" numCol="1" spcCol="1270" anchor="t" anchorCtr="0">
          <a:noAutofit/>
        </a:bodyPr>
        <a:lstStyle/>
        <a:p>
          <a:pPr marL="285750" lvl="1" indent="-285750" algn="l" defTabSz="1422400">
            <a:lnSpc>
              <a:spcPct val="90000"/>
            </a:lnSpc>
            <a:spcBef>
              <a:spcPct val="0"/>
            </a:spcBef>
            <a:spcAft>
              <a:spcPct val="15000"/>
            </a:spcAft>
            <a:buChar char="•"/>
          </a:pPr>
          <a:r>
            <a:rPr lang="es-AR" sz="3200" kern="1200"/>
            <a:t>Programación más sencilla.</a:t>
          </a:r>
          <a:endParaRPr lang="en-US" sz="3200" kern="1200"/>
        </a:p>
      </dsp:txBody>
      <dsp:txXfrm>
        <a:off x="0" y="575600"/>
        <a:ext cx="5605590" cy="1335600"/>
      </dsp:txXfrm>
    </dsp:sp>
    <dsp:sp modelId="{2A55F110-2D7B-4CF3-BDAA-E274BD05247B}">
      <dsp:nvSpPr>
        <dsp:cNvPr id="0" name=""/>
        <dsp:cNvSpPr/>
      </dsp:nvSpPr>
      <dsp:spPr>
        <a:xfrm>
          <a:off x="280279" y="103280"/>
          <a:ext cx="3923913" cy="944640"/>
        </a:xfrm>
        <a:prstGeom prst="roundRect">
          <a:avLst/>
        </a:prstGeom>
        <a:gradFill rotWithShape="0">
          <a:gsLst>
            <a:gs pos="0">
              <a:schemeClr val="dk2">
                <a:hueOff val="0"/>
                <a:satOff val="0"/>
                <a:lumOff val="0"/>
                <a:alphaOff val="0"/>
                <a:tint val="97000"/>
                <a:satMod val="100000"/>
                <a:lumMod val="102000"/>
              </a:schemeClr>
            </a:gs>
            <a:gs pos="50000">
              <a:schemeClr val="dk2">
                <a:hueOff val="0"/>
                <a:satOff val="0"/>
                <a:lumOff val="0"/>
                <a:alphaOff val="0"/>
                <a:shade val="100000"/>
                <a:satMod val="103000"/>
                <a:lumMod val="100000"/>
              </a:schemeClr>
            </a:gs>
            <a:gs pos="100000">
              <a:schemeClr val="dk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315" tIns="0" rIns="148315" bIns="0" numCol="1" spcCol="1270" anchor="ctr" anchorCtr="0">
          <a:noAutofit/>
        </a:bodyPr>
        <a:lstStyle/>
        <a:p>
          <a:pPr marL="0" lvl="0" indent="0" algn="l" defTabSz="1422400">
            <a:lnSpc>
              <a:spcPct val="90000"/>
            </a:lnSpc>
            <a:spcBef>
              <a:spcPct val="0"/>
            </a:spcBef>
            <a:spcAft>
              <a:spcPct val="35000"/>
            </a:spcAft>
            <a:buNone/>
          </a:pPr>
          <a:r>
            <a:rPr lang="es-AR" sz="3200" u="sng" kern="1200"/>
            <a:t>VENTAJAS</a:t>
          </a:r>
          <a:endParaRPr lang="en-US" sz="3200" kern="1200"/>
        </a:p>
      </dsp:txBody>
      <dsp:txXfrm>
        <a:off x="326393" y="149394"/>
        <a:ext cx="3831685" cy="852412"/>
      </dsp:txXfrm>
    </dsp:sp>
    <dsp:sp modelId="{6BC39C29-0757-4433-A033-86D18883D374}">
      <dsp:nvSpPr>
        <dsp:cNvPr id="0" name=""/>
        <dsp:cNvSpPr/>
      </dsp:nvSpPr>
      <dsp:spPr>
        <a:xfrm>
          <a:off x="0" y="2556319"/>
          <a:ext cx="5605590" cy="22680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5056" tIns="666496" rIns="435056" bIns="227584" numCol="1" spcCol="1270" anchor="t" anchorCtr="0">
          <a:noAutofit/>
        </a:bodyPr>
        <a:lstStyle/>
        <a:p>
          <a:pPr marL="285750" lvl="1" indent="-285750" algn="l" defTabSz="1422400">
            <a:lnSpc>
              <a:spcPct val="90000"/>
            </a:lnSpc>
            <a:spcBef>
              <a:spcPct val="0"/>
            </a:spcBef>
            <a:spcAft>
              <a:spcPct val="15000"/>
            </a:spcAft>
            <a:buChar char="•"/>
          </a:pPr>
          <a:r>
            <a:rPr lang="es-AR" sz="3200" kern="1200"/>
            <a:t>Secuencialidad de trabajo.</a:t>
          </a:r>
          <a:endParaRPr lang="en-US" sz="3200" kern="1200"/>
        </a:p>
        <a:p>
          <a:pPr marL="285750" lvl="1" indent="-285750" algn="l" defTabSz="1422400">
            <a:lnSpc>
              <a:spcPct val="90000"/>
            </a:lnSpc>
            <a:spcBef>
              <a:spcPct val="0"/>
            </a:spcBef>
            <a:spcAft>
              <a:spcPct val="15000"/>
            </a:spcAft>
            <a:buChar char="•"/>
          </a:pPr>
          <a:r>
            <a:rPr lang="es-AR" sz="3200" kern="1200"/>
            <a:t>Desaprovechamiento de los recursos de la PC.</a:t>
          </a:r>
          <a:endParaRPr lang="en-US" sz="3200" kern="1200"/>
        </a:p>
      </dsp:txBody>
      <dsp:txXfrm>
        <a:off x="0" y="2556319"/>
        <a:ext cx="5605590" cy="2268000"/>
      </dsp:txXfrm>
    </dsp:sp>
    <dsp:sp modelId="{FF1C3D54-B097-475F-A7FF-C1E7BF2C8A47}">
      <dsp:nvSpPr>
        <dsp:cNvPr id="0" name=""/>
        <dsp:cNvSpPr/>
      </dsp:nvSpPr>
      <dsp:spPr>
        <a:xfrm>
          <a:off x="280279" y="2084000"/>
          <a:ext cx="3923913" cy="944640"/>
        </a:xfrm>
        <a:prstGeom prst="roundRect">
          <a:avLst/>
        </a:prstGeom>
        <a:gradFill rotWithShape="0">
          <a:gsLst>
            <a:gs pos="0">
              <a:schemeClr val="dk2">
                <a:hueOff val="0"/>
                <a:satOff val="0"/>
                <a:lumOff val="0"/>
                <a:alphaOff val="0"/>
                <a:tint val="97000"/>
                <a:satMod val="100000"/>
                <a:lumMod val="102000"/>
              </a:schemeClr>
            </a:gs>
            <a:gs pos="50000">
              <a:schemeClr val="dk2">
                <a:hueOff val="0"/>
                <a:satOff val="0"/>
                <a:lumOff val="0"/>
                <a:alphaOff val="0"/>
                <a:shade val="100000"/>
                <a:satMod val="103000"/>
                <a:lumMod val="100000"/>
              </a:schemeClr>
            </a:gs>
            <a:gs pos="100000">
              <a:schemeClr val="dk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315" tIns="0" rIns="148315" bIns="0" numCol="1" spcCol="1270" anchor="ctr" anchorCtr="0">
          <a:noAutofit/>
        </a:bodyPr>
        <a:lstStyle/>
        <a:p>
          <a:pPr marL="0" lvl="0" indent="0" algn="l" defTabSz="1422400">
            <a:lnSpc>
              <a:spcPct val="90000"/>
            </a:lnSpc>
            <a:spcBef>
              <a:spcPct val="0"/>
            </a:spcBef>
            <a:spcAft>
              <a:spcPct val="35000"/>
            </a:spcAft>
            <a:buNone/>
          </a:pPr>
          <a:r>
            <a:rPr lang="es-AR" sz="3200" u="sng" kern="1200"/>
            <a:t>DESVENTAJA</a:t>
          </a:r>
          <a:endParaRPr lang="en-US" sz="3200" kern="1200"/>
        </a:p>
      </dsp:txBody>
      <dsp:txXfrm>
        <a:off x="326393" y="2130114"/>
        <a:ext cx="3831685" cy="8524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70CE0-3D24-4046-81AE-8214E29326D0}">
      <dsp:nvSpPr>
        <dsp:cNvPr id="0" name=""/>
        <dsp:cNvSpPr/>
      </dsp:nvSpPr>
      <dsp:spPr>
        <a:xfrm>
          <a:off x="3342739" y="543"/>
          <a:ext cx="2131337" cy="13533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0F5F59-AE6D-41ED-949B-98734F390075}">
      <dsp:nvSpPr>
        <dsp:cNvPr id="0" name=""/>
        <dsp:cNvSpPr/>
      </dsp:nvSpPr>
      <dsp:spPr>
        <a:xfrm>
          <a:off x="3579554" y="225518"/>
          <a:ext cx="2131337" cy="13533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kern="1200"/>
            <a:t>Limitaciones físicas de la computación secuencial.</a:t>
          </a:r>
          <a:endParaRPr lang="en-US" sz="2100" kern="1200"/>
        </a:p>
      </dsp:txBody>
      <dsp:txXfrm>
        <a:off x="3619194" y="265158"/>
        <a:ext cx="2052057" cy="1274119"/>
      </dsp:txXfrm>
    </dsp:sp>
    <dsp:sp modelId="{E40B9F89-8B3D-4555-B9BF-72F09968D2E3}">
      <dsp:nvSpPr>
        <dsp:cNvPr id="0" name=""/>
        <dsp:cNvSpPr/>
      </dsp:nvSpPr>
      <dsp:spPr>
        <a:xfrm>
          <a:off x="5947707" y="543"/>
          <a:ext cx="2131337" cy="13533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519C28-47FB-4E52-B02B-68D5E09F44DE}">
      <dsp:nvSpPr>
        <dsp:cNvPr id="0" name=""/>
        <dsp:cNvSpPr/>
      </dsp:nvSpPr>
      <dsp:spPr>
        <a:xfrm>
          <a:off x="6184522" y="225518"/>
          <a:ext cx="2131337" cy="13533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kern="1200"/>
            <a:t>Mayor complejidad que requieren los programas.</a:t>
          </a:r>
          <a:endParaRPr lang="en-US" sz="2100" kern="1200"/>
        </a:p>
      </dsp:txBody>
      <dsp:txXfrm>
        <a:off x="6224162" y="265158"/>
        <a:ext cx="2052057" cy="127411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784AA43A-3F76-4A13-9CD6-36134EB429E3}" type="datetimeFigureOut">
              <a:rPr lang="es-ES"/>
              <a:t>22/05/2024</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A850423A-8BCE-448E-A97B-03A88B2B12C1}" type="slidenum">
              <a:rPr lang="es-ES"/>
              <a:t>‹Nº›</a:t>
            </a:fld>
            <a:endParaRPr lang="es-ES"/>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5F674A4F-2B7A-4ECB-A400-260B2FFC03C1}" type="datetimeFigureOut">
              <a:t>21/5/2024</a:t>
            </a:fld>
            <a:endParaRPr lang="es-ES"/>
          </a:p>
        </p:txBody>
      </p:sp>
      <p:sp>
        <p:nvSpPr>
          <p:cNvPr id="4" name="Marcador de imagen de diapos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01F2A70B-78F2-4DCF-B53B-C990D2FAFB8A}" type="slidenum">
              <a:t>‹Nº›</a:t>
            </a:fld>
            <a:endParaRPr lang="es-ES"/>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Bienvenidos a la primera clase de Computación de Altas Prestaciones, en este formato 2020. Mi nombre es Waldo Valiente, se darán cuenta que no estudie locución ni mucho menos. Ciertamente no es lo mismo estar frente a la clase que a un micrófono. El método elegido de presentación para estos temas es así como lo ven, con diapositivas y con la explicación sobre cada una de ellas. Ya que el objetivo de las diapositivas es, tanto para el formato en clases como remoto, brindar la información necesaria para que puedan comprender mejor los textos a la hora de estudiarlos.</a:t>
            </a:r>
          </a:p>
        </p:txBody>
      </p:sp>
      <p:sp>
        <p:nvSpPr>
          <p:cNvPr id="4" name="Marcador de número de diapositiva 3"/>
          <p:cNvSpPr>
            <a:spLocks noGrp="1"/>
          </p:cNvSpPr>
          <p:nvPr>
            <p:ph type="sldNum" sz="quarter" idx="10"/>
          </p:nvPr>
        </p:nvSpPr>
        <p:spPr/>
        <p:txBody>
          <a:bodyPr/>
          <a:lstStyle/>
          <a:p>
            <a:fld id="{01F2A70B-78F2-4DCF-B53B-C990D2FAFB8A}" type="slidenum">
              <a:rPr lang="es-ES"/>
              <a:t>1</a:t>
            </a:fld>
            <a:endParaRPr lang="es-ES"/>
          </a:p>
        </p:txBody>
      </p:sp>
    </p:spTree>
    <p:extLst>
      <p:ext uri="{BB962C8B-B14F-4D97-AF65-F5344CB8AC3E}">
        <p14:creationId xmlns:p14="http://schemas.microsoft.com/office/powerpoint/2010/main" val="110385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agenda para esta clase incluye estos. Los mismos se dividen para facilitar su descarga y para hacerla más llevadera. En esta primera parte se realizará un repaso sobre los distintos tipos de arquitecturas. </a:t>
            </a:r>
          </a:p>
        </p:txBody>
      </p:sp>
      <p:sp>
        <p:nvSpPr>
          <p:cNvPr id="4" name="Marcador de número de diapositiva 3"/>
          <p:cNvSpPr>
            <a:spLocks noGrp="1"/>
          </p:cNvSpPr>
          <p:nvPr>
            <p:ph type="sldNum" sz="quarter" idx="10"/>
          </p:nvPr>
        </p:nvSpPr>
        <p:spPr/>
        <p:txBody>
          <a:bodyPr/>
          <a:lstStyle/>
          <a:p>
            <a:fld id="{01F2A70B-78F2-4DCF-B53B-C990D2FAFB8A}" type="slidenum">
              <a:rPr lang="es-ES"/>
              <a:t>2</a:t>
            </a:fld>
            <a:endParaRPr lang="es-ES"/>
          </a:p>
        </p:txBody>
      </p:sp>
    </p:spTree>
    <p:extLst>
      <p:ext uri="{BB962C8B-B14F-4D97-AF65-F5344CB8AC3E}">
        <p14:creationId xmlns:p14="http://schemas.microsoft.com/office/powerpoint/2010/main" val="2458169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a:t>
            </a:fld>
            <a:endParaRPr lang="es-ES"/>
          </a:p>
        </p:txBody>
      </p:sp>
    </p:spTree>
    <p:extLst>
      <p:ext uri="{BB962C8B-B14F-4D97-AF65-F5344CB8AC3E}">
        <p14:creationId xmlns:p14="http://schemas.microsoft.com/office/powerpoint/2010/main" val="53116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200" kern="1200" dirty="0">
                <a:solidFill>
                  <a:schemeClr val="tx1"/>
                </a:solidFill>
                <a:latin typeface="+mn-lt"/>
                <a:ea typeface="+mn-ea"/>
                <a:cs typeface="+mn-cs"/>
              </a:rPr>
              <a:t>El gran matemático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al participar en el proyecto del computador ENIAC. Definió el modelo de computación actual.  Donde los distintos programas ejecutan en la “Unidad Central de Proceso” desde una “Memoria Principal” y acceden a los dispositivos desde la “Unidad de Entrada y Salida”. Antes de esta definición, en las primeras versiones de ENIAC, al cambiar de programa, se perdían días en realizar las reconexiones de circuitos. En la biografía de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su hermano cuenta,  que esta idea fue inspirada por la partitura “el arte de la fuga” de </a:t>
            </a:r>
            <a:r>
              <a:rPr lang="es-AR" sz="1200" kern="1200" dirty="0" err="1">
                <a:solidFill>
                  <a:schemeClr val="tx1"/>
                </a:solidFill>
                <a:latin typeface="+mn-lt"/>
                <a:ea typeface="+mn-ea"/>
                <a:cs typeface="+mn-cs"/>
              </a:rPr>
              <a:t>Sebastian</a:t>
            </a:r>
            <a:r>
              <a:rPr lang="es-AR" sz="1200" kern="1200" dirty="0">
                <a:solidFill>
                  <a:schemeClr val="tx1"/>
                </a:solidFill>
                <a:latin typeface="+mn-lt"/>
                <a:ea typeface="+mn-ea"/>
                <a:cs typeface="+mn-cs"/>
              </a:rPr>
              <a:t> Bach. En donde las notas no esta asignadas a un instrumento en concreto. Este tipo de arquitectura es “no configurable” ya que siempre se va a comportar de la misma forma.</a:t>
            </a:r>
          </a:p>
        </p:txBody>
      </p:sp>
      <p:sp>
        <p:nvSpPr>
          <p:cNvPr id="4" name="Marcador de número de diapositiva 3"/>
          <p:cNvSpPr>
            <a:spLocks noGrp="1"/>
          </p:cNvSpPr>
          <p:nvPr>
            <p:ph type="sldNum" sz="quarter" idx="10"/>
          </p:nvPr>
        </p:nvSpPr>
        <p:spPr/>
        <p:txBody>
          <a:bodyPr/>
          <a:lstStyle/>
          <a:p>
            <a:fld id="{01F2A70B-78F2-4DCF-B53B-C990D2FAFB8A}" type="slidenum">
              <a:rPr lang="es-ES"/>
              <a:t>5</a:t>
            </a:fld>
            <a:endParaRPr lang="es-ES"/>
          </a:p>
        </p:txBody>
      </p:sp>
    </p:spTree>
    <p:extLst>
      <p:ext uri="{BB962C8B-B14F-4D97-AF65-F5344CB8AC3E}">
        <p14:creationId xmlns:p14="http://schemas.microsoft.com/office/powerpoint/2010/main" val="583197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6</a:t>
            </a:fld>
            <a:endParaRPr lang="es-ES"/>
          </a:p>
        </p:txBody>
      </p:sp>
    </p:spTree>
    <p:extLst>
      <p:ext uri="{BB962C8B-B14F-4D97-AF65-F5344CB8AC3E}">
        <p14:creationId xmlns:p14="http://schemas.microsoft.com/office/powerpoint/2010/main" val="362325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este ejemplo, sacado desde un meme, se puede apreciar como los programas secuenciales, no aprovechan todo los recursos de la arquitectura de las computadoras actuales.</a:t>
            </a:r>
          </a:p>
        </p:txBody>
      </p:sp>
      <p:sp>
        <p:nvSpPr>
          <p:cNvPr id="4" name="Marcador de número de diapositiva 3"/>
          <p:cNvSpPr>
            <a:spLocks noGrp="1"/>
          </p:cNvSpPr>
          <p:nvPr>
            <p:ph type="sldNum" sz="quarter" idx="10"/>
          </p:nvPr>
        </p:nvSpPr>
        <p:spPr/>
        <p:txBody>
          <a:bodyPr/>
          <a:lstStyle/>
          <a:p>
            <a:fld id="{01F2A70B-78F2-4DCF-B53B-C990D2FAFB8A}" type="slidenum">
              <a:rPr lang="es-ES"/>
              <a:t>7</a:t>
            </a:fld>
            <a:endParaRPr lang="es-ES"/>
          </a:p>
        </p:txBody>
      </p:sp>
    </p:spTree>
    <p:extLst>
      <p:ext uri="{BB962C8B-B14F-4D97-AF65-F5344CB8AC3E}">
        <p14:creationId xmlns:p14="http://schemas.microsoft.com/office/powerpoint/2010/main" val="3507897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Un concepto de Tiempo Real, consiste en que la tarea debe finalizar ante de cumplirse el di (</a:t>
            </a:r>
            <a:r>
              <a:rPr lang="es-ES" i="1" dirty="0"/>
              <a:t>delta T</a:t>
            </a:r>
            <a:r>
              <a:rPr lang="es-ES" dirty="0"/>
              <a:t>). En HPC nos centraremos en sistemas que por arquitectura no permiten –y por mucho- lograr cumplirlo.</a:t>
            </a:r>
          </a:p>
        </p:txBody>
      </p:sp>
      <p:sp>
        <p:nvSpPr>
          <p:cNvPr id="4" name="Marcador de número de diapositiva 3"/>
          <p:cNvSpPr>
            <a:spLocks noGrp="1"/>
          </p:cNvSpPr>
          <p:nvPr>
            <p:ph type="sldNum" sz="quarter" idx="10"/>
          </p:nvPr>
        </p:nvSpPr>
        <p:spPr/>
        <p:txBody>
          <a:bodyPr/>
          <a:lstStyle/>
          <a:p>
            <a:fld id="{01F2A70B-78F2-4DCF-B53B-C990D2FAFB8A}" type="slidenum">
              <a:rPr lang="es-ES"/>
              <a:t>8</a:t>
            </a:fld>
            <a:endParaRPr lang="es-ES"/>
          </a:p>
        </p:txBody>
      </p:sp>
    </p:spTree>
    <p:extLst>
      <p:ext uri="{BB962C8B-B14F-4D97-AF65-F5344CB8AC3E}">
        <p14:creationId xmlns:p14="http://schemas.microsoft.com/office/powerpoint/2010/main" val="211225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Dos problemáticas y con una misma solución.</a:t>
            </a:r>
          </a:p>
        </p:txBody>
      </p:sp>
      <p:sp>
        <p:nvSpPr>
          <p:cNvPr id="4" name="Marcador de número de diapositiva 3"/>
          <p:cNvSpPr>
            <a:spLocks noGrp="1"/>
          </p:cNvSpPr>
          <p:nvPr>
            <p:ph type="sldNum" sz="quarter" idx="10"/>
          </p:nvPr>
        </p:nvSpPr>
        <p:spPr/>
        <p:txBody>
          <a:bodyPr/>
          <a:lstStyle/>
          <a:p>
            <a:fld id="{01F2A70B-78F2-4DCF-B53B-C990D2FAFB8A}" type="slidenum">
              <a:rPr lang="es-ES"/>
              <a:t>9</a:t>
            </a:fld>
            <a:endParaRPr lang="es-ES"/>
          </a:p>
        </p:txBody>
      </p:sp>
    </p:spTree>
    <p:extLst>
      <p:ext uri="{BB962C8B-B14F-4D97-AF65-F5344CB8AC3E}">
        <p14:creationId xmlns:p14="http://schemas.microsoft.com/office/powerpoint/2010/main" val="2256028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es a modo ilustrativo. Se aprecia que aumentando la velocidad de computo no alcanza.</a:t>
            </a:r>
            <a:endParaRPr lang="es-AR" dirty="0"/>
          </a:p>
        </p:txBody>
      </p:sp>
      <p:sp>
        <p:nvSpPr>
          <p:cNvPr id="4" name="Marcador de número de diapositiva 3"/>
          <p:cNvSpPr>
            <a:spLocks noGrp="1"/>
          </p:cNvSpPr>
          <p:nvPr>
            <p:ph type="sldNum" sz="quarter" idx="10"/>
          </p:nvPr>
        </p:nvSpPr>
        <p:spPr/>
        <p:txBody>
          <a:bodyPr/>
          <a:lstStyle/>
          <a:p>
            <a:fld id="{4F07054D-7B7C-4AFB-9A43-9B5D5B6C5101}" type="slidenum">
              <a:rPr lang="es-AR" smtClean="0"/>
              <a:t>10</a:t>
            </a:fld>
            <a:endParaRPr lang="es-AR" dirty="0"/>
          </a:p>
        </p:txBody>
      </p:sp>
    </p:spTree>
    <p:extLst>
      <p:ext uri="{BB962C8B-B14F-4D97-AF65-F5344CB8AC3E}">
        <p14:creationId xmlns:p14="http://schemas.microsoft.com/office/powerpoint/2010/main" val="3976232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O= 1 para programa muy sencillo. O=3 para un programa complejo.</a:t>
            </a:r>
          </a:p>
        </p:txBody>
      </p:sp>
      <p:sp>
        <p:nvSpPr>
          <p:cNvPr id="4" name="Marcador de número de diapositiva 3"/>
          <p:cNvSpPr>
            <a:spLocks noGrp="1"/>
          </p:cNvSpPr>
          <p:nvPr>
            <p:ph type="sldNum" sz="quarter" idx="10"/>
          </p:nvPr>
        </p:nvSpPr>
        <p:spPr/>
        <p:txBody>
          <a:bodyPr/>
          <a:lstStyle/>
          <a:p>
            <a:fld id="{01F2A70B-78F2-4DCF-B53B-C990D2FAFB8A}" type="slidenum">
              <a:rPr lang="es-ES"/>
              <a:t>11</a:t>
            </a:fld>
            <a:endParaRPr lang="es-ES"/>
          </a:p>
        </p:txBody>
      </p:sp>
    </p:spTree>
    <p:extLst>
      <p:ext uri="{BB962C8B-B14F-4D97-AF65-F5344CB8AC3E}">
        <p14:creationId xmlns:p14="http://schemas.microsoft.com/office/powerpoint/2010/main" val="534593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12</a:t>
            </a:fld>
            <a:endParaRPr lang="es-ES"/>
          </a:p>
        </p:txBody>
      </p:sp>
    </p:spTree>
    <p:extLst>
      <p:ext uri="{BB962C8B-B14F-4D97-AF65-F5344CB8AC3E}">
        <p14:creationId xmlns:p14="http://schemas.microsoft.com/office/powerpoint/2010/main" val="1972144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Para problemas de gran dimensión (o=10) con aumentar la velocidad de cómputo no alcanza.</a:t>
            </a:r>
          </a:p>
        </p:txBody>
      </p:sp>
      <p:sp>
        <p:nvSpPr>
          <p:cNvPr id="4" name="Marcador de número de diapositiva 3"/>
          <p:cNvSpPr>
            <a:spLocks noGrp="1"/>
          </p:cNvSpPr>
          <p:nvPr>
            <p:ph type="sldNum" sz="quarter" idx="10"/>
          </p:nvPr>
        </p:nvSpPr>
        <p:spPr/>
        <p:txBody>
          <a:bodyPr/>
          <a:lstStyle/>
          <a:p>
            <a:fld id="{01F2A70B-78F2-4DCF-B53B-C990D2FAFB8A}" type="slidenum">
              <a:rPr lang="es-ES"/>
              <a:t>13</a:t>
            </a:fld>
            <a:endParaRPr lang="es-ES"/>
          </a:p>
        </p:txBody>
      </p:sp>
    </p:spTree>
    <p:extLst>
      <p:ext uri="{BB962C8B-B14F-4D97-AF65-F5344CB8AC3E}">
        <p14:creationId xmlns:p14="http://schemas.microsoft.com/office/powerpoint/2010/main" val="1449465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731438" lvl="1" indent="-457200">
              <a:lnSpc>
                <a:spcPct val="100000"/>
              </a:lnSpc>
              <a:buFont typeface="Arial" panose="020B0604020202020204" pitchFamily="34" charset="0"/>
              <a:buChar char="•"/>
            </a:pPr>
            <a:r>
              <a:rPr lang="es-ES" dirty="0"/>
              <a:t>8 Telescopios.</a:t>
            </a:r>
          </a:p>
          <a:p>
            <a:pPr marL="731438" lvl="1" indent="-457200">
              <a:lnSpc>
                <a:spcPct val="100000"/>
              </a:lnSpc>
              <a:buFont typeface="Arial" panose="020B0604020202020204" pitchFamily="34" charset="0"/>
              <a:buChar char="•"/>
            </a:pPr>
            <a:r>
              <a:rPr lang="es-ES" dirty="0"/>
              <a:t>4 noches de mediciones.</a:t>
            </a:r>
          </a:p>
          <a:p>
            <a:pPr marL="731438" lvl="1" indent="-457200">
              <a:lnSpc>
                <a:spcPct val="100000"/>
              </a:lnSpc>
              <a:buFont typeface="Arial" panose="020B0604020202020204" pitchFamily="34" charset="0"/>
              <a:buChar char="•"/>
            </a:pPr>
            <a:r>
              <a:rPr lang="es-ES" dirty="0"/>
              <a:t>2 años procesar y validar la información.</a:t>
            </a:r>
          </a:p>
          <a:p>
            <a:pPr marL="731438" lvl="1" indent="-457200">
              <a:lnSpc>
                <a:spcPct val="100000"/>
              </a:lnSpc>
              <a:buFont typeface="Arial" panose="020B0604020202020204" pitchFamily="34" charset="0"/>
              <a:buChar char="•"/>
            </a:pPr>
            <a:endParaRPr lang="es-ES" dirty="0"/>
          </a:p>
          <a:p>
            <a:pPr marL="274238" lvl="1" indent="0">
              <a:lnSpc>
                <a:spcPct val="100000"/>
              </a:lnSpc>
              <a:buNone/>
            </a:pPr>
            <a:r>
              <a:rPr lang="es-ES" dirty="0"/>
              <a:t>(2019) Katie </a:t>
            </a:r>
            <a:r>
              <a:rPr lang="es-ES" dirty="0" err="1"/>
              <a:t>Bouman</a:t>
            </a:r>
            <a:r>
              <a:rPr lang="es-ES" dirty="0"/>
              <a:t>: con 5 </a:t>
            </a:r>
            <a:r>
              <a:rPr lang="es-ES" dirty="0" err="1"/>
              <a:t>petabytes</a:t>
            </a:r>
            <a:r>
              <a:rPr lang="es-ES" dirty="0"/>
              <a:t> necesarios parar componer la primera imagen del agujero negro (M87).</a:t>
            </a:r>
          </a:p>
          <a:p>
            <a:pPr marL="274238" lvl="1" indent="0">
              <a:lnSpc>
                <a:spcPct val="100000"/>
              </a:lnSpc>
              <a:buNone/>
            </a:pPr>
            <a:r>
              <a:rPr lang="es-ES" dirty="0"/>
              <a:t>Equivale: 5.000.000.000.000.000 bytes</a:t>
            </a:r>
          </a:p>
          <a:p>
            <a:pPr marL="274238" lvl="1" indent="0">
              <a:lnSpc>
                <a:spcPct val="100000"/>
              </a:lnSpc>
              <a:buFont typeface="Arial" panose="020B0604020202020204" pitchFamily="34" charset="0"/>
              <a:buNone/>
            </a:pPr>
            <a:endParaRPr lang="es-ES" dirty="0"/>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14</a:t>
            </a:fld>
            <a:endParaRPr lang="es-ES"/>
          </a:p>
        </p:txBody>
      </p:sp>
    </p:spTree>
    <p:extLst>
      <p:ext uri="{BB962C8B-B14F-4D97-AF65-F5344CB8AC3E}">
        <p14:creationId xmlns:p14="http://schemas.microsoft.com/office/powerpoint/2010/main" val="2256028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15</a:t>
            </a:fld>
            <a:endParaRPr lang="es-ES"/>
          </a:p>
        </p:txBody>
      </p:sp>
    </p:spTree>
    <p:extLst>
      <p:ext uri="{BB962C8B-B14F-4D97-AF65-F5344CB8AC3E}">
        <p14:creationId xmlns:p14="http://schemas.microsoft.com/office/powerpoint/2010/main" val="3599864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16</a:t>
            </a:fld>
            <a:endParaRPr lang="es-ES"/>
          </a:p>
        </p:txBody>
      </p:sp>
    </p:spTree>
    <p:extLst>
      <p:ext uri="{BB962C8B-B14F-4D97-AF65-F5344CB8AC3E}">
        <p14:creationId xmlns:p14="http://schemas.microsoft.com/office/powerpoint/2010/main" val="1293588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17</a:t>
            </a:fld>
            <a:endParaRPr lang="es-ES"/>
          </a:p>
        </p:txBody>
      </p:sp>
    </p:spTree>
    <p:extLst>
      <p:ext uri="{BB962C8B-B14F-4D97-AF65-F5344CB8AC3E}">
        <p14:creationId xmlns:p14="http://schemas.microsoft.com/office/powerpoint/2010/main" val="4095060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18</a:t>
            </a:fld>
            <a:endParaRPr lang="es-ES"/>
          </a:p>
        </p:txBody>
      </p:sp>
    </p:spTree>
    <p:extLst>
      <p:ext uri="{BB962C8B-B14F-4D97-AF65-F5344CB8AC3E}">
        <p14:creationId xmlns:p14="http://schemas.microsoft.com/office/powerpoint/2010/main" val="3786875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Repaso de arquitectura de computadoras, donde se demuestra que existe paralelismo de distinto índole.</a:t>
            </a:r>
          </a:p>
          <a:p>
            <a:r>
              <a:rPr lang="es-ES" dirty="0"/>
              <a:t>Son procesadores que permitían el procesamiento y operaciones aritméticas sobre vectores. Limitado a la cantidad de registros o segmentaciones sobre los mismos.</a:t>
            </a:r>
          </a:p>
          <a:p>
            <a:r>
              <a:rPr lang="es-ES" dirty="0"/>
              <a:t>Los pipes están asociados a las UF y suelen ser menos que la cantidad de elementos</a:t>
            </a:r>
          </a:p>
        </p:txBody>
      </p:sp>
      <p:sp>
        <p:nvSpPr>
          <p:cNvPr id="4" name="Marcador de número de diapositiva 3"/>
          <p:cNvSpPr>
            <a:spLocks noGrp="1"/>
          </p:cNvSpPr>
          <p:nvPr>
            <p:ph type="sldNum" sz="quarter" idx="10"/>
          </p:nvPr>
        </p:nvSpPr>
        <p:spPr/>
        <p:txBody>
          <a:bodyPr/>
          <a:lstStyle/>
          <a:p>
            <a:fld id="{01F2A70B-78F2-4DCF-B53B-C990D2FAFB8A}" type="slidenum">
              <a:rPr lang="es-ES"/>
              <a:t>19</a:t>
            </a:fld>
            <a:endParaRPr lang="es-ES"/>
          </a:p>
        </p:txBody>
      </p:sp>
    </p:spTree>
    <p:extLst>
      <p:ext uri="{BB962C8B-B14F-4D97-AF65-F5344CB8AC3E}">
        <p14:creationId xmlns:p14="http://schemas.microsoft.com/office/powerpoint/2010/main" val="36176766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este procesador, a medida que se va procesando la instrucción 3, las distintas etapas internas del procesador (Microinstrucciones) van procesando otras instrucciones. Cuando “Busca” la instrucción 3, también se esta “Decodificando” la instrucción 2 y “Ejecutando” la instrucción 1. Paralelismo a nivel </a:t>
            </a:r>
            <a:r>
              <a:rPr lang="es-ES" dirty="0" err="1"/>
              <a:t>intra-instrucción</a:t>
            </a:r>
            <a:r>
              <a:rPr lang="es-ES" dirty="0"/>
              <a:t>. Procesador con mayor cantidad de recursos, redundancia en registros, circuitos arieticos, etc.</a:t>
            </a:r>
          </a:p>
        </p:txBody>
      </p:sp>
      <p:sp>
        <p:nvSpPr>
          <p:cNvPr id="4" name="Marcador de número de diapositiva 3"/>
          <p:cNvSpPr>
            <a:spLocks noGrp="1"/>
          </p:cNvSpPr>
          <p:nvPr>
            <p:ph type="sldNum" sz="quarter" idx="10"/>
          </p:nvPr>
        </p:nvSpPr>
        <p:spPr/>
        <p:txBody>
          <a:bodyPr/>
          <a:lstStyle/>
          <a:p>
            <a:fld id="{01F2A70B-78F2-4DCF-B53B-C990D2FAFB8A}" type="slidenum">
              <a:rPr lang="es-ES"/>
              <a:t>20</a:t>
            </a:fld>
            <a:endParaRPr lang="es-ES"/>
          </a:p>
        </p:txBody>
      </p:sp>
    </p:spTree>
    <p:extLst>
      <p:ext uri="{BB962C8B-B14F-4D97-AF65-F5344CB8AC3E}">
        <p14:creationId xmlns:p14="http://schemas.microsoft.com/office/powerpoint/2010/main" val="3049824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Similar al anterior, pero con mayor cantidad de etapas intermedias.</a:t>
            </a:r>
          </a:p>
        </p:txBody>
      </p:sp>
      <p:sp>
        <p:nvSpPr>
          <p:cNvPr id="4" name="Marcador de número de diapositiva 3"/>
          <p:cNvSpPr>
            <a:spLocks noGrp="1"/>
          </p:cNvSpPr>
          <p:nvPr>
            <p:ph type="sldNum" sz="quarter" idx="10"/>
          </p:nvPr>
        </p:nvSpPr>
        <p:spPr/>
        <p:txBody>
          <a:bodyPr/>
          <a:lstStyle/>
          <a:p>
            <a:fld id="{01F2A70B-78F2-4DCF-B53B-C990D2FAFB8A}" type="slidenum">
              <a:rPr lang="es-ES"/>
              <a:t>21</a:t>
            </a:fld>
            <a:endParaRPr lang="es-ES"/>
          </a:p>
        </p:txBody>
      </p:sp>
    </p:spTree>
    <p:extLst>
      <p:ext uri="{BB962C8B-B14F-4D97-AF65-F5344CB8AC3E}">
        <p14:creationId xmlns:p14="http://schemas.microsoft.com/office/powerpoint/2010/main" val="4255398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22</a:t>
            </a:fld>
            <a:endParaRPr lang="es-ES"/>
          </a:p>
        </p:txBody>
      </p:sp>
    </p:spTree>
    <p:extLst>
      <p:ext uri="{BB962C8B-B14F-4D97-AF65-F5344CB8AC3E}">
        <p14:creationId xmlns:p14="http://schemas.microsoft.com/office/powerpoint/2010/main" val="2034493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Hyperthreading</a:t>
            </a:r>
            <a:r>
              <a:rPr lang="es-ES" dirty="0"/>
              <a:t> es una técnica inventada por Intel®, disponible a partir del modelo Pentium 4. Permite tener dos </a:t>
            </a:r>
            <a:r>
              <a:rPr lang="es-ES" dirty="0" err="1"/>
              <a:t>stack</a:t>
            </a:r>
            <a:r>
              <a:rPr lang="es-ES" dirty="0"/>
              <a:t> para simular la ejecución de hilos concurrentemente. En Windows se ven como dos procesadores, pero lo único concurrente es el cambio de contexto entre hilos, el hilo ejecuta secuencialmente.</a:t>
            </a:r>
          </a:p>
          <a:p>
            <a:r>
              <a:rPr lang="es-ES" dirty="0"/>
              <a:t>Expone dos contextos de ejecución por cada núcleo. El núcleo físico funciona como dos núcleos lógicos.</a:t>
            </a:r>
          </a:p>
          <a:p>
            <a:r>
              <a:rPr lang="es-ES" dirty="0"/>
              <a:t>https://www.intel.com/content/www/us/en/gaming/resources/hyper-threading.html</a:t>
            </a:r>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23</a:t>
            </a:fld>
            <a:endParaRPr lang="es-ES"/>
          </a:p>
        </p:txBody>
      </p:sp>
    </p:spTree>
    <p:extLst>
      <p:ext uri="{BB962C8B-B14F-4D97-AF65-F5344CB8AC3E}">
        <p14:creationId xmlns:p14="http://schemas.microsoft.com/office/powerpoint/2010/main" val="1611558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Procesadores VLIW posee registros anchos (de 128 bits) que pueden subdividirse para que, al ejecutar, realice varias operaciones aritméticas simultáneamente (que corresponder a distintas instrucciones).</a:t>
            </a:r>
          </a:p>
          <a:p>
            <a:r>
              <a:rPr lang="es-AR" dirty="0"/>
              <a:t>Varias operaciones que pueden ser ejecutadas en paralelo (ILP) se empaquetan en una instrucción larga, una por cada UF disponible. </a:t>
            </a:r>
          </a:p>
          <a:p>
            <a:r>
              <a:rPr lang="es-AR" dirty="0"/>
              <a:t>La detección del paralelismo la hace el compilador (off-line). </a:t>
            </a:r>
          </a:p>
          <a:p>
            <a:r>
              <a:rPr lang="es-AR" dirty="0"/>
              <a:t>Luego de la captación y decodificación de una instrucción, las operaciones contenidas son emitidas en paralelo.</a:t>
            </a:r>
          </a:p>
          <a:p>
            <a:r>
              <a:rPr lang="es-AR" dirty="0"/>
              <a:t>UNICO PROCESADOR CON VARIAS UNIDADES FUNCIONALES (ALUS; MULTIPLICADORES; ADMINISTRACION DE BUS). CORRE POR CUENTA DEL COMPILADOR. </a:t>
            </a:r>
          </a:p>
          <a:p>
            <a:endParaRPr lang="es-AR" dirty="0"/>
          </a:p>
          <a:p>
            <a:r>
              <a:rPr lang="es-AR" dirty="0"/>
              <a:t>Ventajas</a:t>
            </a:r>
          </a:p>
          <a:p>
            <a:r>
              <a:rPr lang="es-AR" dirty="0"/>
              <a:t>Hardware simple. </a:t>
            </a:r>
          </a:p>
          <a:p>
            <a:r>
              <a:rPr lang="es-AR" dirty="0"/>
              <a:t>Puede incrementarse el número de unidades funcionales (</a:t>
            </a:r>
            <a:r>
              <a:rPr lang="es-AR" dirty="0" err="1"/>
              <a:t>UFs</a:t>
            </a:r>
            <a:r>
              <a:rPr lang="es-AR" dirty="0"/>
              <a:t>) sin agregar hardware de detección adicional. </a:t>
            </a:r>
          </a:p>
          <a:p>
            <a:r>
              <a:rPr lang="es-AR" dirty="0"/>
              <a:t>Bajo consumo de potencia. </a:t>
            </a:r>
          </a:p>
          <a:p>
            <a:r>
              <a:rPr lang="es-AR" dirty="0"/>
              <a:t>Los buenos compiladores pueden detectar paralelismo según un análisis global del programa completo, por lo tanto se elimina el problema de la ventana de ejecución.</a:t>
            </a:r>
          </a:p>
          <a:p>
            <a:endParaRPr lang="es-AR" dirty="0"/>
          </a:p>
          <a:p>
            <a:r>
              <a:rPr lang="es-AR" dirty="0"/>
              <a:t>Desventajas</a:t>
            </a:r>
          </a:p>
          <a:p>
            <a:r>
              <a:rPr lang="es-AR" dirty="0"/>
              <a:t>Gran número de registros visibles, necesarios para mantener las </a:t>
            </a:r>
            <a:r>
              <a:rPr lang="es-AR" dirty="0" err="1"/>
              <a:t>UFs</a:t>
            </a:r>
            <a:r>
              <a:rPr lang="es-AR" dirty="0"/>
              <a:t> activas (operandos y resultados). </a:t>
            </a:r>
          </a:p>
          <a:p>
            <a:r>
              <a:rPr lang="es-AR" dirty="0"/>
              <a:t>Gran capacidad de transporte entre las </a:t>
            </a:r>
            <a:r>
              <a:rPr lang="es-AR" dirty="0" err="1"/>
              <a:t>UFs</a:t>
            </a:r>
            <a:r>
              <a:rPr lang="es-AR" dirty="0"/>
              <a:t> y los registros, y entre los registros y la memoria. </a:t>
            </a:r>
          </a:p>
          <a:p>
            <a:r>
              <a:rPr lang="es-AR" dirty="0"/>
              <a:t>Gran ancho de banda entre el cache de instrucciones y la unidad de captación, debido a las instrucciones largas. </a:t>
            </a:r>
          </a:p>
          <a:p>
            <a:r>
              <a:rPr lang="es-AR" dirty="0"/>
              <a:t>Baja densidad de código, debido a las operaciones vacías. </a:t>
            </a:r>
          </a:p>
          <a:p>
            <a:r>
              <a:rPr lang="es-AR" dirty="0"/>
              <a:t>Incompatibilidad binaria: si agrego </a:t>
            </a:r>
            <a:r>
              <a:rPr lang="es-AR" dirty="0" err="1"/>
              <a:t>UFs</a:t>
            </a:r>
            <a:r>
              <a:rPr lang="es-AR" dirty="0"/>
              <a:t>, el número de operaciones simultáneas se incrementa, aumenta el ancho de la instrucción, y por lo tanto el código binario anterior no se puede ejecutar en la nueva máquina. </a:t>
            </a:r>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24</a:t>
            </a:fld>
            <a:endParaRPr lang="es-ES"/>
          </a:p>
        </p:txBody>
      </p:sp>
    </p:spTree>
    <p:extLst>
      <p:ext uri="{BB962C8B-B14F-4D97-AF65-F5344CB8AC3E}">
        <p14:creationId xmlns:p14="http://schemas.microsoft.com/office/powerpoint/2010/main" val="9713964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25</a:t>
            </a:fld>
            <a:endParaRPr lang="es-ES"/>
          </a:p>
        </p:txBody>
      </p:sp>
    </p:spTree>
    <p:extLst>
      <p:ext uri="{BB962C8B-B14F-4D97-AF65-F5344CB8AC3E}">
        <p14:creationId xmlns:p14="http://schemas.microsoft.com/office/powerpoint/2010/main" val="2717174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Forma de organizar datos e instrucciones en entornos de multiprocesadores.</a:t>
            </a:r>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26</a:t>
            </a:fld>
            <a:endParaRPr lang="es-ES"/>
          </a:p>
        </p:txBody>
      </p:sp>
    </p:spTree>
    <p:extLst>
      <p:ext uri="{BB962C8B-B14F-4D97-AF65-F5344CB8AC3E}">
        <p14:creationId xmlns:p14="http://schemas.microsoft.com/office/powerpoint/2010/main" val="24866060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Arquitecturas de proceso secuencial básico. Clásica arquitectura de </a:t>
            </a:r>
            <a:r>
              <a:rPr lang="es-ES" dirty="0" err="1"/>
              <a:t>Von</a:t>
            </a:r>
            <a:r>
              <a:rPr lang="es-ES" dirty="0"/>
              <a:t> Neumann</a:t>
            </a:r>
          </a:p>
        </p:txBody>
      </p:sp>
      <p:sp>
        <p:nvSpPr>
          <p:cNvPr id="4" name="Marcador de número de diapositiva 3"/>
          <p:cNvSpPr>
            <a:spLocks noGrp="1"/>
          </p:cNvSpPr>
          <p:nvPr>
            <p:ph type="sldNum" sz="quarter" idx="10"/>
          </p:nvPr>
        </p:nvSpPr>
        <p:spPr/>
        <p:txBody>
          <a:bodyPr/>
          <a:lstStyle/>
          <a:p>
            <a:fld id="{01F2A70B-78F2-4DCF-B53B-C990D2FAFB8A}" type="slidenum">
              <a:rPr lang="es-ES"/>
              <a:t>27</a:t>
            </a:fld>
            <a:endParaRPr lang="es-ES"/>
          </a:p>
        </p:txBody>
      </p:sp>
    </p:spTree>
    <p:extLst>
      <p:ext uri="{BB962C8B-B14F-4D97-AF65-F5344CB8AC3E}">
        <p14:creationId xmlns:p14="http://schemas.microsoft.com/office/powerpoint/2010/main" val="40744435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Las computadoras con arquitectura SIMD constan de Processing </a:t>
            </a:r>
            <a:r>
              <a:rPr lang="es-ES" dirty="0" err="1"/>
              <a:t>Elements</a:t>
            </a:r>
            <a:r>
              <a:rPr lang="es-ES" dirty="0"/>
              <a:t> idénticos, todos controlados por una única unidad de control por ende la ejecución es sincrónica ya que comparten CU.</a:t>
            </a:r>
          </a:p>
          <a:p>
            <a:r>
              <a:rPr lang="es-ES" dirty="0"/>
              <a:t>Cada PE procesa datos distintos a las demás incluso pueden tener memoria local para un acceso exclusivo.</a:t>
            </a:r>
          </a:p>
          <a:p>
            <a:r>
              <a:rPr lang="es-ES" dirty="0"/>
              <a:t>Cada PE puede estar comunicada a través de memoria compartida.</a:t>
            </a:r>
          </a:p>
        </p:txBody>
      </p:sp>
      <p:sp>
        <p:nvSpPr>
          <p:cNvPr id="4" name="Marcador de número de diapositiva 3"/>
          <p:cNvSpPr>
            <a:spLocks noGrp="1"/>
          </p:cNvSpPr>
          <p:nvPr>
            <p:ph type="sldNum" sz="quarter" idx="10"/>
          </p:nvPr>
        </p:nvSpPr>
        <p:spPr/>
        <p:txBody>
          <a:bodyPr/>
          <a:lstStyle/>
          <a:p>
            <a:fld id="{01F2A70B-78F2-4DCF-B53B-C990D2FAFB8A}" type="slidenum">
              <a:rPr lang="es-ES"/>
              <a:t>28</a:t>
            </a:fld>
            <a:endParaRPr lang="es-ES"/>
          </a:p>
        </p:txBody>
      </p:sp>
    </p:spTree>
    <p:extLst>
      <p:ext uri="{BB962C8B-B14F-4D97-AF65-F5344CB8AC3E}">
        <p14:creationId xmlns:p14="http://schemas.microsoft.com/office/powerpoint/2010/main" val="416507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Caso hipotético de arquitectura. Las instrucciones se ejecutan a modo de pipeline, donde se van aplicando diferentes instrucciones secuenciales a un mismo dato.</a:t>
            </a:r>
          </a:p>
        </p:txBody>
      </p:sp>
      <p:sp>
        <p:nvSpPr>
          <p:cNvPr id="4" name="Marcador de número de diapositiva 3"/>
          <p:cNvSpPr>
            <a:spLocks noGrp="1"/>
          </p:cNvSpPr>
          <p:nvPr>
            <p:ph type="sldNum" sz="quarter" idx="10"/>
          </p:nvPr>
        </p:nvSpPr>
        <p:spPr/>
        <p:txBody>
          <a:bodyPr/>
          <a:lstStyle/>
          <a:p>
            <a:fld id="{01F2A70B-78F2-4DCF-B53B-C990D2FAFB8A}" type="slidenum">
              <a:rPr lang="es-ES"/>
              <a:t>29</a:t>
            </a:fld>
            <a:endParaRPr lang="es-ES"/>
          </a:p>
        </p:txBody>
      </p:sp>
    </p:spTree>
    <p:extLst>
      <p:ext uri="{BB962C8B-B14F-4D97-AF65-F5344CB8AC3E}">
        <p14:creationId xmlns:p14="http://schemas.microsoft.com/office/powerpoint/2010/main" val="32212648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Tipo de arquitectura completamente paralela y la mas aceptada hoy en día.</a:t>
            </a:r>
          </a:p>
          <a:p>
            <a:r>
              <a:rPr lang="es-ES" dirty="0"/>
              <a:t>Múltiples procesadores con su propia unidad de control que ejecuta su propia secuencia de instrucciones.</a:t>
            </a:r>
          </a:p>
          <a:p>
            <a:r>
              <a:rPr lang="es-ES" dirty="0"/>
              <a:t>La forma en la que se conectan los procesadores a la memoria y entre si, permite clasificar en dos subclases:</a:t>
            </a:r>
          </a:p>
          <a:p>
            <a:r>
              <a:rPr lang="es-ES" dirty="0"/>
              <a:t>Multiprocesadores y multicomputadoras.</a:t>
            </a:r>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30</a:t>
            </a:fld>
            <a:endParaRPr lang="es-ES"/>
          </a:p>
        </p:txBody>
      </p:sp>
    </p:spTree>
    <p:extLst>
      <p:ext uri="{BB962C8B-B14F-4D97-AF65-F5344CB8AC3E}">
        <p14:creationId xmlns:p14="http://schemas.microsoft.com/office/powerpoint/2010/main" val="33147545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Multiprocesadores o computadores fuertemente acopladas, son maquinas con arquitectura MIMD donde todos los procesadores comparten una única memoria.</a:t>
            </a:r>
          </a:p>
          <a:p>
            <a:r>
              <a:rPr lang="es-ES" dirty="0"/>
              <a:t>Espacio de direccionamiento común. Un espacio de memoria tiene el mismo contenido para cada CPU. Métodos de acceso sincronizado.</a:t>
            </a:r>
          </a:p>
          <a:p>
            <a:r>
              <a:rPr lang="es-ES" dirty="0"/>
              <a:t>Memoria compartida UMA (</a:t>
            </a:r>
            <a:r>
              <a:rPr lang="es-ES" dirty="0" err="1"/>
              <a:t>Uniform</a:t>
            </a:r>
            <a:r>
              <a:rPr lang="es-ES" dirty="0"/>
              <a:t> </a:t>
            </a:r>
            <a:r>
              <a:rPr lang="es-ES" dirty="0" err="1"/>
              <a:t>Memory</a:t>
            </a:r>
            <a:r>
              <a:rPr lang="es-ES" dirty="0"/>
              <a:t> Access) todos los procesadores tienen igual tiempo de acceso a todas las posiciones de memoria.</a:t>
            </a:r>
          </a:p>
          <a:p>
            <a:r>
              <a:rPr lang="es-ES" dirty="0"/>
              <a:t>Memoria compartida NUMA (</a:t>
            </a:r>
            <a:r>
              <a:rPr lang="es-ES" dirty="0" err="1"/>
              <a:t>Nonuniform</a:t>
            </a:r>
            <a:r>
              <a:rPr lang="es-ES" dirty="0"/>
              <a:t> </a:t>
            </a:r>
            <a:r>
              <a:rPr lang="es-ES" dirty="0" err="1"/>
              <a:t>Memory</a:t>
            </a:r>
            <a:r>
              <a:rPr lang="es-ES" dirty="0"/>
              <a:t> Access) el tiempo de acceso a la memoria depende de la posición a la que acceda. Memoria compartida pero físicamente distribuida.</a:t>
            </a:r>
          </a:p>
          <a:p>
            <a:r>
              <a:rPr lang="es-ES" dirty="0"/>
              <a:t>COMA: La memoria local a cada procesador se convierte en memoria cache grande. Hardware mas complejo</a:t>
            </a:r>
          </a:p>
          <a:p>
            <a:endParaRPr lang="es-ES" dirty="0"/>
          </a:p>
          <a:p>
            <a:r>
              <a:rPr lang="es-ES" dirty="0"/>
              <a:t>Multicomputadoras: Contienen su propia CPU con su correspondiente unidad de memoria. Comunicación a través de una red de conexión. Múltiples SISD conectadas.</a:t>
            </a:r>
          </a:p>
        </p:txBody>
      </p:sp>
      <p:sp>
        <p:nvSpPr>
          <p:cNvPr id="4" name="Marcador de número de diapositiva 3"/>
          <p:cNvSpPr>
            <a:spLocks noGrp="1"/>
          </p:cNvSpPr>
          <p:nvPr>
            <p:ph type="sldNum" sz="quarter" idx="10"/>
          </p:nvPr>
        </p:nvSpPr>
        <p:spPr/>
        <p:txBody>
          <a:bodyPr/>
          <a:lstStyle/>
          <a:p>
            <a:fld id="{01F2A70B-78F2-4DCF-B53B-C990D2FAFB8A}" type="slidenum">
              <a:rPr lang="es-ES"/>
              <a:t>31</a:t>
            </a:fld>
            <a:endParaRPr lang="es-ES"/>
          </a:p>
        </p:txBody>
      </p:sp>
    </p:spTree>
    <p:extLst>
      <p:ext uri="{BB962C8B-B14F-4D97-AF65-F5344CB8AC3E}">
        <p14:creationId xmlns:p14="http://schemas.microsoft.com/office/powerpoint/2010/main" val="29302173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Cada Proceso/hilo (P) posee una parte de memoria (su contexto de ejecución), pero comparte con otros procesos/hilos la memoria.</a:t>
            </a:r>
          </a:p>
        </p:txBody>
      </p:sp>
      <p:sp>
        <p:nvSpPr>
          <p:cNvPr id="4" name="Marcador de número de diapositiva 3"/>
          <p:cNvSpPr>
            <a:spLocks noGrp="1"/>
          </p:cNvSpPr>
          <p:nvPr>
            <p:ph type="sldNum" sz="quarter" idx="10"/>
          </p:nvPr>
        </p:nvSpPr>
        <p:spPr/>
        <p:txBody>
          <a:bodyPr/>
          <a:lstStyle/>
          <a:p>
            <a:fld id="{01F2A70B-78F2-4DCF-B53B-C990D2FAFB8A}" type="slidenum">
              <a:rPr lang="es-ES"/>
              <a:t>32</a:t>
            </a:fld>
            <a:endParaRPr lang="es-ES"/>
          </a:p>
        </p:txBody>
      </p:sp>
    </p:spTree>
    <p:extLst>
      <p:ext uri="{BB962C8B-B14F-4D97-AF65-F5344CB8AC3E}">
        <p14:creationId xmlns:p14="http://schemas.microsoft.com/office/powerpoint/2010/main" val="13677066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Cada proceso (P) posee su memoria, pero comparte un canal de comunicación que lo interconecta.</a:t>
            </a:r>
          </a:p>
        </p:txBody>
      </p:sp>
      <p:sp>
        <p:nvSpPr>
          <p:cNvPr id="4" name="Marcador de número de diapositiva 3"/>
          <p:cNvSpPr>
            <a:spLocks noGrp="1"/>
          </p:cNvSpPr>
          <p:nvPr>
            <p:ph type="sldNum" sz="quarter" idx="10"/>
          </p:nvPr>
        </p:nvSpPr>
        <p:spPr/>
        <p:txBody>
          <a:bodyPr/>
          <a:lstStyle/>
          <a:p>
            <a:fld id="{01F2A70B-78F2-4DCF-B53B-C990D2FAFB8A}" type="slidenum">
              <a:rPr lang="es-ES"/>
              <a:t>33</a:t>
            </a:fld>
            <a:endParaRPr lang="es-ES"/>
          </a:p>
        </p:txBody>
      </p:sp>
    </p:spTree>
    <p:extLst>
      <p:ext uri="{BB962C8B-B14F-4D97-AF65-F5344CB8AC3E}">
        <p14:creationId xmlns:p14="http://schemas.microsoft.com/office/powerpoint/2010/main" val="30828230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Mezcla de los dos tipos de paradigma.</a:t>
            </a:r>
          </a:p>
        </p:txBody>
      </p:sp>
      <p:sp>
        <p:nvSpPr>
          <p:cNvPr id="4" name="Marcador de número de diapositiva 3"/>
          <p:cNvSpPr>
            <a:spLocks noGrp="1"/>
          </p:cNvSpPr>
          <p:nvPr>
            <p:ph type="sldNum" sz="quarter" idx="10"/>
          </p:nvPr>
        </p:nvSpPr>
        <p:spPr/>
        <p:txBody>
          <a:bodyPr/>
          <a:lstStyle/>
          <a:p>
            <a:fld id="{01F2A70B-78F2-4DCF-B53B-C990D2FAFB8A}" type="slidenum">
              <a:rPr lang="es-ES"/>
              <a:t>34</a:t>
            </a:fld>
            <a:endParaRPr lang="es-ES"/>
          </a:p>
        </p:txBody>
      </p:sp>
    </p:spTree>
    <p:extLst>
      <p:ext uri="{BB962C8B-B14F-4D97-AF65-F5344CB8AC3E}">
        <p14:creationId xmlns:p14="http://schemas.microsoft.com/office/powerpoint/2010/main" val="647395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Diferentes formatos de procesadores Intel®, </a:t>
            </a:r>
          </a:p>
        </p:txBody>
      </p:sp>
      <p:sp>
        <p:nvSpPr>
          <p:cNvPr id="4" name="Marcador de número de diapositiva 3"/>
          <p:cNvSpPr>
            <a:spLocks noGrp="1"/>
          </p:cNvSpPr>
          <p:nvPr>
            <p:ph type="sldNum" sz="quarter" idx="10"/>
          </p:nvPr>
        </p:nvSpPr>
        <p:spPr/>
        <p:txBody>
          <a:bodyPr/>
          <a:lstStyle/>
          <a:p>
            <a:fld id="{01F2A70B-78F2-4DCF-B53B-C990D2FAFB8A}" type="slidenum">
              <a:rPr lang="es-ES"/>
              <a:t>35</a:t>
            </a:fld>
            <a:endParaRPr lang="es-ES" dirty="0"/>
          </a:p>
        </p:txBody>
      </p:sp>
    </p:spTree>
    <p:extLst>
      <p:ext uri="{BB962C8B-B14F-4D97-AF65-F5344CB8AC3E}">
        <p14:creationId xmlns:p14="http://schemas.microsoft.com/office/powerpoint/2010/main" val="32048266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Diferencia de arquitectura entre Intel® (caro) y AMD® (barato).</a:t>
            </a:r>
          </a:p>
        </p:txBody>
      </p:sp>
      <p:sp>
        <p:nvSpPr>
          <p:cNvPr id="4" name="Marcador de número de diapositiva 3"/>
          <p:cNvSpPr>
            <a:spLocks noGrp="1"/>
          </p:cNvSpPr>
          <p:nvPr>
            <p:ph type="sldNum" sz="quarter" idx="10"/>
          </p:nvPr>
        </p:nvSpPr>
        <p:spPr/>
        <p:txBody>
          <a:bodyPr/>
          <a:lstStyle/>
          <a:p>
            <a:fld id="{01F2A70B-78F2-4DCF-B53B-C990D2FAFB8A}" type="slidenum">
              <a:rPr lang="es-ES"/>
              <a:t>36</a:t>
            </a:fld>
            <a:endParaRPr lang="es-ES"/>
          </a:p>
        </p:txBody>
      </p:sp>
    </p:spTree>
    <p:extLst>
      <p:ext uri="{BB962C8B-B14F-4D97-AF65-F5344CB8AC3E}">
        <p14:creationId xmlns:p14="http://schemas.microsoft.com/office/powerpoint/2010/main" val="6299089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Todo lo visto hasta aquí, resumido en un cuadro de Tanenbaum.</a:t>
            </a:r>
          </a:p>
        </p:txBody>
      </p:sp>
      <p:sp>
        <p:nvSpPr>
          <p:cNvPr id="4" name="Marcador de número de diapositiva 3"/>
          <p:cNvSpPr>
            <a:spLocks noGrp="1"/>
          </p:cNvSpPr>
          <p:nvPr>
            <p:ph type="sldNum" sz="quarter" idx="10"/>
          </p:nvPr>
        </p:nvSpPr>
        <p:spPr/>
        <p:txBody>
          <a:bodyPr/>
          <a:lstStyle/>
          <a:p>
            <a:fld id="{01F2A70B-78F2-4DCF-B53B-C990D2FAFB8A}" type="slidenum">
              <a:rPr lang="es-ES"/>
              <a:t>37</a:t>
            </a:fld>
            <a:endParaRPr lang="es-ES"/>
          </a:p>
        </p:txBody>
      </p:sp>
    </p:spTree>
    <p:extLst>
      <p:ext uri="{BB962C8B-B14F-4D97-AF65-F5344CB8AC3E}">
        <p14:creationId xmlns:p14="http://schemas.microsoft.com/office/powerpoint/2010/main" val="8657600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38</a:t>
            </a:fld>
            <a:endParaRPr lang="es-ES"/>
          </a:p>
        </p:txBody>
      </p:sp>
    </p:spTree>
    <p:extLst>
      <p:ext uri="{BB962C8B-B14F-4D97-AF65-F5344CB8AC3E}">
        <p14:creationId xmlns:p14="http://schemas.microsoft.com/office/powerpoint/2010/main" val="19333636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Muestra que al procesar datos concurrentemente se acorta los tiempos de ejecución.</a:t>
            </a:r>
            <a:endParaRPr lang="es-AR" dirty="0"/>
          </a:p>
        </p:txBody>
      </p:sp>
      <p:sp>
        <p:nvSpPr>
          <p:cNvPr id="4" name="Marcador de número de diapositiva 3"/>
          <p:cNvSpPr>
            <a:spLocks noGrp="1"/>
          </p:cNvSpPr>
          <p:nvPr>
            <p:ph type="sldNum" sz="quarter" idx="10"/>
          </p:nvPr>
        </p:nvSpPr>
        <p:spPr/>
        <p:txBody>
          <a:bodyPr/>
          <a:lstStyle/>
          <a:p>
            <a:fld id="{4F07054D-7B7C-4AFB-9A43-9B5D5B6C5101}" type="slidenum">
              <a:rPr lang="es-AR" smtClean="0"/>
              <a:t>39</a:t>
            </a:fld>
            <a:endParaRPr lang="es-AR" dirty="0"/>
          </a:p>
        </p:txBody>
      </p:sp>
    </p:spTree>
    <p:extLst>
      <p:ext uri="{BB962C8B-B14F-4D97-AF65-F5344CB8AC3E}">
        <p14:creationId xmlns:p14="http://schemas.microsoft.com/office/powerpoint/2010/main" val="35368543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paralelización de funciones no dependientes también puede ayudar a mejorar los tiempos de ejecución.</a:t>
            </a:r>
            <a:endParaRPr lang="es-AR" dirty="0"/>
          </a:p>
        </p:txBody>
      </p:sp>
      <p:sp>
        <p:nvSpPr>
          <p:cNvPr id="4" name="Marcador de número de diapositiva 3"/>
          <p:cNvSpPr>
            <a:spLocks noGrp="1"/>
          </p:cNvSpPr>
          <p:nvPr>
            <p:ph type="sldNum" sz="quarter" idx="10"/>
          </p:nvPr>
        </p:nvSpPr>
        <p:spPr/>
        <p:txBody>
          <a:bodyPr/>
          <a:lstStyle/>
          <a:p>
            <a:fld id="{4F07054D-7B7C-4AFB-9A43-9B5D5B6C5101}" type="slidenum">
              <a:rPr lang="es-AR" smtClean="0"/>
              <a:t>40</a:t>
            </a:fld>
            <a:endParaRPr lang="es-AR" dirty="0"/>
          </a:p>
        </p:txBody>
      </p:sp>
    </p:spTree>
    <p:extLst>
      <p:ext uri="{BB962C8B-B14F-4D97-AF65-F5344CB8AC3E}">
        <p14:creationId xmlns:p14="http://schemas.microsoft.com/office/powerpoint/2010/main" val="42006689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err="1"/>
              <a:t>SpeedUp</a:t>
            </a:r>
            <a:r>
              <a:rPr lang="es-AR" dirty="0"/>
              <a:t>: Idealmente el tiempo en paralelo debe ser mayor (p veces mas, siendo p el numero de procesadores) al tiempo secuencial.</a:t>
            </a:r>
          </a:p>
          <a:p>
            <a:r>
              <a:rPr lang="es-AR" dirty="0"/>
              <a:t>Eficiencia: Una eficiencia cercana a 1 indica que se están aprovechando los p procesadores de manera eficiente. (Valores entre 0 y 1).</a:t>
            </a:r>
          </a:p>
          <a:p>
            <a:pPr marL="171450" indent="-171450">
              <a:buFont typeface="Arial" panose="020B0604020202020204" pitchFamily="34" charset="0"/>
              <a:buChar char="•"/>
            </a:pPr>
            <a:r>
              <a:rPr lang="es-AR" dirty="0"/>
              <a:t>En algunos casos supera ampliamente el valor de 1, esto puede deberse a </a:t>
            </a:r>
            <a:r>
              <a:rPr lang="es-AR" dirty="0" err="1"/>
              <a:t>speedup</a:t>
            </a:r>
            <a:r>
              <a:rPr lang="es-AR" dirty="0"/>
              <a:t> </a:t>
            </a:r>
            <a:r>
              <a:rPr lang="es-AR" dirty="0" err="1"/>
              <a:t>superlineales</a:t>
            </a:r>
            <a:r>
              <a:rPr lang="es-AR" dirty="0"/>
              <a:t>.</a:t>
            </a:r>
          </a:p>
          <a:p>
            <a:pPr marL="171450" indent="-171450">
              <a:buFont typeface="Arial" panose="020B0604020202020204" pitchFamily="34" charset="0"/>
              <a:buChar char="•"/>
            </a:pPr>
            <a:r>
              <a:rPr lang="es-AR" dirty="0"/>
              <a:t>El </a:t>
            </a:r>
            <a:r>
              <a:rPr lang="es-AR" dirty="0" err="1"/>
              <a:t>speedup</a:t>
            </a:r>
            <a:r>
              <a:rPr lang="es-AR" dirty="0"/>
              <a:t> </a:t>
            </a:r>
            <a:r>
              <a:rPr lang="es-AR" dirty="0" err="1"/>
              <a:t>superlineal</a:t>
            </a:r>
            <a:r>
              <a:rPr lang="es-AR" dirty="0"/>
              <a:t> se produce por diferentes motivos, entre los destacados:</a:t>
            </a:r>
          </a:p>
          <a:p>
            <a:pPr marL="628650" lvl="1" indent="-171450">
              <a:buFont typeface="Arial" panose="020B0604020202020204" pitchFamily="34" charset="0"/>
              <a:buChar char="•"/>
            </a:pPr>
            <a:r>
              <a:rPr lang="es-AR" dirty="0"/>
              <a:t>Algoritmo secuencial muy malo</a:t>
            </a:r>
          </a:p>
          <a:p>
            <a:pPr marL="628650" lvl="1" indent="-171450">
              <a:buFont typeface="Arial" panose="020B0604020202020204" pitchFamily="34" charset="0"/>
              <a:buChar char="•"/>
            </a:pPr>
            <a:r>
              <a:rPr lang="es-AR" dirty="0"/>
              <a:t>Procesadores con memorias cache o accesos a memorias muy rápidos. Cada procesador trabaja mucho menos de </a:t>
            </a:r>
            <a:r>
              <a:rPr lang="es-AR"/>
              <a:t>forma paralela </a:t>
            </a:r>
            <a:r>
              <a:rPr lang="es-AR" dirty="0"/>
              <a:t>que secuencial.</a:t>
            </a:r>
          </a:p>
          <a:p>
            <a:r>
              <a:rPr lang="es-AR" dirty="0"/>
              <a:t>Coste: En un algoritmo optimo coincidirá con el tiempo secuencial pero generalmente es mayor.</a:t>
            </a:r>
          </a:p>
          <a:p>
            <a:r>
              <a:rPr lang="es-AR" dirty="0"/>
              <a:t>Función </a:t>
            </a:r>
            <a:r>
              <a:rPr lang="es-AR" dirty="0" err="1"/>
              <a:t>Overhead</a:t>
            </a:r>
            <a:r>
              <a:rPr lang="es-AR" dirty="0"/>
              <a:t>: Cuanto mayor es el orden de la función, peor es el comportamiento del algoritmo paralelo.</a:t>
            </a:r>
          </a:p>
        </p:txBody>
      </p:sp>
      <p:sp>
        <p:nvSpPr>
          <p:cNvPr id="4" name="Marcador de número de diapositiva 3"/>
          <p:cNvSpPr>
            <a:spLocks noGrp="1"/>
          </p:cNvSpPr>
          <p:nvPr>
            <p:ph type="sldNum" sz="quarter" idx="5"/>
          </p:nvPr>
        </p:nvSpPr>
        <p:spPr/>
        <p:txBody>
          <a:bodyPr/>
          <a:lstStyle/>
          <a:p>
            <a:fld id="{01F2A70B-78F2-4DCF-B53B-C990D2FAFB8A}" type="slidenum">
              <a:rPr lang="es-AR" smtClean="0"/>
              <a:t>41</a:t>
            </a:fld>
            <a:endParaRPr lang="es-AR"/>
          </a:p>
        </p:txBody>
      </p:sp>
    </p:spTree>
    <p:extLst>
      <p:ext uri="{BB962C8B-B14F-4D97-AF65-F5344CB8AC3E}">
        <p14:creationId xmlns:p14="http://schemas.microsoft.com/office/powerpoint/2010/main" val="5734107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Busca dividir la carga entre el numero de procesadores y evaluar el rendimiento.</a:t>
            </a:r>
          </a:p>
        </p:txBody>
      </p:sp>
      <p:sp>
        <p:nvSpPr>
          <p:cNvPr id="4" name="Marcador de número de diapositiva 3"/>
          <p:cNvSpPr>
            <a:spLocks noGrp="1"/>
          </p:cNvSpPr>
          <p:nvPr>
            <p:ph type="sldNum" sz="quarter" idx="5"/>
          </p:nvPr>
        </p:nvSpPr>
        <p:spPr/>
        <p:txBody>
          <a:bodyPr/>
          <a:lstStyle/>
          <a:p>
            <a:fld id="{01F2A70B-78F2-4DCF-B53B-C990D2FAFB8A}" type="slidenum">
              <a:rPr lang="es-AR" smtClean="0"/>
              <a:t>43</a:t>
            </a:fld>
            <a:endParaRPr lang="es-AR"/>
          </a:p>
        </p:txBody>
      </p:sp>
    </p:spTree>
    <p:extLst>
      <p:ext uri="{BB962C8B-B14F-4D97-AF65-F5344CB8AC3E}">
        <p14:creationId xmlns:p14="http://schemas.microsoft.com/office/powerpoint/2010/main" val="2850428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HPC es la punta del </a:t>
            </a:r>
            <a:r>
              <a:rPr lang="es-ES" dirty="0" err="1"/>
              <a:t>isber</a:t>
            </a:r>
            <a:r>
              <a:rPr lang="es-ES" dirty="0"/>
              <a:t> de distintas técnicas de paralelismo </a:t>
            </a:r>
            <a:endParaRPr lang="es-AR" dirty="0"/>
          </a:p>
        </p:txBody>
      </p:sp>
      <p:sp>
        <p:nvSpPr>
          <p:cNvPr id="4" name="Marcador de número de diapositiva 3"/>
          <p:cNvSpPr>
            <a:spLocks noGrp="1"/>
          </p:cNvSpPr>
          <p:nvPr>
            <p:ph type="sldNum" sz="quarter" idx="10"/>
          </p:nvPr>
        </p:nvSpPr>
        <p:spPr/>
        <p:txBody>
          <a:bodyPr/>
          <a:lstStyle/>
          <a:p>
            <a:fld id="{4F07054D-7B7C-4AFB-9A43-9B5D5B6C5101}" type="slidenum">
              <a:rPr lang="es-AR" smtClean="0"/>
              <a:t>46</a:t>
            </a:fld>
            <a:endParaRPr lang="es-AR" dirty="0"/>
          </a:p>
        </p:txBody>
      </p:sp>
    </p:spTree>
    <p:extLst>
      <p:ext uri="{BB962C8B-B14F-4D97-AF65-F5344CB8AC3E}">
        <p14:creationId xmlns:p14="http://schemas.microsoft.com/office/powerpoint/2010/main" val="2610090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bwMode="blackWhite">
          <a:xfrm>
            <a:off x="1599784" y="2386744"/>
            <a:ext cx="8989258" cy="1645920"/>
          </a:xfrm>
          <a:solidFill>
            <a:srgbClr val="FFFFFF"/>
          </a:solidFill>
          <a:ln w="38100">
            <a:solidFill>
              <a:srgbClr val="404040"/>
            </a:solidFill>
          </a:ln>
        </p:spPr>
        <p:txBody>
          <a:bodyPr lIns="274320" rIns="274320" rtlCol="0" anchor="ctr" anchorCtr="1">
            <a:normAutofit/>
          </a:bodyPr>
          <a:lstStyle>
            <a:lvl1pPr algn="ctr">
              <a:defRPr sz="3799">
                <a:solidFill>
                  <a:srgbClr val="262626"/>
                </a:solidFill>
              </a:defRPr>
            </a:lvl1pPr>
          </a:lstStyle>
          <a:p>
            <a:pPr rtl="0"/>
            <a:r>
              <a:rPr lang="es-ES" noProof="0"/>
              <a:t>Haga clic para modificar el estilo de título del patrón</a:t>
            </a:r>
          </a:p>
        </p:txBody>
      </p:sp>
      <p:sp>
        <p:nvSpPr>
          <p:cNvPr id="3" name="Subtítulo 2"/>
          <p:cNvSpPr>
            <a:spLocks noGrp="1"/>
          </p:cNvSpPr>
          <p:nvPr>
            <p:ph type="subTitle" idx="1"/>
          </p:nvPr>
        </p:nvSpPr>
        <p:spPr>
          <a:xfrm>
            <a:off x="2694492" y="4352544"/>
            <a:ext cx="6799841" cy="1239894"/>
          </a:xfrm>
          <a:noFill/>
        </p:spPr>
        <p:txBody>
          <a:bodyPr rtlCol="0">
            <a:normAutofit/>
          </a:bodyPr>
          <a:lstStyle>
            <a:lvl1pPr marL="0" indent="0" algn="ctr">
              <a:buNone/>
              <a:defRPr sz="19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pPr rtl="0"/>
            <a:r>
              <a:rPr lang="es-ES" noProof="0"/>
              <a:t>Haga clic para modificar el estilo de subtítulo del patrón</a:t>
            </a:r>
          </a:p>
        </p:txBody>
      </p:sp>
      <p:sp>
        <p:nvSpPr>
          <p:cNvPr id="7" name="Marcador de fecha 6"/>
          <p:cNvSpPr>
            <a:spLocks noGrp="1"/>
          </p:cNvSpPr>
          <p:nvPr>
            <p:ph type="dt" sz="half" idx="10"/>
          </p:nvPr>
        </p:nvSpPr>
        <p:spPr/>
        <p:txBody>
          <a:bodyPr rtlCol="0"/>
          <a:lstStyle/>
          <a:p>
            <a:fld id="{687EEDB6-AFEE-4002-BD95-44E54AA6FDF5}" type="datetimeFigureOut">
              <a:rPr lang="es-AR" smtClean="0"/>
              <a:t>21/5/2024</a:t>
            </a:fld>
            <a:endParaRPr lang="es-AR"/>
          </a:p>
        </p:txBody>
      </p:sp>
      <p:sp>
        <p:nvSpPr>
          <p:cNvPr id="8" name="Marcador de pie de página 7"/>
          <p:cNvSpPr>
            <a:spLocks noGrp="1"/>
          </p:cNvSpPr>
          <p:nvPr>
            <p:ph type="ftr" sz="quarter" idx="11"/>
          </p:nvPr>
        </p:nvSpPr>
        <p:spPr/>
        <p:txBody>
          <a:bodyPr rtlCol="0"/>
          <a:lstStyle/>
          <a:p>
            <a:endParaRPr lang="es-AR"/>
          </a:p>
        </p:txBody>
      </p:sp>
      <p:sp>
        <p:nvSpPr>
          <p:cNvPr id="9" name="Marcador de número de diapositiva 8"/>
          <p:cNvSpPr>
            <a:spLocks noGrp="1"/>
          </p:cNvSpPr>
          <p:nvPr>
            <p:ph type="sldNum" sz="quarter" idx="12"/>
          </p:nvPr>
        </p:nvSpPr>
        <p:spPr/>
        <p:txBody>
          <a:bodyPr rtlCol="0"/>
          <a:lstStyle/>
          <a:p>
            <a:fld id="{4154AEC5-58BA-4B16-8208-3CB251F7BD49}" type="slidenum">
              <a:rPr lang="es-AR" smtClean="0"/>
              <a:t>‹Nº›</a:t>
            </a:fld>
            <a:endParaRPr lang="es-AR"/>
          </a:p>
        </p:txBody>
      </p:sp>
    </p:spTree>
    <p:extLst>
      <p:ext uri="{BB962C8B-B14F-4D97-AF65-F5344CB8AC3E}">
        <p14:creationId xmlns:p14="http://schemas.microsoft.com/office/powerpoint/2010/main" val="36298914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dirty="0"/>
              <a:t>Haga clic para modificar el estilo de título del patrón</a:t>
            </a:r>
          </a:p>
        </p:txBody>
      </p:sp>
      <p:sp>
        <p:nvSpPr>
          <p:cNvPr id="3" name="Marcador de posición de contenido 2"/>
          <p:cNvSpPr>
            <a:spLocks noGrp="1"/>
          </p:cNvSpPr>
          <p:nvPr>
            <p:ph idx="1" hasCustomPrompt="1"/>
          </p:nvPr>
        </p:nvSpPr>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r>
              <a:rPr lang="es-ES"/>
              <a:t>26/07/2013</a:t>
            </a:r>
            <a:endParaRPr lang="es-ES" dirty="0"/>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914667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bwMode="blackWhite">
          <a:xfrm>
            <a:off x="1599784" y="2386744"/>
            <a:ext cx="8989258" cy="1645920"/>
          </a:xfrm>
          <a:solidFill>
            <a:srgbClr val="FFFFFF"/>
          </a:solidFill>
          <a:ln w="38100">
            <a:solidFill>
              <a:srgbClr val="404040"/>
            </a:solidFill>
          </a:ln>
        </p:spPr>
        <p:txBody>
          <a:bodyPr lIns="274320" rIns="274320" rtlCol="0" anchor="ctr" anchorCtr="1">
            <a:normAutofit/>
          </a:bodyPr>
          <a:lstStyle>
            <a:lvl1pPr>
              <a:defRPr sz="3799">
                <a:solidFill>
                  <a:srgbClr val="262626"/>
                </a:solidFill>
              </a:defRPr>
            </a:lvl1pPr>
          </a:lstStyle>
          <a:p>
            <a:pPr rtl="0"/>
            <a:r>
              <a:rPr lang="es-ES" noProof="0"/>
              <a:t>Haga clic para modificar el estilo de título del patrón</a:t>
            </a:r>
          </a:p>
        </p:txBody>
      </p:sp>
      <p:sp>
        <p:nvSpPr>
          <p:cNvPr id="3" name="Marcador de posición de texto 2"/>
          <p:cNvSpPr>
            <a:spLocks noGrp="1"/>
          </p:cNvSpPr>
          <p:nvPr>
            <p:ph type="body" idx="1" hasCustomPrompt="1"/>
          </p:nvPr>
        </p:nvSpPr>
        <p:spPr>
          <a:xfrm>
            <a:off x="2694492" y="4352465"/>
            <a:ext cx="6799841" cy="1265082"/>
          </a:xfrm>
        </p:spPr>
        <p:txBody>
          <a:bodyPr rtlCol="0" anchor="t" anchorCtr="1">
            <a:normAutofit/>
          </a:bodyPr>
          <a:lstStyle>
            <a:lvl1pPr marL="0" indent="0">
              <a:buNone/>
              <a:defRPr sz="1999">
                <a:solidFill>
                  <a:schemeClr val="tx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rtl="0"/>
            <a:r>
              <a:rPr lang="es-ES" noProof="0"/>
              <a:t>Editar estilos de texto del patrón</a:t>
            </a:r>
          </a:p>
        </p:txBody>
      </p:sp>
      <p:sp>
        <p:nvSpPr>
          <p:cNvPr id="7" name="Marcador de fecha 6"/>
          <p:cNvSpPr>
            <a:spLocks noGrp="1"/>
          </p:cNvSpPr>
          <p:nvPr>
            <p:ph type="dt" sz="half" idx="10"/>
          </p:nvPr>
        </p:nvSpPr>
        <p:spPr/>
        <p:txBody>
          <a:bodyPr rtlCol="0"/>
          <a:lstStyle/>
          <a:p>
            <a:fld id="{9AFE8FB1-0A7A-443E-AAF7-31D4FA1AA312}" type="datetimeFigureOut">
              <a:rPr lang="es-AR" smtClean="0"/>
              <a:t>21/5/2024</a:t>
            </a:fld>
            <a:endParaRPr lang="es-ES"/>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25864542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sz="half" idx="1" hasCustomPrompt="1"/>
          </p:nvPr>
        </p:nvSpPr>
        <p:spPr>
          <a:xfrm>
            <a:off x="1581500" y="2638044"/>
            <a:ext cx="4270659" cy="3101982"/>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336665" y="2638044"/>
            <a:ext cx="4269135" cy="3101982"/>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8" name="Marcador de fecha 7"/>
          <p:cNvSpPr>
            <a:spLocks noGrp="1"/>
          </p:cNvSpPr>
          <p:nvPr>
            <p:ph type="dt" sz="half" idx="10"/>
          </p:nvPr>
        </p:nvSpPr>
        <p:spPr/>
        <p:txBody>
          <a:bodyPr rtlCol="0"/>
          <a:lstStyle/>
          <a:p>
            <a:r>
              <a:rPr lang="es-ES"/>
              <a:t>26/07/2013</a:t>
            </a:r>
            <a:endParaRPr lang="es-ES" dirty="0"/>
          </a:p>
        </p:txBody>
      </p:sp>
      <p:sp>
        <p:nvSpPr>
          <p:cNvPr id="9" name="Marcador de pie de página 8"/>
          <p:cNvSpPr>
            <a:spLocks noGrp="1"/>
          </p:cNvSpPr>
          <p:nvPr>
            <p:ph type="ftr" sz="quarter" idx="11"/>
          </p:nvPr>
        </p:nvSpPr>
        <p:spPr/>
        <p:txBody>
          <a:bodyPr rtlCol="0"/>
          <a:lstStyle/>
          <a:p>
            <a:endParaRPr lang="es-ES"/>
          </a:p>
        </p:txBody>
      </p:sp>
      <p:sp>
        <p:nvSpPr>
          <p:cNvPr id="10" name="Marcador de posición de número de diapositiva 9"/>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670889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Marcador de posición de texto 2"/>
          <p:cNvSpPr>
            <a:spLocks noGrp="1"/>
          </p:cNvSpPr>
          <p:nvPr>
            <p:ph type="body" idx="1" hasCustomPrompt="1"/>
          </p:nvPr>
        </p:nvSpPr>
        <p:spPr>
          <a:xfrm>
            <a:off x="1583024" y="2313434"/>
            <a:ext cx="4269136" cy="704087"/>
          </a:xfrm>
        </p:spPr>
        <p:txBody>
          <a:bodyPr rtlCol="0"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1583024" y="3143250"/>
            <a:ext cx="4269136" cy="2596776"/>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contenido 5"/>
          <p:cNvSpPr>
            <a:spLocks noGrp="1"/>
          </p:cNvSpPr>
          <p:nvPr>
            <p:ph sz="quarter" idx="4" hasCustomPrompt="1"/>
          </p:nvPr>
        </p:nvSpPr>
        <p:spPr>
          <a:xfrm>
            <a:off x="6336666" y="3143250"/>
            <a:ext cx="4252376" cy="2596776"/>
          </a:xfrm>
        </p:spPr>
        <p:txBody>
          <a:bodyPr rtlCol="0"/>
          <a:lstStyle>
            <a:lvl5pPr>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1" name="Marcador de posición de texto 4"/>
          <p:cNvSpPr>
            <a:spLocks noGrp="1"/>
          </p:cNvSpPr>
          <p:nvPr>
            <p:ph type="body" sz="quarter" idx="13" hasCustomPrompt="1"/>
          </p:nvPr>
        </p:nvSpPr>
        <p:spPr>
          <a:xfrm>
            <a:off x="6336665" y="2313434"/>
            <a:ext cx="4269136" cy="704087"/>
          </a:xfrm>
        </p:spPr>
        <p:txBody>
          <a:bodyPr rtlCol="0"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rtl="0"/>
            <a:r>
              <a:rPr lang="es-ES" noProof="0"/>
              <a:t>Editar estilos de texto del patrón</a:t>
            </a:r>
          </a:p>
        </p:txBody>
      </p:sp>
      <p:sp>
        <p:nvSpPr>
          <p:cNvPr id="7" name="Marcador de fecha 6"/>
          <p:cNvSpPr>
            <a:spLocks noGrp="1"/>
          </p:cNvSpPr>
          <p:nvPr>
            <p:ph type="dt" sz="half" idx="10"/>
          </p:nvPr>
        </p:nvSpPr>
        <p:spPr/>
        <p:txBody>
          <a:bodyPr rtlCol="0"/>
          <a:lstStyle/>
          <a:p>
            <a:r>
              <a:rPr lang="es-ES"/>
              <a:t>26/07/2013</a:t>
            </a:r>
            <a:endParaRPr lang="es-ES" dirty="0"/>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pPr/>
              <a:t>‹Nº›</a:t>
            </a:fld>
            <a:endParaRPr lang="es-AR"/>
          </a:p>
        </p:txBody>
      </p:sp>
      <p:sp>
        <p:nvSpPr>
          <p:cNvPr id="10" name="Título 9"/>
          <p:cNvSpPr>
            <a:spLocks noGrp="1"/>
          </p:cNvSpPr>
          <p:nvPr>
            <p:ph type="title"/>
          </p:nvPr>
        </p:nvSpPr>
        <p:spPr/>
        <p:txBody>
          <a:bodyPr rtlCol="0"/>
          <a:lstStyle/>
          <a:p>
            <a:pPr rtl="0"/>
            <a:r>
              <a:rPr lang="es-ES" noProof="0"/>
              <a:t>Haga clic para modificar el estilo de título del patrón</a:t>
            </a:r>
          </a:p>
        </p:txBody>
      </p:sp>
    </p:spTree>
    <p:extLst>
      <p:ext uri="{BB962C8B-B14F-4D97-AF65-F5344CB8AC3E}">
        <p14:creationId xmlns:p14="http://schemas.microsoft.com/office/powerpoint/2010/main" val="3430992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fecha 2"/>
          <p:cNvSpPr>
            <a:spLocks noGrp="1"/>
          </p:cNvSpPr>
          <p:nvPr>
            <p:ph type="dt" sz="half" idx="10"/>
          </p:nvPr>
        </p:nvSpPr>
        <p:spPr/>
        <p:txBody>
          <a:bodyPr rtlCol="0"/>
          <a:lstStyle/>
          <a:p>
            <a:fld id="{9AFE8FB1-0A7A-443E-AAF7-31D4FA1AA312}" type="datetimeFigureOut">
              <a:rPr lang="es-AR" smtClean="0"/>
              <a:t>21/5/2024</a:t>
            </a:fld>
            <a:endParaRPr lang="es-ES"/>
          </a:p>
        </p:txBody>
      </p:sp>
      <p:sp>
        <p:nvSpPr>
          <p:cNvPr id="4" name="Marcador de pie de página 3"/>
          <p:cNvSpPr>
            <a:spLocks noGrp="1"/>
          </p:cNvSpPr>
          <p:nvPr>
            <p:ph type="ftr" sz="quarter" idx="11"/>
          </p:nvPr>
        </p:nvSpPr>
        <p:spPr/>
        <p:txBody>
          <a:bodyPr rtlCol="0"/>
          <a:lstStyle/>
          <a:p>
            <a:endParaRPr lang="es-ES"/>
          </a:p>
        </p:txBody>
      </p:sp>
      <p:sp>
        <p:nvSpPr>
          <p:cNvPr id="5" name="Marcador de posición de número de diapositiva 4"/>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171743249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rtlCol="0"/>
          <a:lstStyle/>
          <a:p>
            <a:fld id="{9AFE8FB1-0A7A-443E-AAF7-31D4FA1AA312}" type="datetimeFigureOut">
              <a:rPr lang="es-AR" smtClean="0"/>
              <a:t>21/5/2024</a:t>
            </a:fld>
            <a:endParaRPr lang="es-ES"/>
          </a:p>
        </p:txBody>
      </p:sp>
      <p:sp>
        <p:nvSpPr>
          <p:cNvPr id="3" name="Marcador de pie de página 2"/>
          <p:cNvSpPr>
            <a:spLocks noGrp="1"/>
          </p:cNvSpPr>
          <p:nvPr>
            <p:ph type="ftr" sz="quarter" idx="11"/>
          </p:nvPr>
        </p:nvSpPr>
        <p:spPr/>
        <p:txBody>
          <a:bodyPr rtlCol="0"/>
          <a:lstStyle/>
          <a:p>
            <a:endParaRPr lang="es-ES"/>
          </a:p>
        </p:txBody>
      </p:sp>
      <p:sp>
        <p:nvSpPr>
          <p:cNvPr id="4" name="Marcador de número de diapositiva 3"/>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251608378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ángulo 25"/>
          <p:cNvSpPr/>
          <p:nvPr/>
        </p:nvSpPr>
        <p:spPr>
          <a:xfrm>
            <a:off x="0" y="0"/>
            <a:ext cx="609441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bwMode="blackWhite">
          <a:xfrm>
            <a:off x="804462" y="2243829"/>
            <a:ext cx="4485488" cy="1141497"/>
          </a:xfrm>
          <a:solidFill>
            <a:srgbClr val="FFFFFF"/>
          </a:solidFill>
          <a:ln>
            <a:solidFill>
              <a:srgbClr val="404040"/>
            </a:solidFill>
          </a:ln>
        </p:spPr>
        <p:txBody>
          <a:bodyPr rtlCol="0" anchor="ctr" anchorCtr="1">
            <a:normAutofit/>
          </a:bodyPr>
          <a:lstStyle>
            <a:lvl1pPr>
              <a:defRPr sz="2199">
                <a:solidFill>
                  <a:srgbClr val="262626"/>
                </a:solidFill>
              </a:defRPr>
            </a:lvl1pPr>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a:xfrm>
            <a:off x="6734326" y="804672"/>
            <a:ext cx="4814586" cy="5248656"/>
          </a:xfrm>
        </p:spPr>
        <p:txBody>
          <a:bodyPr rtlCol="0">
            <a:normAutofit/>
          </a:bodyPr>
          <a:lstStyle>
            <a:lvl1pPr>
              <a:defRPr sz="1899">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1115277" y="3549918"/>
            <a:ext cx="3793772" cy="2194036"/>
          </a:xfrm>
        </p:spPr>
        <p:txBody>
          <a:bodyPr rtlCol="0"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rtl="0"/>
            <a:r>
              <a:rPr lang="es-ES" noProof="0"/>
              <a:t>Editar estilos de texto del patrón</a:t>
            </a:r>
          </a:p>
        </p:txBody>
      </p:sp>
      <p:sp>
        <p:nvSpPr>
          <p:cNvPr id="9" name="Marcador de fecha 8"/>
          <p:cNvSpPr>
            <a:spLocks noGrp="1"/>
          </p:cNvSpPr>
          <p:nvPr>
            <p:ph type="dt" sz="half" idx="10"/>
          </p:nvPr>
        </p:nvSpPr>
        <p:spPr/>
        <p:txBody>
          <a:bodyPr rtlCol="0"/>
          <a:lstStyle/>
          <a:p>
            <a:fld id="{9AFE8FB1-0A7A-443E-AAF7-31D4FA1AA312}" type="datetimeFigureOut">
              <a:rPr lang="es-AR" smtClean="0"/>
              <a:t>21/5/2024</a:t>
            </a:fld>
            <a:endParaRPr lang="es-ES"/>
          </a:p>
        </p:txBody>
      </p:sp>
      <p:sp>
        <p:nvSpPr>
          <p:cNvPr id="10" name="Marcador de pie de página 9"/>
          <p:cNvSpPr>
            <a:spLocks noGrp="1"/>
          </p:cNvSpPr>
          <p:nvPr>
            <p:ph type="ftr" sz="quarter" idx="11"/>
          </p:nvPr>
        </p:nvSpPr>
        <p:spPr>
          <a:xfrm>
            <a:off x="804463" y="6236208"/>
            <a:ext cx="5123462" cy="320040"/>
          </a:xfrm>
        </p:spPr>
        <p:txBody>
          <a:bodyPr rtlCol="0"/>
          <a:lstStyle>
            <a:lvl1pPr>
              <a:defRPr>
                <a:solidFill>
                  <a:srgbClr val="FFFFFF">
                    <a:alpha val="70000"/>
                  </a:srgbClr>
                </a:solidFill>
              </a:defRPr>
            </a:lvl1pPr>
          </a:lstStyle>
          <a:p>
            <a:endParaRPr lang="es-ES"/>
          </a:p>
        </p:txBody>
      </p:sp>
      <p:sp>
        <p:nvSpPr>
          <p:cNvPr id="11" name="Marcador de número de diapositiva 10"/>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426100645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18" name="Rectángulo 17"/>
          <p:cNvSpPr/>
          <p:nvPr/>
        </p:nvSpPr>
        <p:spPr>
          <a:xfrm>
            <a:off x="0" y="0"/>
            <a:ext cx="609441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bwMode="blackWhite">
          <a:xfrm>
            <a:off x="808313" y="2243828"/>
            <a:ext cx="4493827" cy="1134640"/>
          </a:xfrm>
          <a:solidFill>
            <a:srgbClr val="FFFFFF"/>
          </a:solidFill>
          <a:ln>
            <a:solidFill>
              <a:srgbClr val="404040"/>
            </a:solidFill>
          </a:ln>
        </p:spPr>
        <p:txBody>
          <a:bodyPr rtlCol="0" anchor="ctr" anchorCtr="1">
            <a:noAutofit/>
          </a:bodyPr>
          <a:lstStyle>
            <a:lvl1pPr>
              <a:defRPr sz="2199">
                <a:solidFill>
                  <a:srgbClr val="262626"/>
                </a:solidFill>
              </a:defRPr>
            </a:lvl1pPr>
          </a:lstStyle>
          <a:p>
            <a:pPr rtl="0"/>
            <a:r>
              <a:rPr lang="es-ES" noProof="0"/>
              <a:t>Haga clic para modificar el estilo de título del patrón</a:t>
            </a:r>
          </a:p>
        </p:txBody>
      </p:sp>
      <p:sp>
        <p:nvSpPr>
          <p:cNvPr id="3" name="Marcador de posición de imagen 2"/>
          <p:cNvSpPr>
            <a:spLocks noGrp="1" noChangeAspect="1"/>
          </p:cNvSpPr>
          <p:nvPr>
            <p:ph type="pic" idx="1"/>
          </p:nvPr>
        </p:nvSpPr>
        <p:spPr>
          <a:xfrm>
            <a:off x="6094412" y="0"/>
            <a:ext cx="6100508" cy="6858000"/>
          </a:xfrm>
          <a:solidFill>
            <a:schemeClr val="bg1">
              <a:lumMod val="75000"/>
            </a:schemeClr>
          </a:solidFill>
        </p:spPr>
        <p:txBody>
          <a:bodyPr rtlCol="0" anchor="t"/>
          <a:lstStyle>
            <a:lvl1pPr marL="0" indent="0">
              <a:buNone/>
              <a:defRPr sz="3199">
                <a:solidFill>
                  <a:schemeClr val="bg1">
                    <a:lumMod val="85000"/>
                    <a:lumOff val="15000"/>
                  </a:schemeClr>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pPr rtl="0"/>
            <a:r>
              <a:rPr lang="es-ES" noProof="0"/>
              <a:t>Haga clic en el icono para agregar una imagen</a:t>
            </a:r>
          </a:p>
        </p:txBody>
      </p:sp>
      <p:sp>
        <p:nvSpPr>
          <p:cNvPr id="4" name="Marcador de posición de texto 3"/>
          <p:cNvSpPr>
            <a:spLocks noGrp="1"/>
          </p:cNvSpPr>
          <p:nvPr>
            <p:ph type="body" sz="half" idx="2" hasCustomPrompt="1"/>
          </p:nvPr>
        </p:nvSpPr>
        <p:spPr>
          <a:xfrm>
            <a:off x="1115277" y="3549919"/>
            <a:ext cx="3793772" cy="2194037"/>
          </a:xfrm>
        </p:spPr>
        <p:txBody>
          <a:bodyPr rtlCol="0"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rtl="0"/>
            <a:r>
              <a:rPr lang="es-ES" noProof="0"/>
              <a:t>Editar estilos de texto del patrón</a:t>
            </a:r>
          </a:p>
        </p:txBody>
      </p:sp>
      <p:sp>
        <p:nvSpPr>
          <p:cNvPr id="8" name="Marcador de fecha 7"/>
          <p:cNvSpPr>
            <a:spLocks noGrp="1"/>
          </p:cNvSpPr>
          <p:nvPr>
            <p:ph type="dt" sz="half" idx="10"/>
          </p:nvPr>
        </p:nvSpPr>
        <p:spPr/>
        <p:txBody>
          <a:bodyPr rtlCol="0"/>
          <a:lstStyle>
            <a:lvl1pPr>
              <a:defRPr>
                <a:solidFill>
                  <a:srgbClr val="FFFFFF"/>
                </a:solidFill>
                <a:effectLst>
                  <a:outerShdw blurRad="50800" dist="38100" dir="2700000" algn="tl" rotWithShape="0">
                    <a:prstClr val="black">
                      <a:alpha val="43000"/>
                    </a:prstClr>
                  </a:outerShdw>
                </a:effectLst>
              </a:defRPr>
            </a:lvl1pPr>
          </a:lstStyle>
          <a:p>
            <a:r>
              <a:rPr lang="es-ES"/>
              <a:t>26/07/2013</a:t>
            </a:r>
            <a:endParaRPr lang="es-ES" dirty="0"/>
          </a:p>
        </p:txBody>
      </p:sp>
      <p:sp>
        <p:nvSpPr>
          <p:cNvPr id="9" name="Marcador de posición de pie de página 8"/>
          <p:cNvSpPr>
            <a:spLocks noGrp="1"/>
          </p:cNvSpPr>
          <p:nvPr>
            <p:ph type="ftr" sz="quarter" idx="11"/>
          </p:nvPr>
        </p:nvSpPr>
        <p:spPr>
          <a:xfrm>
            <a:off x="804463" y="6236208"/>
            <a:ext cx="5123462" cy="320040"/>
          </a:xfrm>
        </p:spPr>
        <p:txBody>
          <a:bodyPr rtlCol="0"/>
          <a:lstStyle>
            <a:lvl1pPr>
              <a:defRPr>
                <a:solidFill>
                  <a:srgbClr val="FFFFFF">
                    <a:alpha val="70000"/>
                  </a:srgbClr>
                </a:solidFill>
              </a:defRPr>
            </a:lvl1pPr>
          </a:lstStyle>
          <a:p>
            <a:endParaRPr lang="es-ES"/>
          </a:p>
        </p:txBody>
      </p:sp>
      <p:sp>
        <p:nvSpPr>
          <p:cNvPr id="10" name="Marcador de número de diapositiva 9"/>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575907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p:txBody>
          <a:bodyPr vert="eaVert"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fld id="{9AFE8FB1-0A7A-443E-AAF7-31D4FA1AA312}" type="datetimeFigureOut">
              <a:rPr lang="es-AR" smtClean="0"/>
              <a:t>21/5/2024</a:t>
            </a:fld>
            <a:endParaRPr lang="es-ES"/>
          </a:p>
        </p:txBody>
      </p:sp>
      <p:sp>
        <p:nvSpPr>
          <p:cNvPr id="5" name="Marcador de pie de página 4"/>
          <p:cNvSpPr>
            <a:spLocks noGrp="1"/>
          </p:cNvSpPr>
          <p:nvPr>
            <p:ph type="ftr" sz="quarter" idx="11"/>
          </p:nvPr>
        </p:nvSpPr>
        <p:spPr/>
        <p:txBody>
          <a:bodyPr rtlCol="0"/>
          <a:lstStyle/>
          <a:p>
            <a:endParaRPr lang="es-ES"/>
          </a:p>
        </p:txBody>
      </p:sp>
      <p:sp>
        <p:nvSpPr>
          <p:cNvPr id="6" name="Marcador de posición de número de diapositiva 5"/>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294720100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650858" y="937260"/>
            <a:ext cx="1298270" cy="4983480"/>
          </a:xfrm>
        </p:spPr>
        <p:txBody>
          <a:bodyPr vert="eaVert"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a:xfrm>
            <a:off x="2230555" y="937260"/>
            <a:ext cx="6196875" cy="4983480"/>
          </a:xfrm>
        </p:spPr>
        <p:txBody>
          <a:bodyPr vert="eaVert"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r>
              <a:rPr lang="es-ES"/>
              <a:t>26/07/2013</a:t>
            </a:r>
            <a:endParaRPr lang="es-ES" dirty="0"/>
          </a:p>
        </p:txBody>
      </p:sp>
      <p:sp>
        <p:nvSpPr>
          <p:cNvPr id="5" name="Marcador de pie de página 4"/>
          <p:cNvSpPr>
            <a:spLocks noGrp="1"/>
          </p:cNvSpPr>
          <p:nvPr>
            <p:ph type="ftr" sz="quarter" idx="11"/>
          </p:nvPr>
        </p:nvSpPr>
        <p:spPr/>
        <p:txBody>
          <a:bodyPr rtlCol="0"/>
          <a:lstStyle/>
          <a:p>
            <a:endParaRPr lang="es-ES"/>
          </a:p>
        </p:txBody>
      </p:sp>
      <p:sp>
        <p:nvSpPr>
          <p:cNvPr id="6" name="Marcador de posición de número de diapositiva 5"/>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411143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bwMode="blackWhite">
          <a:xfrm>
            <a:off x="1599784" y="2386744"/>
            <a:ext cx="8989258" cy="1645920"/>
          </a:xfrm>
          <a:solidFill>
            <a:srgbClr val="FFFFFF"/>
          </a:solidFill>
          <a:ln w="38100">
            <a:solidFill>
              <a:srgbClr val="404040"/>
            </a:solidFill>
          </a:ln>
        </p:spPr>
        <p:txBody>
          <a:bodyPr lIns="274320" rIns="274320" rtlCol="0" anchor="ctr" anchorCtr="1">
            <a:normAutofit/>
          </a:bodyPr>
          <a:lstStyle>
            <a:lvl1pPr algn="ctr">
              <a:defRPr sz="3799">
                <a:solidFill>
                  <a:srgbClr val="262626"/>
                </a:solidFill>
              </a:defRPr>
            </a:lvl1pPr>
          </a:lstStyle>
          <a:p>
            <a:pPr rtl="0"/>
            <a:r>
              <a:rPr lang="es-ES" noProof="0"/>
              <a:t>Haga clic para modificar el estilo de título del patrón</a:t>
            </a:r>
          </a:p>
        </p:txBody>
      </p:sp>
      <p:sp>
        <p:nvSpPr>
          <p:cNvPr id="3" name="Subtítulo 2"/>
          <p:cNvSpPr>
            <a:spLocks noGrp="1"/>
          </p:cNvSpPr>
          <p:nvPr>
            <p:ph type="subTitle" idx="1"/>
          </p:nvPr>
        </p:nvSpPr>
        <p:spPr>
          <a:xfrm>
            <a:off x="2694492" y="4352544"/>
            <a:ext cx="6799841" cy="1239894"/>
          </a:xfrm>
          <a:noFill/>
        </p:spPr>
        <p:txBody>
          <a:bodyPr rtlCol="0">
            <a:normAutofit/>
          </a:bodyPr>
          <a:lstStyle>
            <a:lvl1pPr marL="0" indent="0" algn="ctr">
              <a:buNone/>
              <a:defRPr sz="19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pPr rtl="0"/>
            <a:r>
              <a:rPr lang="es-ES" noProof="0"/>
              <a:t>Haga clic para modificar el estilo de subtítulo del patrón</a:t>
            </a:r>
          </a:p>
        </p:txBody>
      </p:sp>
      <p:sp>
        <p:nvSpPr>
          <p:cNvPr id="7" name="Marcador de fecha 6"/>
          <p:cNvSpPr>
            <a:spLocks noGrp="1"/>
          </p:cNvSpPr>
          <p:nvPr>
            <p:ph type="dt" sz="half" idx="10"/>
          </p:nvPr>
        </p:nvSpPr>
        <p:spPr/>
        <p:txBody>
          <a:bodyPr rtlCol="0"/>
          <a:lstStyle/>
          <a:p>
            <a:fld id="{687EEDB6-AFEE-4002-BD95-44E54AA6FDF5}" type="datetimeFigureOut">
              <a:rPr lang="es-AR" smtClean="0"/>
              <a:t>21/5/2024</a:t>
            </a:fld>
            <a:endParaRPr lang="es-AR"/>
          </a:p>
        </p:txBody>
      </p:sp>
      <p:sp>
        <p:nvSpPr>
          <p:cNvPr id="8" name="Marcador de pie de página 7"/>
          <p:cNvSpPr>
            <a:spLocks noGrp="1"/>
          </p:cNvSpPr>
          <p:nvPr>
            <p:ph type="ftr" sz="quarter" idx="11"/>
          </p:nvPr>
        </p:nvSpPr>
        <p:spPr/>
        <p:txBody>
          <a:bodyPr rtlCol="0"/>
          <a:lstStyle/>
          <a:p>
            <a:endParaRPr lang="es-AR"/>
          </a:p>
        </p:txBody>
      </p:sp>
      <p:sp>
        <p:nvSpPr>
          <p:cNvPr id="9" name="Marcador de número de diapositiva 8"/>
          <p:cNvSpPr>
            <a:spLocks noGrp="1"/>
          </p:cNvSpPr>
          <p:nvPr>
            <p:ph type="sldNum" sz="quarter" idx="12"/>
          </p:nvPr>
        </p:nvSpPr>
        <p:spPr/>
        <p:txBody>
          <a:bodyPr rtlCol="0"/>
          <a:lstStyle/>
          <a:p>
            <a:fld id="{4154AEC5-58BA-4B16-8208-3CB251F7BD49}" type="slidenum">
              <a:rPr lang="es-AR" smtClean="0"/>
              <a:t>‹Nº›</a:t>
            </a:fld>
            <a:endParaRPr lang="es-AR"/>
          </a:p>
        </p:txBody>
      </p:sp>
    </p:spTree>
    <p:extLst>
      <p:ext uri="{BB962C8B-B14F-4D97-AF65-F5344CB8AC3E}">
        <p14:creationId xmlns:p14="http://schemas.microsoft.com/office/powerpoint/2010/main" val="20224605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r>
              <a:rPr lang="es-ES"/>
              <a:t>26/07/2013</a:t>
            </a:r>
            <a:endParaRPr lang="es-ES" dirty="0"/>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394754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bwMode="blackWhite">
          <a:xfrm>
            <a:off x="1599784" y="2386744"/>
            <a:ext cx="8989258" cy="1645920"/>
          </a:xfrm>
          <a:solidFill>
            <a:srgbClr val="FFFFFF"/>
          </a:solidFill>
          <a:ln w="38100">
            <a:solidFill>
              <a:srgbClr val="404040"/>
            </a:solidFill>
          </a:ln>
        </p:spPr>
        <p:txBody>
          <a:bodyPr lIns="274320" rIns="274320" rtlCol="0" anchor="ctr" anchorCtr="1">
            <a:normAutofit/>
          </a:bodyPr>
          <a:lstStyle>
            <a:lvl1pPr>
              <a:defRPr sz="3799">
                <a:solidFill>
                  <a:srgbClr val="262626"/>
                </a:solidFill>
              </a:defRPr>
            </a:lvl1pPr>
          </a:lstStyle>
          <a:p>
            <a:pPr rtl="0"/>
            <a:r>
              <a:rPr lang="es-ES" noProof="0"/>
              <a:t>Haga clic para modificar el estilo de título del patrón</a:t>
            </a:r>
          </a:p>
        </p:txBody>
      </p:sp>
      <p:sp>
        <p:nvSpPr>
          <p:cNvPr id="3" name="Marcador de posición de texto 2"/>
          <p:cNvSpPr>
            <a:spLocks noGrp="1"/>
          </p:cNvSpPr>
          <p:nvPr>
            <p:ph type="body" idx="1" hasCustomPrompt="1"/>
          </p:nvPr>
        </p:nvSpPr>
        <p:spPr>
          <a:xfrm>
            <a:off x="2694492" y="4352465"/>
            <a:ext cx="6799841" cy="1265082"/>
          </a:xfrm>
        </p:spPr>
        <p:txBody>
          <a:bodyPr rtlCol="0" anchor="t" anchorCtr="1">
            <a:normAutofit/>
          </a:bodyPr>
          <a:lstStyle>
            <a:lvl1pPr marL="0" indent="0">
              <a:buNone/>
              <a:defRPr sz="1999">
                <a:solidFill>
                  <a:schemeClr val="tx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rtl="0"/>
            <a:r>
              <a:rPr lang="es-ES" noProof="0"/>
              <a:t>Editar estilos de texto del patrón</a:t>
            </a:r>
          </a:p>
        </p:txBody>
      </p:sp>
      <p:sp>
        <p:nvSpPr>
          <p:cNvPr id="7" name="Marcador de fecha 6"/>
          <p:cNvSpPr>
            <a:spLocks noGrp="1"/>
          </p:cNvSpPr>
          <p:nvPr>
            <p:ph type="dt" sz="half" idx="10"/>
          </p:nvPr>
        </p:nvSpPr>
        <p:spPr/>
        <p:txBody>
          <a:bodyPr rtlCol="0"/>
          <a:lstStyle/>
          <a:p>
            <a:fld id="{9AFE8FB1-0A7A-443E-AAF7-31D4FA1AA312}" type="datetimeFigureOut">
              <a:rPr lang="es-AR" smtClean="0"/>
              <a:t>21/5/2024</a:t>
            </a:fld>
            <a:endParaRPr lang="es-ES"/>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40804812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sz="half" idx="1" hasCustomPrompt="1"/>
          </p:nvPr>
        </p:nvSpPr>
        <p:spPr>
          <a:xfrm>
            <a:off x="1581500" y="2638044"/>
            <a:ext cx="4270659" cy="3101982"/>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336665" y="2638044"/>
            <a:ext cx="4269135" cy="3101982"/>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8" name="Marcador de fecha 7"/>
          <p:cNvSpPr>
            <a:spLocks noGrp="1"/>
          </p:cNvSpPr>
          <p:nvPr>
            <p:ph type="dt" sz="half" idx="10"/>
          </p:nvPr>
        </p:nvSpPr>
        <p:spPr/>
        <p:txBody>
          <a:bodyPr rtlCol="0"/>
          <a:lstStyle/>
          <a:p>
            <a:r>
              <a:rPr lang="es-ES"/>
              <a:t>26/07/2013</a:t>
            </a:r>
            <a:endParaRPr lang="es-ES" dirty="0"/>
          </a:p>
        </p:txBody>
      </p:sp>
      <p:sp>
        <p:nvSpPr>
          <p:cNvPr id="9" name="Marcador de pie de página 8"/>
          <p:cNvSpPr>
            <a:spLocks noGrp="1"/>
          </p:cNvSpPr>
          <p:nvPr>
            <p:ph type="ftr" sz="quarter" idx="11"/>
          </p:nvPr>
        </p:nvSpPr>
        <p:spPr/>
        <p:txBody>
          <a:bodyPr rtlCol="0"/>
          <a:lstStyle/>
          <a:p>
            <a:endParaRPr lang="es-ES"/>
          </a:p>
        </p:txBody>
      </p:sp>
      <p:sp>
        <p:nvSpPr>
          <p:cNvPr id="10" name="Marcador de posición de número de diapositiva 9"/>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4143617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Marcador de posición de texto 2"/>
          <p:cNvSpPr>
            <a:spLocks noGrp="1"/>
          </p:cNvSpPr>
          <p:nvPr>
            <p:ph type="body" idx="1" hasCustomPrompt="1"/>
          </p:nvPr>
        </p:nvSpPr>
        <p:spPr>
          <a:xfrm>
            <a:off x="1583024" y="2313434"/>
            <a:ext cx="4269136" cy="704087"/>
          </a:xfrm>
        </p:spPr>
        <p:txBody>
          <a:bodyPr rtlCol="0"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1583024" y="3143250"/>
            <a:ext cx="4269136" cy="2596776"/>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contenido 5"/>
          <p:cNvSpPr>
            <a:spLocks noGrp="1"/>
          </p:cNvSpPr>
          <p:nvPr>
            <p:ph sz="quarter" idx="4" hasCustomPrompt="1"/>
          </p:nvPr>
        </p:nvSpPr>
        <p:spPr>
          <a:xfrm>
            <a:off x="6336666" y="3143250"/>
            <a:ext cx="4252376" cy="2596776"/>
          </a:xfrm>
        </p:spPr>
        <p:txBody>
          <a:bodyPr rtlCol="0"/>
          <a:lstStyle>
            <a:lvl5pPr>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1" name="Marcador de posición de texto 4"/>
          <p:cNvSpPr>
            <a:spLocks noGrp="1"/>
          </p:cNvSpPr>
          <p:nvPr>
            <p:ph type="body" sz="quarter" idx="13" hasCustomPrompt="1"/>
          </p:nvPr>
        </p:nvSpPr>
        <p:spPr>
          <a:xfrm>
            <a:off x="6336665" y="2313434"/>
            <a:ext cx="4269136" cy="704087"/>
          </a:xfrm>
        </p:spPr>
        <p:txBody>
          <a:bodyPr rtlCol="0"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rtl="0"/>
            <a:r>
              <a:rPr lang="es-ES" noProof="0"/>
              <a:t>Editar estilos de texto del patrón</a:t>
            </a:r>
          </a:p>
        </p:txBody>
      </p:sp>
      <p:sp>
        <p:nvSpPr>
          <p:cNvPr id="7" name="Marcador de fecha 6"/>
          <p:cNvSpPr>
            <a:spLocks noGrp="1"/>
          </p:cNvSpPr>
          <p:nvPr>
            <p:ph type="dt" sz="half" idx="10"/>
          </p:nvPr>
        </p:nvSpPr>
        <p:spPr/>
        <p:txBody>
          <a:bodyPr rtlCol="0"/>
          <a:lstStyle/>
          <a:p>
            <a:r>
              <a:rPr lang="es-ES"/>
              <a:t>26/07/2013</a:t>
            </a:r>
            <a:endParaRPr lang="es-ES" dirty="0"/>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pPr/>
              <a:t>‹Nº›</a:t>
            </a:fld>
            <a:endParaRPr lang="es-AR"/>
          </a:p>
        </p:txBody>
      </p:sp>
      <p:sp>
        <p:nvSpPr>
          <p:cNvPr id="10" name="Título 9"/>
          <p:cNvSpPr>
            <a:spLocks noGrp="1"/>
          </p:cNvSpPr>
          <p:nvPr>
            <p:ph type="title"/>
          </p:nvPr>
        </p:nvSpPr>
        <p:spPr/>
        <p:txBody>
          <a:bodyPr rtlCol="0"/>
          <a:lstStyle/>
          <a:p>
            <a:pPr rtl="0"/>
            <a:r>
              <a:rPr lang="es-ES" noProof="0"/>
              <a:t>Haga clic para modificar el estilo de título del patrón</a:t>
            </a:r>
          </a:p>
        </p:txBody>
      </p:sp>
    </p:spTree>
    <p:extLst>
      <p:ext uri="{BB962C8B-B14F-4D97-AF65-F5344CB8AC3E}">
        <p14:creationId xmlns:p14="http://schemas.microsoft.com/office/powerpoint/2010/main" val="1383931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fecha 2"/>
          <p:cNvSpPr>
            <a:spLocks noGrp="1"/>
          </p:cNvSpPr>
          <p:nvPr>
            <p:ph type="dt" sz="half" idx="10"/>
          </p:nvPr>
        </p:nvSpPr>
        <p:spPr/>
        <p:txBody>
          <a:bodyPr rtlCol="0"/>
          <a:lstStyle/>
          <a:p>
            <a:fld id="{9AFE8FB1-0A7A-443E-AAF7-31D4FA1AA312}" type="datetimeFigureOut">
              <a:rPr lang="es-AR" smtClean="0"/>
              <a:t>21/5/2024</a:t>
            </a:fld>
            <a:endParaRPr lang="es-ES"/>
          </a:p>
        </p:txBody>
      </p:sp>
      <p:sp>
        <p:nvSpPr>
          <p:cNvPr id="4" name="Marcador de pie de página 3"/>
          <p:cNvSpPr>
            <a:spLocks noGrp="1"/>
          </p:cNvSpPr>
          <p:nvPr>
            <p:ph type="ftr" sz="quarter" idx="11"/>
          </p:nvPr>
        </p:nvSpPr>
        <p:spPr/>
        <p:txBody>
          <a:bodyPr rtlCol="0"/>
          <a:lstStyle/>
          <a:p>
            <a:endParaRPr lang="es-ES"/>
          </a:p>
        </p:txBody>
      </p:sp>
      <p:sp>
        <p:nvSpPr>
          <p:cNvPr id="5" name="Marcador de posición de número de diapositiva 4"/>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151047738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rtlCol="0"/>
          <a:lstStyle/>
          <a:p>
            <a:fld id="{9AFE8FB1-0A7A-443E-AAF7-31D4FA1AA312}" type="datetimeFigureOut">
              <a:rPr lang="es-AR" smtClean="0"/>
              <a:t>21/5/2024</a:t>
            </a:fld>
            <a:endParaRPr lang="es-ES"/>
          </a:p>
        </p:txBody>
      </p:sp>
      <p:sp>
        <p:nvSpPr>
          <p:cNvPr id="3" name="Marcador de pie de página 2"/>
          <p:cNvSpPr>
            <a:spLocks noGrp="1"/>
          </p:cNvSpPr>
          <p:nvPr>
            <p:ph type="ftr" sz="quarter" idx="11"/>
          </p:nvPr>
        </p:nvSpPr>
        <p:spPr/>
        <p:txBody>
          <a:bodyPr rtlCol="0"/>
          <a:lstStyle/>
          <a:p>
            <a:endParaRPr lang="es-ES"/>
          </a:p>
        </p:txBody>
      </p:sp>
      <p:sp>
        <p:nvSpPr>
          <p:cNvPr id="4" name="Marcador de número de diapositiva 3"/>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159634200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ángulo 25"/>
          <p:cNvSpPr/>
          <p:nvPr/>
        </p:nvSpPr>
        <p:spPr>
          <a:xfrm>
            <a:off x="0" y="0"/>
            <a:ext cx="609441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bwMode="blackWhite">
          <a:xfrm>
            <a:off x="804462" y="2243829"/>
            <a:ext cx="4485488" cy="1141497"/>
          </a:xfrm>
          <a:solidFill>
            <a:srgbClr val="FFFFFF"/>
          </a:solidFill>
          <a:ln>
            <a:solidFill>
              <a:srgbClr val="404040"/>
            </a:solidFill>
          </a:ln>
        </p:spPr>
        <p:txBody>
          <a:bodyPr rtlCol="0" anchor="ctr" anchorCtr="1">
            <a:normAutofit/>
          </a:bodyPr>
          <a:lstStyle>
            <a:lvl1pPr>
              <a:defRPr sz="2199">
                <a:solidFill>
                  <a:srgbClr val="262626"/>
                </a:solidFill>
              </a:defRPr>
            </a:lvl1pPr>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a:xfrm>
            <a:off x="6734326" y="804672"/>
            <a:ext cx="4814586" cy="5248656"/>
          </a:xfrm>
        </p:spPr>
        <p:txBody>
          <a:bodyPr rtlCol="0">
            <a:normAutofit/>
          </a:bodyPr>
          <a:lstStyle>
            <a:lvl1pPr>
              <a:defRPr sz="1899">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1115277" y="3549918"/>
            <a:ext cx="3793772" cy="2194036"/>
          </a:xfrm>
        </p:spPr>
        <p:txBody>
          <a:bodyPr rtlCol="0"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rtl="0"/>
            <a:r>
              <a:rPr lang="es-ES" noProof="0"/>
              <a:t>Editar estilos de texto del patrón</a:t>
            </a:r>
          </a:p>
        </p:txBody>
      </p:sp>
      <p:sp>
        <p:nvSpPr>
          <p:cNvPr id="9" name="Marcador de fecha 8"/>
          <p:cNvSpPr>
            <a:spLocks noGrp="1"/>
          </p:cNvSpPr>
          <p:nvPr>
            <p:ph type="dt" sz="half" idx="10"/>
          </p:nvPr>
        </p:nvSpPr>
        <p:spPr/>
        <p:txBody>
          <a:bodyPr rtlCol="0"/>
          <a:lstStyle/>
          <a:p>
            <a:fld id="{9AFE8FB1-0A7A-443E-AAF7-31D4FA1AA312}" type="datetimeFigureOut">
              <a:rPr lang="es-AR" smtClean="0"/>
              <a:t>21/5/2024</a:t>
            </a:fld>
            <a:endParaRPr lang="es-ES"/>
          </a:p>
        </p:txBody>
      </p:sp>
      <p:sp>
        <p:nvSpPr>
          <p:cNvPr id="10" name="Marcador de pie de página 9"/>
          <p:cNvSpPr>
            <a:spLocks noGrp="1"/>
          </p:cNvSpPr>
          <p:nvPr>
            <p:ph type="ftr" sz="quarter" idx="11"/>
          </p:nvPr>
        </p:nvSpPr>
        <p:spPr>
          <a:xfrm>
            <a:off x="804463" y="6236208"/>
            <a:ext cx="5123462" cy="320040"/>
          </a:xfrm>
        </p:spPr>
        <p:txBody>
          <a:bodyPr rtlCol="0"/>
          <a:lstStyle>
            <a:lvl1pPr>
              <a:defRPr>
                <a:solidFill>
                  <a:srgbClr val="FFFFFF">
                    <a:alpha val="70000"/>
                  </a:srgbClr>
                </a:solidFill>
              </a:defRPr>
            </a:lvl1pPr>
          </a:lstStyle>
          <a:p>
            <a:endParaRPr lang="es-ES"/>
          </a:p>
        </p:txBody>
      </p:sp>
      <p:sp>
        <p:nvSpPr>
          <p:cNvPr id="11" name="Marcador de número de diapositiva 10"/>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405670470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18" name="Rectángulo 17"/>
          <p:cNvSpPr/>
          <p:nvPr/>
        </p:nvSpPr>
        <p:spPr>
          <a:xfrm>
            <a:off x="0" y="0"/>
            <a:ext cx="609441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bwMode="blackWhite">
          <a:xfrm>
            <a:off x="808313" y="2243828"/>
            <a:ext cx="4493827" cy="1134640"/>
          </a:xfrm>
          <a:solidFill>
            <a:srgbClr val="FFFFFF"/>
          </a:solidFill>
          <a:ln>
            <a:solidFill>
              <a:srgbClr val="404040"/>
            </a:solidFill>
          </a:ln>
        </p:spPr>
        <p:txBody>
          <a:bodyPr rtlCol="0" anchor="ctr" anchorCtr="1">
            <a:noAutofit/>
          </a:bodyPr>
          <a:lstStyle>
            <a:lvl1pPr>
              <a:defRPr sz="2199">
                <a:solidFill>
                  <a:srgbClr val="262626"/>
                </a:solidFill>
              </a:defRPr>
            </a:lvl1pPr>
          </a:lstStyle>
          <a:p>
            <a:pPr rtl="0"/>
            <a:r>
              <a:rPr lang="es-ES" noProof="0"/>
              <a:t>Haga clic para modificar el estilo de título del patrón</a:t>
            </a:r>
          </a:p>
        </p:txBody>
      </p:sp>
      <p:sp>
        <p:nvSpPr>
          <p:cNvPr id="3" name="Marcador de posición de imagen 2"/>
          <p:cNvSpPr>
            <a:spLocks noGrp="1" noChangeAspect="1"/>
          </p:cNvSpPr>
          <p:nvPr>
            <p:ph type="pic" idx="1"/>
          </p:nvPr>
        </p:nvSpPr>
        <p:spPr>
          <a:xfrm>
            <a:off x="6094412" y="0"/>
            <a:ext cx="6100508" cy="6858000"/>
          </a:xfrm>
          <a:solidFill>
            <a:schemeClr val="bg1">
              <a:lumMod val="75000"/>
            </a:schemeClr>
          </a:solidFill>
        </p:spPr>
        <p:txBody>
          <a:bodyPr rtlCol="0" anchor="t"/>
          <a:lstStyle>
            <a:lvl1pPr marL="0" indent="0">
              <a:buNone/>
              <a:defRPr sz="3199">
                <a:solidFill>
                  <a:schemeClr val="bg1">
                    <a:lumMod val="85000"/>
                    <a:lumOff val="15000"/>
                  </a:schemeClr>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pPr rtl="0"/>
            <a:r>
              <a:rPr lang="es-ES" noProof="0"/>
              <a:t>Haga clic en el icono para agregar una imagen</a:t>
            </a:r>
          </a:p>
        </p:txBody>
      </p:sp>
      <p:sp>
        <p:nvSpPr>
          <p:cNvPr id="4" name="Marcador de posición de texto 3"/>
          <p:cNvSpPr>
            <a:spLocks noGrp="1"/>
          </p:cNvSpPr>
          <p:nvPr>
            <p:ph type="body" sz="half" idx="2" hasCustomPrompt="1"/>
          </p:nvPr>
        </p:nvSpPr>
        <p:spPr>
          <a:xfrm>
            <a:off x="1115277" y="3549919"/>
            <a:ext cx="3793772" cy="2194037"/>
          </a:xfrm>
        </p:spPr>
        <p:txBody>
          <a:bodyPr rtlCol="0"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rtl="0"/>
            <a:r>
              <a:rPr lang="es-ES" noProof="0"/>
              <a:t>Editar estilos de texto del patrón</a:t>
            </a:r>
          </a:p>
        </p:txBody>
      </p:sp>
      <p:sp>
        <p:nvSpPr>
          <p:cNvPr id="8" name="Marcador de fecha 7"/>
          <p:cNvSpPr>
            <a:spLocks noGrp="1"/>
          </p:cNvSpPr>
          <p:nvPr>
            <p:ph type="dt" sz="half" idx="10"/>
          </p:nvPr>
        </p:nvSpPr>
        <p:spPr/>
        <p:txBody>
          <a:bodyPr rtlCol="0"/>
          <a:lstStyle>
            <a:lvl1pPr>
              <a:defRPr>
                <a:solidFill>
                  <a:srgbClr val="FFFFFF"/>
                </a:solidFill>
                <a:effectLst>
                  <a:outerShdw blurRad="50800" dist="38100" dir="2700000" algn="tl" rotWithShape="0">
                    <a:prstClr val="black">
                      <a:alpha val="43000"/>
                    </a:prstClr>
                  </a:outerShdw>
                </a:effectLst>
              </a:defRPr>
            </a:lvl1pPr>
          </a:lstStyle>
          <a:p>
            <a:r>
              <a:rPr lang="es-ES"/>
              <a:t>26/07/2013</a:t>
            </a:r>
            <a:endParaRPr lang="es-ES" dirty="0"/>
          </a:p>
        </p:txBody>
      </p:sp>
      <p:sp>
        <p:nvSpPr>
          <p:cNvPr id="9" name="Marcador de posición de pie de página 8"/>
          <p:cNvSpPr>
            <a:spLocks noGrp="1"/>
          </p:cNvSpPr>
          <p:nvPr>
            <p:ph type="ftr" sz="quarter" idx="11"/>
          </p:nvPr>
        </p:nvSpPr>
        <p:spPr>
          <a:xfrm>
            <a:off x="804463" y="6236208"/>
            <a:ext cx="5123462" cy="320040"/>
          </a:xfrm>
        </p:spPr>
        <p:txBody>
          <a:bodyPr rtlCol="0"/>
          <a:lstStyle>
            <a:lvl1pPr>
              <a:defRPr>
                <a:solidFill>
                  <a:srgbClr val="FFFFFF">
                    <a:alpha val="70000"/>
                  </a:srgbClr>
                </a:solidFill>
              </a:defRPr>
            </a:lvl1pPr>
          </a:lstStyle>
          <a:p>
            <a:endParaRPr lang="es-ES"/>
          </a:p>
        </p:txBody>
      </p:sp>
      <p:sp>
        <p:nvSpPr>
          <p:cNvPr id="10" name="Marcador de número de diapositiva 9"/>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568484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p:txBody>
          <a:bodyPr vert="eaVert"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fld id="{9AFE8FB1-0A7A-443E-AAF7-31D4FA1AA312}" type="datetimeFigureOut">
              <a:rPr lang="es-AR" smtClean="0"/>
              <a:t>21/5/2024</a:t>
            </a:fld>
            <a:endParaRPr lang="es-ES"/>
          </a:p>
        </p:txBody>
      </p:sp>
      <p:sp>
        <p:nvSpPr>
          <p:cNvPr id="5" name="Marcador de pie de página 4"/>
          <p:cNvSpPr>
            <a:spLocks noGrp="1"/>
          </p:cNvSpPr>
          <p:nvPr>
            <p:ph type="ftr" sz="quarter" idx="11"/>
          </p:nvPr>
        </p:nvSpPr>
        <p:spPr/>
        <p:txBody>
          <a:bodyPr rtlCol="0"/>
          <a:lstStyle/>
          <a:p>
            <a:endParaRPr lang="es-ES"/>
          </a:p>
        </p:txBody>
      </p:sp>
      <p:sp>
        <p:nvSpPr>
          <p:cNvPr id="6" name="Marcador de posición de número de diapositiva 5"/>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375808016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650858" y="937260"/>
            <a:ext cx="1298270" cy="4983480"/>
          </a:xfrm>
        </p:spPr>
        <p:txBody>
          <a:bodyPr vert="eaVert"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a:xfrm>
            <a:off x="2230555" y="937260"/>
            <a:ext cx="6196875" cy="4983480"/>
          </a:xfrm>
        </p:spPr>
        <p:txBody>
          <a:bodyPr vert="eaVert"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r>
              <a:rPr lang="es-ES"/>
              <a:t>26/07/2013</a:t>
            </a:r>
            <a:endParaRPr lang="es-ES" dirty="0"/>
          </a:p>
        </p:txBody>
      </p:sp>
      <p:sp>
        <p:nvSpPr>
          <p:cNvPr id="5" name="Marcador de pie de página 4"/>
          <p:cNvSpPr>
            <a:spLocks noGrp="1"/>
          </p:cNvSpPr>
          <p:nvPr>
            <p:ph type="ftr" sz="quarter" idx="11"/>
          </p:nvPr>
        </p:nvSpPr>
        <p:spPr/>
        <p:txBody>
          <a:bodyPr rtlCol="0"/>
          <a:lstStyle/>
          <a:p>
            <a:endParaRPr lang="es-ES"/>
          </a:p>
        </p:txBody>
      </p:sp>
      <p:sp>
        <p:nvSpPr>
          <p:cNvPr id="6" name="Marcador de posición de número de diapositiva 5"/>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318108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2230555" y="2638045"/>
            <a:ext cx="7727715" cy="3101983"/>
          </a:xfrm>
          <a:prstGeom prst="rect">
            <a:avLst/>
          </a:prstGeom>
        </p:spPr>
        <p:txBody>
          <a:bodyPr vert="horz" lIns="91440" tIns="45720" rIns="91440" bIns="45720" rtlCol="0">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2"/>
          </p:nvPr>
        </p:nvSpPr>
        <p:spPr>
          <a:xfrm>
            <a:off x="7819392" y="6238816"/>
            <a:ext cx="2753029"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s-ES"/>
              <a:t>26/07/2013</a:t>
            </a:r>
            <a:endParaRPr lang="es-ES" dirty="0"/>
          </a:p>
        </p:txBody>
      </p:sp>
      <p:sp>
        <p:nvSpPr>
          <p:cNvPr id="5" name="Marcador de posición de pie de página 4"/>
          <p:cNvSpPr>
            <a:spLocks noGrp="1"/>
          </p:cNvSpPr>
          <p:nvPr>
            <p:ph type="ftr" sz="quarter" idx="3"/>
          </p:nvPr>
        </p:nvSpPr>
        <p:spPr>
          <a:xfrm>
            <a:off x="1599784" y="6236208"/>
            <a:ext cx="5899652"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s-ES"/>
          </a:p>
        </p:txBody>
      </p:sp>
      <p:sp>
        <p:nvSpPr>
          <p:cNvPr id="6" name="Marcador de posición de número de diapositiva 5"/>
          <p:cNvSpPr>
            <a:spLocks noGrp="1"/>
          </p:cNvSpPr>
          <p:nvPr>
            <p:ph type="sldNum" sz="quarter" idx="4"/>
          </p:nvPr>
        </p:nvSpPr>
        <p:spPr>
          <a:xfrm>
            <a:off x="10756120" y="6217920"/>
            <a:ext cx="365665"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5BA54BD-C84D-46CE-8B72-31BFB26ABA43}" type="slidenum">
              <a:rPr lang="es-AR" smtClean="0"/>
              <a:pPr/>
              <a:t>‹Nº›</a:t>
            </a:fld>
            <a:endParaRPr lang="es-AR"/>
          </a:p>
        </p:txBody>
      </p:sp>
    </p:spTree>
    <p:extLst>
      <p:ext uri="{BB962C8B-B14F-4D97-AF65-F5344CB8AC3E}">
        <p14:creationId xmlns:p14="http://schemas.microsoft.com/office/powerpoint/2010/main" val="5929719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xStyles>
    <p:title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p:titleStyle>
    <p:bodyStyle>
      <a:lvl1pPr marL="228531" indent="-228531" algn="l" defTabSz="914126" rtl="0" eaLnBrk="1" latinLnBrk="0" hangingPunct="1">
        <a:lnSpc>
          <a:spcPct val="100000"/>
        </a:lnSpc>
        <a:spcBef>
          <a:spcPts val="1000"/>
        </a:spcBef>
        <a:buClr>
          <a:schemeClr val="accent2"/>
        </a:buClr>
        <a:buFont typeface="Arial" panose="020B0604020202020204" pitchFamily="34" charset="0"/>
        <a:buChar char="•"/>
        <a:defRPr sz="1799" kern="1200">
          <a:solidFill>
            <a:schemeClr val="tx1">
              <a:lumMod val="85000"/>
              <a:lumOff val="15000"/>
            </a:schemeClr>
          </a:solidFill>
          <a:latin typeface="+mn-lt"/>
          <a:ea typeface="+mn-ea"/>
          <a:cs typeface="+mn-cs"/>
        </a:defRPr>
      </a:lvl1pPr>
      <a:lvl2pPr marL="45706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594"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126"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2657"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469"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3868"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685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210"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2230555" y="2638045"/>
            <a:ext cx="7727715" cy="3101983"/>
          </a:xfrm>
          <a:prstGeom prst="rect">
            <a:avLst/>
          </a:prstGeom>
        </p:spPr>
        <p:txBody>
          <a:bodyPr vert="horz" lIns="91440" tIns="45720" rIns="91440" bIns="45720" rtlCol="0">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2"/>
          </p:nvPr>
        </p:nvSpPr>
        <p:spPr>
          <a:xfrm>
            <a:off x="7819392" y="6238816"/>
            <a:ext cx="2753029"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s-ES"/>
              <a:t>26/07/2013</a:t>
            </a:r>
            <a:endParaRPr lang="es-ES" dirty="0"/>
          </a:p>
        </p:txBody>
      </p:sp>
      <p:sp>
        <p:nvSpPr>
          <p:cNvPr id="5" name="Marcador de posición de pie de página 4"/>
          <p:cNvSpPr>
            <a:spLocks noGrp="1"/>
          </p:cNvSpPr>
          <p:nvPr>
            <p:ph type="ftr" sz="quarter" idx="3"/>
          </p:nvPr>
        </p:nvSpPr>
        <p:spPr>
          <a:xfrm>
            <a:off x="1599784" y="6236208"/>
            <a:ext cx="5899652"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s-ES"/>
          </a:p>
        </p:txBody>
      </p:sp>
      <p:sp>
        <p:nvSpPr>
          <p:cNvPr id="6" name="Marcador de posición de número de diapositiva 5"/>
          <p:cNvSpPr>
            <a:spLocks noGrp="1"/>
          </p:cNvSpPr>
          <p:nvPr>
            <p:ph type="sldNum" sz="quarter" idx="4"/>
          </p:nvPr>
        </p:nvSpPr>
        <p:spPr>
          <a:xfrm>
            <a:off x="10756120" y="6217920"/>
            <a:ext cx="365665"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5BA54BD-C84D-46CE-8B72-31BFB26ABA43}" type="slidenum">
              <a:rPr lang="es-AR" smtClean="0"/>
              <a:pPr/>
              <a:t>‹Nº›</a:t>
            </a:fld>
            <a:endParaRPr lang="es-AR"/>
          </a:p>
        </p:txBody>
      </p:sp>
    </p:spTree>
    <p:extLst>
      <p:ext uri="{BB962C8B-B14F-4D97-AF65-F5344CB8AC3E}">
        <p14:creationId xmlns:p14="http://schemas.microsoft.com/office/powerpoint/2010/main" val="307461576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xStyles>
    <p:title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p:titleStyle>
    <p:bodyStyle>
      <a:lvl1pPr marL="228531" indent="-228531" algn="l" defTabSz="914126" rtl="0" eaLnBrk="1" latinLnBrk="0" hangingPunct="1">
        <a:lnSpc>
          <a:spcPct val="100000"/>
        </a:lnSpc>
        <a:spcBef>
          <a:spcPts val="1000"/>
        </a:spcBef>
        <a:buClr>
          <a:schemeClr val="accent2"/>
        </a:buClr>
        <a:buFont typeface="Arial" panose="020B0604020202020204" pitchFamily="34" charset="0"/>
        <a:buChar char="•"/>
        <a:defRPr sz="1799" kern="1200">
          <a:solidFill>
            <a:schemeClr val="tx1">
              <a:lumMod val="85000"/>
              <a:lumOff val="15000"/>
            </a:schemeClr>
          </a:solidFill>
          <a:latin typeface="+mn-lt"/>
          <a:ea typeface="+mn-ea"/>
          <a:cs typeface="+mn-cs"/>
        </a:defRPr>
      </a:lvl1pPr>
      <a:lvl2pPr marL="45706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594"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126"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2657"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469"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3868"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685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210"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gif"/><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19.gif"/><Relationship Id="rId4" Type="http://schemas.openxmlformats.org/officeDocument/2006/relationships/image" Target="../media/image18.sv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22.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34.emf"/></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4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7FF834-B204-4967-8D47-8BB36EAF0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780A22D-61EA-43E3-BD94-3E39CF90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88825" cy="19394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1599783" y="4269282"/>
            <a:ext cx="8989258" cy="1264762"/>
          </a:xfrm>
        </p:spPr>
        <p:txBody>
          <a:bodyPr vert="horz" lIns="274320" tIns="182880" rIns="274320" bIns="182880" rtlCol="0" anchor="ctr" anchorCtr="1">
            <a:normAutofit/>
          </a:bodyPr>
          <a:lstStyle/>
          <a:p>
            <a:pPr defTabSz="914400"/>
            <a:r>
              <a:rPr lang="en-US" sz="3200"/>
              <a:t>Computación de Altas Prestaciones (HPC)</a:t>
            </a:r>
          </a:p>
        </p:txBody>
      </p:sp>
      <p:sp>
        <p:nvSpPr>
          <p:cNvPr id="4" name="Subtítulo 2"/>
          <p:cNvSpPr txBox="1">
            <a:spLocks/>
          </p:cNvSpPr>
          <p:nvPr/>
        </p:nvSpPr>
        <p:spPr>
          <a:xfrm>
            <a:off x="2694492" y="5688535"/>
            <a:ext cx="6799840" cy="5361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SzPct val="100000"/>
              <a:buFont typeface="Arial" pitchFamily="34" charset="0"/>
              <a:buNone/>
              <a:defRPr lang="es-ES"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lang="es-ES"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lang="es-ES"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9pPr>
          </a:lstStyle>
          <a:p>
            <a:pPr algn="ctr">
              <a:spcBef>
                <a:spcPts val="1000"/>
              </a:spcBef>
              <a:buClr>
                <a:schemeClr val="accent2"/>
              </a:buClr>
            </a:pPr>
            <a:r>
              <a:rPr lang="en-US" sz="1500" i="1" kern="1200">
                <a:ln w="15875">
                  <a:solidFill>
                    <a:schemeClr val="accent2"/>
                  </a:solidFill>
                </a:ln>
                <a:solidFill>
                  <a:srgbClr val="FFFFFF"/>
                </a:solidFill>
                <a:effectLst>
                  <a:glow rad="101600">
                    <a:schemeClr val="accent2">
                      <a:satMod val="175000"/>
                      <a:alpha val="40000"/>
                    </a:schemeClr>
                  </a:glow>
                </a:effectLst>
                <a:latin typeface="+mn-lt"/>
                <a:ea typeface="+mn-ea"/>
                <a:cs typeface="+mn-cs"/>
              </a:rPr>
              <a:t>Programación Concurrente 						Matías Adagio</a:t>
            </a:r>
          </a:p>
        </p:txBody>
      </p:sp>
      <p:pic>
        <p:nvPicPr>
          <p:cNvPr id="3" name="Picture 2" descr="Review de la High Performance Computing (HPC) | Dare Planet Technology">
            <a:extLst>
              <a:ext uri="{FF2B5EF4-FFF2-40B4-BE49-F238E27FC236}">
                <a16:creationId xmlns:a16="http://schemas.microsoft.com/office/drawing/2014/main" id="{2F9EFAB3-9243-FEDA-DA0B-3DDFDA88A7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21523" y="640078"/>
            <a:ext cx="4945778" cy="3301307"/>
          </a:xfrm>
          <a:prstGeom prst="rect">
            <a:avLst/>
          </a:prstGeom>
          <a:noFill/>
          <a:extLst>
            <a:ext uri="{909E8E84-426E-40DD-AFC4-6F175D3DCCD1}">
              <a14:hiddenFill xmlns:a14="http://schemas.microsoft.com/office/drawing/2010/main">
                <a:solidFill>
                  <a:srgbClr val="FFFFFF"/>
                </a:solidFill>
              </a14:hiddenFill>
            </a:ext>
          </a:extLst>
        </p:spPr>
      </p:pic>
      <p:sp>
        <p:nvSpPr>
          <p:cNvPr id="5" name="Subtítulo 2">
            <a:extLst>
              <a:ext uri="{FF2B5EF4-FFF2-40B4-BE49-F238E27FC236}">
                <a16:creationId xmlns:a16="http://schemas.microsoft.com/office/drawing/2014/main" id="{631961D7-3591-93DE-F360-C81FACF5FE09}"/>
              </a:ext>
            </a:extLst>
          </p:cNvPr>
          <p:cNvSpPr txBox="1">
            <a:spLocks/>
          </p:cNvSpPr>
          <p:nvPr/>
        </p:nvSpPr>
        <p:spPr>
          <a:xfrm>
            <a:off x="1599783" y="6159401"/>
            <a:ext cx="8989258" cy="63606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SzPct val="100000"/>
              <a:buFont typeface="Arial" pitchFamily="34" charset="0"/>
              <a:buNone/>
              <a:defRPr lang="es-ES"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lang="es-ES"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lang="es-ES"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9pPr>
          </a:lstStyle>
          <a:p>
            <a:pPr algn="ctr">
              <a:spcBef>
                <a:spcPts val="1000"/>
              </a:spcBef>
              <a:buClr>
                <a:schemeClr val="accent2"/>
              </a:buClr>
            </a:pPr>
            <a:r>
              <a:rPr lang="en-US"/>
              <a:t>Programación concurrente</a:t>
            </a:r>
            <a:r>
              <a:rPr lang="en-US" dirty="0"/>
              <a:t>				Waldo A</a:t>
            </a:r>
            <a:r>
              <a:rPr lang="en-US"/>
              <a:t>. Valiente</a:t>
            </a:r>
            <a:endParaRPr lang="en-US" dirty="0"/>
          </a:p>
        </p:txBody>
      </p:sp>
    </p:spTree>
    <p:extLst>
      <p:ext uri="{BB962C8B-B14F-4D97-AF65-F5344CB8AC3E}">
        <p14:creationId xmlns:p14="http://schemas.microsoft.com/office/powerpoint/2010/main" val="19201110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normAutofit/>
          </a:bodyPr>
          <a:lstStyle/>
          <a:p>
            <a:r>
              <a:rPr lang="es-ES" dirty="0"/>
              <a:t>Agenda</a:t>
            </a:r>
          </a:p>
        </p:txBody>
      </p:sp>
      <p:sp>
        <p:nvSpPr>
          <p:cNvPr id="3" name="Marcador de contenido 2"/>
          <p:cNvSpPr>
            <a:spLocks noGrp="1"/>
          </p:cNvSpPr>
          <p:nvPr>
            <p:ph idx="1"/>
          </p:nvPr>
        </p:nvSpPr>
        <p:spPr/>
        <p:txBody>
          <a:bodyPr>
            <a:normAutofit/>
          </a:bodyPr>
          <a:lstStyle/>
          <a:p>
            <a:pPr>
              <a:buFont typeface="Arial" panose="020B0604020202020204" pitchFamily="34" charset="0"/>
              <a:buChar char="•"/>
            </a:pPr>
            <a:r>
              <a:rPr lang="es-ES" dirty="0">
                <a:solidFill>
                  <a:srgbClr val="FFC000"/>
                </a:solidFill>
                <a:effectLst>
                  <a:outerShdw blurRad="38100" dist="38100" dir="2700000" algn="tl">
                    <a:srgbClr val="000000">
                      <a:alpha val="43137"/>
                    </a:srgbClr>
                  </a:outerShdw>
                </a:effectLst>
              </a:rPr>
              <a:t>Arquitecturas y estrategias de paralelismo </a:t>
            </a:r>
          </a:p>
          <a:p>
            <a:pPr>
              <a:buFont typeface="Arial" panose="020B0604020202020204" pitchFamily="34" charset="0"/>
              <a:buChar char="•"/>
            </a:pPr>
            <a:r>
              <a:rPr lang="es-ES" dirty="0"/>
              <a:t>Paralelismo con recursos compartidos</a:t>
            </a:r>
          </a:p>
          <a:p>
            <a:pPr>
              <a:buFont typeface="Arial" panose="020B0604020202020204" pitchFamily="34" charset="0"/>
              <a:buChar char="•"/>
            </a:pPr>
            <a:r>
              <a:rPr lang="es-ES" dirty="0"/>
              <a:t>Paralelismo con recursos distribuidos</a:t>
            </a:r>
          </a:p>
          <a:p>
            <a:pPr>
              <a:buFont typeface="Arial" panose="020B0604020202020204" pitchFamily="34" charset="0"/>
              <a:buChar char="•"/>
            </a:pPr>
            <a:r>
              <a:rPr lang="es-ES" dirty="0"/>
              <a:t>Arquitectura distribuida y Cloud Computing</a:t>
            </a:r>
          </a:p>
          <a:p>
            <a:pPr>
              <a:buFont typeface="Arial" panose="020B0604020202020204" pitchFamily="34" charset="0"/>
              <a:buChar char="•"/>
            </a:pPr>
            <a:r>
              <a:rPr lang="es-ES" dirty="0"/>
              <a:t>Trabajo Práctico</a:t>
            </a:r>
          </a:p>
        </p:txBody>
      </p:sp>
    </p:spTree>
    <p:extLst>
      <p:ext uri="{BB962C8B-B14F-4D97-AF65-F5344CB8AC3E}">
        <p14:creationId xmlns:p14="http://schemas.microsoft.com/office/powerpoint/2010/main" val="4923988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Tipos de Arquitecturas</a:t>
            </a:r>
          </a:p>
        </p:txBody>
      </p:sp>
      <p:sp>
        <p:nvSpPr>
          <p:cNvPr id="5" name="Marcador de contenido 4">
            <a:extLst>
              <a:ext uri="{FF2B5EF4-FFF2-40B4-BE49-F238E27FC236}">
                <a16:creationId xmlns:a16="http://schemas.microsoft.com/office/drawing/2014/main" id="{90225B41-D48C-530A-877B-512E3CA70822}"/>
              </a:ext>
            </a:extLst>
          </p:cNvPr>
          <p:cNvSpPr>
            <a:spLocks noGrp="1"/>
          </p:cNvSpPr>
          <p:nvPr>
            <p:ph idx="1"/>
          </p:nvPr>
        </p:nvSpPr>
        <p:spPr>
          <a:ln w="25400"/>
        </p:spPr>
        <p:style>
          <a:lnRef idx="2">
            <a:schemeClr val="accent2"/>
          </a:lnRef>
          <a:fillRef idx="1">
            <a:schemeClr val="lt1"/>
          </a:fillRef>
          <a:effectRef idx="0">
            <a:schemeClr val="accent2"/>
          </a:effectRef>
          <a:fontRef idx="minor">
            <a:schemeClr val="dk1"/>
          </a:fontRef>
        </p:style>
        <p:txBody>
          <a:bodyPr>
            <a:normAutofit/>
          </a:bodyPr>
          <a:lstStyle/>
          <a:p>
            <a:r>
              <a:rPr lang="es-AR" sz="3600" dirty="0"/>
              <a:t>No Configurables (1ra clase)</a:t>
            </a:r>
          </a:p>
          <a:p>
            <a:r>
              <a:rPr lang="es-AR" sz="3600" dirty="0"/>
              <a:t>Configurables (2da clase)</a:t>
            </a:r>
          </a:p>
          <a:p>
            <a:r>
              <a:rPr lang="es-AR" sz="3600" dirty="0"/>
              <a:t>Re Configurables (3ra clase)</a:t>
            </a:r>
          </a:p>
          <a:p>
            <a:r>
              <a:rPr lang="es-AR" sz="3600" dirty="0"/>
              <a:t>Adaptables</a:t>
            </a:r>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76AA3D-C789-4551-13F4-54621785CC3D}"/>
              </a:ext>
            </a:extLst>
          </p:cNvPr>
          <p:cNvSpPr>
            <a:spLocks noGrp="1"/>
          </p:cNvSpPr>
          <p:nvPr>
            <p:ph type="title"/>
          </p:nvPr>
        </p:nvSpPr>
        <p:spPr/>
        <p:txBody>
          <a:bodyPr/>
          <a:lstStyle/>
          <a:p>
            <a:r>
              <a:rPr lang="es-AR" dirty="0"/>
              <a:t>Arquitectura no configurable</a:t>
            </a:r>
          </a:p>
        </p:txBody>
      </p:sp>
    </p:spTree>
    <p:extLst>
      <p:ext uri="{BB962C8B-B14F-4D97-AF65-F5344CB8AC3E}">
        <p14:creationId xmlns:p14="http://schemas.microsoft.com/office/powerpoint/2010/main" val="58968607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Modelo </a:t>
            </a:r>
            <a:r>
              <a:rPr lang="es-ES" dirty="0" err="1"/>
              <a:t>von</a:t>
            </a:r>
            <a:r>
              <a:rPr lang="es-ES" dirty="0"/>
              <a:t> </a:t>
            </a:r>
            <a:r>
              <a:rPr lang="es-ES" dirty="0" err="1"/>
              <a:t>neumann</a:t>
            </a:r>
            <a:endParaRPr lang="es-ES" dirty="0"/>
          </a:p>
        </p:txBody>
      </p:sp>
      <p:pic>
        <p:nvPicPr>
          <p:cNvPr id="1026" name="Picture 2" descr="http://4.bp.blogspot.com/-3n-2M_oIyHY/UGm_cYtls9I/AAAAAAAAAJA/_EzKwR737HA/s640/600px-Diagrama_de_Arquitectura_de_von_Neumann%5B2%5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6818" y="2286000"/>
            <a:ext cx="9755188" cy="4389438"/>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216905048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308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3" name="Título 12"/>
          <p:cNvSpPr>
            <a:spLocks noGrp="1"/>
          </p:cNvSpPr>
          <p:nvPr>
            <p:ph type="title"/>
          </p:nvPr>
        </p:nvSpPr>
        <p:spPr>
          <a:xfrm>
            <a:off x="643299" y="2681103"/>
            <a:ext cx="3363098" cy="1495794"/>
          </a:xfrm>
          <a:noFill/>
          <a:ln>
            <a:solidFill>
              <a:schemeClr val="bg1"/>
            </a:solidFill>
          </a:ln>
        </p:spPr>
        <p:txBody>
          <a:bodyPr wrap="square">
            <a:normAutofit/>
          </a:bodyPr>
          <a:lstStyle/>
          <a:p>
            <a:r>
              <a:rPr lang="es-ES">
                <a:solidFill>
                  <a:schemeClr val="bg1"/>
                </a:solidFill>
              </a:rPr>
              <a:t>Computación secuencial</a:t>
            </a:r>
          </a:p>
        </p:txBody>
      </p:sp>
      <p:graphicFrame>
        <p:nvGraphicFramePr>
          <p:cNvPr id="15" name="Marcador de contenido 2">
            <a:extLst>
              <a:ext uri="{FF2B5EF4-FFF2-40B4-BE49-F238E27FC236}">
                <a16:creationId xmlns:a16="http://schemas.microsoft.com/office/drawing/2014/main" id="{4CF524FD-1EF2-36A2-AC16-EFC8F1201BBA}"/>
              </a:ext>
            </a:extLst>
          </p:cNvPr>
          <p:cNvGraphicFramePr>
            <a:graphicFrameLocks noGrp="1"/>
          </p:cNvGraphicFramePr>
          <p:nvPr>
            <p:ph idx="1"/>
            <p:extLst>
              <p:ext uri="{D42A27DB-BD31-4B8C-83A1-F6EECF244321}">
                <p14:modId xmlns:p14="http://schemas.microsoft.com/office/powerpoint/2010/main" val="158590509"/>
              </p:ext>
            </p:extLst>
          </p:nvPr>
        </p:nvGraphicFramePr>
        <p:xfrm>
          <a:off x="5618286" y="965200"/>
          <a:ext cx="560559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14671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65308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12"/>
          <p:cNvSpPr>
            <a:spLocks noGrp="1"/>
          </p:cNvSpPr>
          <p:nvPr>
            <p:ph type="title"/>
          </p:nvPr>
        </p:nvSpPr>
        <p:spPr>
          <a:xfrm>
            <a:off x="481667" y="2362200"/>
            <a:ext cx="3689750" cy="1627792"/>
          </a:xfrm>
        </p:spPr>
        <p:txBody>
          <a:bodyPr vert="horz" lIns="274320" tIns="182880" rIns="274320" bIns="182880" rtlCol="0" anchor="ctr" anchorCtr="1">
            <a:normAutofit/>
          </a:bodyPr>
          <a:lstStyle/>
          <a:p>
            <a:pPr defTabSz="914400"/>
            <a:r>
              <a:rPr lang="en-US" sz="2200" dirty="0" err="1"/>
              <a:t>Arquitectura</a:t>
            </a:r>
            <a:r>
              <a:rPr lang="en-US" sz="2200" dirty="0"/>
              <a:t> no Configurable</a:t>
            </a:r>
          </a:p>
        </p:txBody>
      </p:sp>
      <p:pic>
        <p:nvPicPr>
          <p:cNvPr id="3" name="CPU_Paralelism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828912" y="1232035"/>
            <a:ext cx="6912218" cy="3888122"/>
          </a:xfrm>
          <a:prstGeom prst="rect">
            <a:avLst/>
          </a:prstGeom>
        </p:spPr>
      </p:pic>
      <p:pic>
        <p:nvPicPr>
          <p:cNvPr id="7" name="Picture 2" descr="Comienza la cuenta atrás para conocer a los finalistas del Premio ...">
            <a:extLst>
              <a:ext uri="{FF2B5EF4-FFF2-40B4-BE49-F238E27FC236}">
                <a16:creationId xmlns:a16="http://schemas.microsoft.com/office/drawing/2014/main" id="{E193F583-D843-40FF-9541-A76AE7CF8082}"/>
              </a:ext>
            </a:extLst>
          </p:cNvPr>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46859" y="96043"/>
            <a:ext cx="1241965" cy="719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21729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2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Necesidad de Paralelismo</a:t>
            </a:r>
          </a:p>
        </p:txBody>
      </p:sp>
      <p:pic>
        <p:nvPicPr>
          <p:cNvPr id="4" name="Picture 2"/>
          <p:cNvPicPr>
            <a:picLocks noChangeAspect="1" noChangeArrowheads="1"/>
          </p:cNvPicPr>
          <p:nvPr/>
        </p:nvPicPr>
        <p:blipFill>
          <a:blip r:embed="rId3" cstate="print">
            <a:duotone>
              <a:prstClr val="black"/>
              <a:schemeClr val="tx2">
                <a:tint val="45000"/>
                <a:satMod val="400000"/>
              </a:schemeClr>
            </a:duotone>
          </a:blip>
          <a:srcRect l="7938" t="35083" r="11518" b="28324"/>
          <a:stretch>
            <a:fillRect/>
          </a:stretch>
        </p:blipFill>
        <p:spPr bwMode="auto">
          <a:xfrm>
            <a:off x="989012" y="4807373"/>
            <a:ext cx="5638800" cy="1441027"/>
          </a:xfrm>
          <a:prstGeom prst="rect">
            <a:avLst/>
          </a:prstGeom>
          <a:ln w="19050">
            <a:solidFill>
              <a:schemeClr val="tx1"/>
            </a:solidFill>
          </a:ln>
          <a:effectLst>
            <a:outerShdw blurRad="292100" dist="139700" dir="2700000" algn="tl" rotWithShape="0">
              <a:srgbClr val="333333">
                <a:alpha val="65000"/>
              </a:srgbClr>
            </a:outerShdw>
          </a:effectLst>
        </p:spPr>
      </p:pic>
      <p:sp>
        <p:nvSpPr>
          <p:cNvPr id="5" name="Title 3"/>
          <p:cNvSpPr txBox="1">
            <a:spLocks/>
          </p:cNvSpPr>
          <p:nvPr/>
        </p:nvSpPr>
        <p:spPr>
          <a:xfrm>
            <a:off x="1083944" y="4267200"/>
            <a:ext cx="5715000" cy="61637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a:lstStyle>
          <a:p>
            <a:pPr algn="ctr"/>
            <a:r>
              <a:rPr lang="es-AR" dirty="0"/>
              <a:t>Parámetros de una tarea</a:t>
            </a:r>
            <a:endParaRPr lang="en-US" dirty="0"/>
          </a:p>
        </p:txBody>
      </p:sp>
      <p:sp>
        <p:nvSpPr>
          <p:cNvPr id="2" name="Rectángulo redondeado 1"/>
          <p:cNvSpPr/>
          <p:nvPr/>
        </p:nvSpPr>
        <p:spPr>
          <a:xfrm>
            <a:off x="303212" y="4343400"/>
            <a:ext cx="7010400" cy="2057400"/>
          </a:xfrm>
          <a:prstGeom prst="roundRect">
            <a:avLst>
              <a:gd name="adj" fmla="val 49500"/>
            </a:avLst>
          </a:prstGeom>
          <a:noFill/>
          <a:ln w="38100">
            <a:solidFill>
              <a:srgbClr val="FFFF00"/>
            </a:solidFill>
            <a:miter lim="800000"/>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Rectángulo redondeado 1">
            <a:extLst>
              <a:ext uri="{FF2B5EF4-FFF2-40B4-BE49-F238E27FC236}">
                <a16:creationId xmlns:a16="http://schemas.microsoft.com/office/drawing/2014/main" id="{081982A9-AB2C-42EA-B1AA-07602F403DE6}"/>
              </a:ext>
            </a:extLst>
          </p:cNvPr>
          <p:cNvSpPr/>
          <p:nvPr/>
        </p:nvSpPr>
        <p:spPr>
          <a:xfrm>
            <a:off x="2890625" y="5579535"/>
            <a:ext cx="1718730" cy="152400"/>
          </a:xfrm>
          <a:prstGeom prst="roundRect">
            <a:avLst>
              <a:gd name="adj" fmla="val 25081"/>
            </a:avLst>
          </a:prstGeom>
          <a:solidFill>
            <a:srgbClr val="FF732D"/>
          </a:solidFill>
          <a:ln w="38100">
            <a:solidFill>
              <a:srgbClr val="FF732D"/>
            </a:solidFill>
            <a:miter lim="800000"/>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Rectángulo redondeado 1">
            <a:extLst>
              <a:ext uri="{FF2B5EF4-FFF2-40B4-BE49-F238E27FC236}">
                <a16:creationId xmlns:a16="http://schemas.microsoft.com/office/drawing/2014/main" id="{11F6B37B-9716-4A5F-A884-16EFA51EEDDE}"/>
              </a:ext>
            </a:extLst>
          </p:cNvPr>
          <p:cNvSpPr/>
          <p:nvPr/>
        </p:nvSpPr>
        <p:spPr>
          <a:xfrm>
            <a:off x="2890625" y="5562599"/>
            <a:ext cx="9071187" cy="198117"/>
          </a:xfrm>
          <a:prstGeom prst="roundRect">
            <a:avLst>
              <a:gd name="adj" fmla="val 25081"/>
            </a:avLst>
          </a:prstGeom>
          <a:solidFill>
            <a:srgbClr val="FDBD2F"/>
          </a:solidFill>
          <a:ln w="38100">
            <a:solidFill>
              <a:srgbClr val="FF732D"/>
            </a:solidFill>
            <a:miter lim="800000"/>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8" name="Conector recto de flecha 7">
            <a:extLst>
              <a:ext uri="{FF2B5EF4-FFF2-40B4-BE49-F238E27FC236}">
                <a16:creationId xmlns:a16="http://schemas.microsoft.com/office/drawing/2014/main" id="{3B1A8E63-E791-41A4-A1E6-F64756C0BAA1}"/>
              </a:ext>
            </a:extLst>
          </p:cNvPr>
          <p:cNvCxnSpPr>
            <a:cxnSpLocks/>
          </p:cNvCxnSpPr>
          <p:nvPr/>
        </p:nvCxnSpPr>
        <p:spPr>
          <a:xfrm>
            <a:off x="5855651" y="5151117"/>
            <a:ext cx="0" cy="609600"/>
          </a:xfrm>
          <a:prstGeom prst="straightConnector1">
            <a:avLst/>
          </a:prstGeom>
          <a:ln w="38100">
            <a:solidFill>
              <a:srgbClr val="FFFF00"/>
            </a:solidFill>
            <a:miter lim="800000"/>
            <a:headEnd type="oval"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5" name="Marcador de contenido 2">
            <a:extLst>
              <a:ext uri="{FF2B5EF4-FFF2-40B4-BE49-F238E27FC236}">
                <a16:creationId xmlns:a16="http://schemas.microsoft.com/office/drawing/2014/main" id="{DA2E91C5-8F05-7E76-0866-179FA3867C6E}"/>
              </a:ext>
            </a:extLst>
          </p:cNvPr>
          <p:cNvGraphicFramePr/>
          <p:nvPr/>
        </p:nvGraphicFramePr>
        <p:xfrm>
          <a:off x="303212" y="2420194"/>
          <a:ext cx="11658600" cy="15794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3622663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7"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Necesidad de Paralelismo</a:t>
            </a:r>
          </a:p>
        </p:txBody>
      </p:sp>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712838" y="2286001"/>
            <a:ext cx="4314775" cy="304799"/>
          </a:xfrm>
        </p:spPr>
        <p:txBody>
          <a:bodyPr>
            <a:noAutofit/>
          </a:bodyPr>
          <a:lstStyle/>
          <a:p>
            <a:pPr marL="228532" lvl="1" indent="0" algn="ctr">
              <a:buNone/>
            </a:pPr>
            <a:r>
              <a:rPr lang="es-AR" sz="2800" dirty="0"/>
              <a:t>Volumen de los datos			   			</a:t>
            </a:r>
          </a:p>
        </p:txBody>
      </p:sp>
      <p:pic>
        <p:nvPicPr>
          <p:cNvPr id="15" name="Picture 2" descr="Resultado de imagen">
            <a:extLst>
              <a:ext uri="{FF2B5EF4-FFF2-40B4-BE49-F238E27FC236}">
                <a16:creationId xmlns:a16="http://schemas.microsoft.com/office/drawing/2014/main" id="{842EA935-DE34-4BDE-A5C8-FF87697E37D0}"/>
              </a:ext>
            </a:extLst>
          </p:cNvPr>
          <p:cNvPicPr>
            <a:picLocks noChangeAspect="1" noChangeArrowheads="1"/>
          </p:cNvPicPr>
          <p:nvPr/>
        </p:nvPicPr>
        <p:blipFill>
          <a:blip r:embed="rId3">
            <a:duotone>
              <a:prstClr val="black"/>
              <a:srgbClr val="4472C4">
                <a:tint val="45000"/>
                <a:satMod val="400000"/>
              </a:srgbClr>
            </a:duotone>
            <a:extLst>
              <a:ext uri="{28A0092B-C50C-407E-A947-70E740481C1C}">
                <a14:useLocalDpi xmlns:a14="http://schemas.microsoft.com/office/drawing/2010/main" val="0"/>
              </a:ext>
            </a:extLst>
          </a:blip>
          <a:srcRect/>
          <a:stretch>
            <a:fillRect/>
          </a:stretch>
        </p:blipFill>
        <p:spPr bwMode="auto">
          <a:xfrm>
            <a:off x="7161213" y="3276600"/>
            <a:ext cx="4261194" cy="2406317"/>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5F938868-9F19-41A6-A81E-C977C62FD6A1}"/>
              </a:ext>
            </a:extLst>
          </p:cNvPr>
          <p:cNvPicPr>
            <a:picLocks noChangeAspect="1"/>
          </p:cNvPicPr>
          <p:nvPr/>
        </p:nvPicPr>
        <p:blipFill>
          <a:blip r:embed="rId4">
            <a:duotone>
              <a:srgbClr val="4472C4">
                <a:shade val="45000"/>
                <a:satMod val="135000"/>
              </a:srgbClr>
              <a:prstClr val="white"/>
            </a:duotone>
          </a:blip>
          <a:stretch>
            <a:fillRect/>
          </a:stretch>
        </p:blipFill>
        <p:spPr>
          <a:xfrm>
            <a:off x="712838" y="3276600"/>
            <a:ext cx="4314775" cy="2406317"/>
          </a:xfrm>
          <a:prstGeom prst="rect">
            <a:avLst/>
          </a:prstGeom>
        </p:spPr>
      </p:pic>
      <p:sp>
        <p:nvSpPr>
          <p:cNvPr id="4" name="CuadroTexto 3">
            <a:extLst>
              <a:ext uri="{FF2B5EF4-FFF2-40B4-BE49-F238E27FC236}">
                <a16:creationId xmlns:a16="http://schemas.microsoft.com/office/drawing/2014/main" id="{662E3E4A-AC1F-20F0-0595-893683236B45}"/>
              </a:ext>
            </a:extLst>
          </p:cNvPr>
          <p:cNvSpPr txBox="1"/>
          <p:nvPr/>
        </p:nvSpPr>
        <p:spPr>
          <a:xfrm>
            <a:off x="712838" y="5892800"/>
            <a:ext cx="10709569" cy="923330"/>
          </a:xfrm>
          <a:prstGeom prst="rect">
            <a:avLst/>
          </a:prstGeom>
          <a:noFill/>
        </p:spPr>
        <p:txBody>
          <a:bodyPr wrap="square" rtlCol="0">
            <a:spAutoFit/>
          </a:bodyPr>
          <a:lstStyle/>
          <a:p>
            <a:r>
              <a:rPr lang="es-AR" dirty="0"/>
              <a:t>Por años la solución ,transparente al programador, fue aumentar los recursos de CPU, como ser la frecuencia del procesador o memoria cache</a:t>
            </a:r>
          </a:p>
          <a:p>
            <a:endParaRPr lang="es-AR" dirty="0"/>
          </a:p>
        </p:txBody>
      </p:sp>
      <p:sp>
        <p:nvSpPr>
          <p:cNvPr id="5" name="CuadroTexto 4">
            <a:extLst>
              <a:ext uri="{FF2B5EF4-FFF2-40B4-BE49-F238E27FC236}">
                <a16:creationId xmlns:a16="http://schemas.microsoft.com/office/drawing/2014/main" id="{17E90D26-62CD-3BE9-2A4A-67A4AA5B36FA}"/>
              </a:ext>
            </a:extLst>
          </p:cNvPr>
          <p:cNvSpPr txBox="1"/>
          <p:nvPr/>
        </p:nvSpPr>
        <p:spPr>
          <a:xfrm>
            <a:off x="7161213" y="2221468"/>
            <a:ext cx="4261194" cy="523220"/>
          </a:xfrm>
          <a:prstGeom prst="rect">
            <a:avLst/>
          </a:prstGeom>
          <a:noFill/>
        </p:spPr>
        <p:txBody>
          <a:bodyPr wrap="square" rtlCol="0">
            <a:spAutoFit/>
          </a:bodyPr>
          <a:lstStyle/>
          <a:p>
            <a:pPr algn="ctr"/>
            <a:r>
              <a:rPr lang="es-AR" sz="2800" dirty="0"/>
              <a:t>Complejidad del algoritmo</a:t>
            </a:r>
          </a:p>
        </p:txBody>
      </p:sp>
    </p:spTree>
    <p:extLst>
      <p:ext uri="{BB962C8B-B14F-4D97-AF65-F5344CB8AC3E}">
        <p14:creationId xmlns:p14="http://schemas.microsoft.com/office/powerpoint/2010/main" val="255069999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ítulo 12">
            <a:extLst>
              <a:ext uri="{FF2B5EF4-FFF2-40B4-BE49-F238E27FC236}">
                <a16:creationId xmlns:a16="http://schemas.microsoft.com/office/drawing/2014/main" id="{8E7271A2-1497-4820-9DA4-C7926EEBE735}"/>
              </a:ext>
            </a:extLst>
          </p:cNvPr>
          <p:cNvSpPr>
            <a:spLocks noGrp="1"/>
          </p:cNvSpPr>
          <p:nvPr>
            <p:ph type="title"/>
          </p:nvPr>
        </p:nvSpPr>
        <p:spPr/>
        <p:txBody>
          <a:bodyPr>
            <a:noAutofit/>
          </a:bodyPr>
          <a:lstStyle/>
          <a:p>
            <a:r>
              <a:rPr lang="es-AR" dirty="0"/>
              <a:t>Ejemplo de limitación secuencial</a:t>
            </a:r>
            <a:endParaRPr lang="es-ES" dirty="0"/>
          </a:p>
        </p:txBody>
      </p:sp>
      <p:sp>
        <p:nvSpPr>
          <p:cNvPr id="4" name="CuadroTexto 3">
            <a:extLst>
              <a:ext uri="{FF2B5EF4-FFF2-40B4-BE49-F238E27FC236}">
                <a16:creationId xmlns:a16="http://schemas.microsoft.com/office/drawing/2014/main" id="{2A24EB6F-0EE6-2E69-010F-053DE8DD3901}"/>
              </a:ext>
            </a:extLst>
          </p:cNvPr>
          <p:cNvSpPr txBox="1"/>
          <p:nvPr/>
        </p:nvSpPr>
        <p:spPr>
          <a:xfrm>
            <a:off x="1103312" y="4343400"/>
            <a:ext cx="9982200" cy="1815882"/>
          </a:xfrm>
          <a:prstGeom prst="rect">
            <a:avLst/>
          </a:prstGeom>
          <a:noFill/>
        </p:spPr>
        <p:txBody>
          <a:bodyPr wrap="square" rtlCol="0">
            <a:spAutoFit/>
          </a:bodyPr>
          <a:lstStyle/>
          <a:p>
            <a:r>
              <a:rPr lang="es-AR" sz="2800" dirty="0"/>
              <a:t>T = Tiempo total de ejecución del programa secuencial.</a:t>
            </a:r>
          </a:p>
          <a:p>
            <a:r>
              <a:rPr lang="es-AR" sz="2800" dirty="0"/>
              <a:t>ti = Tiempo que ejecuta una instrucción promedio</a:t>
            </a:r>
          </a:p>
          <a:p>
            <a:r>
              <a:rPr lang="es-AR" sz="2800" dirty="0"/>
              <a:t>Pr(n) = Número de operaciones realizadas por el programa</a:t>
            </a:r>
          </a:p>
          <a:p>
            <a:r>
              <a:rPr lang="es-AR" sz="2800" dirty="0"/>
              <a:t>O = Complejidad</a:t>
            </a:r>
          </a:p>
        </p:txBody>
      </p:sp>
      <p:sp>
        <p:nvSpPr>
          <p:cNvPr id="7" name="CuadroTexto 6">
            <a:extLst>
              <a:ext uri="{FF2B5EF4-FFF2-40B4-BE49-F238E27FC236}">
                <a16:creationId xmlns:a16="http://schemas.microsoft.com/office/drawing/2014/main" id="{C29784F8-FE2C-1F25-C788-E607FE65B30A}"/>
              </a:ext>
            </a:extLst>
          </p:cNvPr>
          <p:cNvSpPr txBox="1"/>
          <p:nvPr/>
        </p:nvSpPr>
        <p:spPr>
          <a:xfrm>
            <a:off x="2589212" y="2743200"/>
            <a:ext cx="7010400" cy="707886"/>
          </a:xfrm>
          <a:prstGeom prst="rect">
            <a:avLst/>
          </a:prstGeom>
          <a:ln w="254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4000" dirty="0"/>
              <a:t>T = ti x [ Pr(n) ] </a:t>
            </a:r>
            <a:r>
              <a:rPr lang="es-ES" sz="3600" baseline="30000" dirty="0"/>
              <a:t>O</a:t>
            </a:r>
            <a:endParaRPr lang="es-ES" sz="4000" baseline="30000" dirty="0"/>
          </a:p>
        </p:txBody>
      </p:sp>
    </p:spTree>
    <p:extLst>
      <p:ext uri="{BB962C8B-B14F-4D97-AF65-F5344CB8AC3E}">
        <p14:creationId xmlns:p14="http://schemas.microsoft.com/office/powerpoint/2010/main" val="101210775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150812" y="2590800"/>
            <a:ext cx="11811000" cy="3657600"/>
          </a:xfrm>
          <a:prstGeom prst="rect">
            <a:avLst/>
          </a:prstGeom>
          <a:ln w="25400"/>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2400" dirty="0"/>
              <a:t>Tiempo de ejecución secuencial para Arduino </a:t>
            </a:r>
            <a:r>
              <a:rPr lang="es-ES" sz="2400" dirty="0" err="1"/>
              <a:t>One</a:t>
            </a:r>
            <a:r>
              <a:rPr lang="es-ES" sz="2400" dirty="0"/>
              <a:t>:</a:t>
            </a:r>
          </a:p>
          <a:p>
            <a:pPr marL="274320" lvl="1" indent="0" algn="ctr">
              <a:lnSpc>
                <a:spcPct val="150000"/>
              </a:lnSpc>
              <a:buNone/>
            </a:pPr>
            <a:r>
              <a:rPr lang="es-ES" sz="2400" dirty="0">
                <a:highlight>
                  <a:srgbClr val="FDBD2F"/>
                </a:highlight>
              </a:rPr>
              <a:t>T = ti x [ Pr(n) ] </a:t>
            </a:r>
            <a:r>
              <a:rPr lang="es-ES" sz="2400" baseline="30000" dirty="0">
                <a:highlight>
                  <a:srgbClr val="FDBD2F"/>
                </a:highlight>
              </a:rPr>
              <a:t>O</a:t>
            </a:r>
          </a:p>
          <a:p>
            <a:pPr marL="731520" lvl="3" indent="0">
              <a:lnSpc>
                <a:spcPct val="100000"/>
              </a:lnSpc>
              <a:buNone/>
            </a:pPr>
            <a:r>
              <a:rPr lang="es-ES" sz="2400" dirty="0"/>
              <a:t>ti ≈ 1/5,3 MIPS (Procesador Arduino </a:t>
            </a:r>
            <a:r>
              <a:rPr lang="es-ES" sz="2400" dirty="0" err="1"/>
              <a:t>One</a:t>
            </a:r>
            <a:r>
              <a:rPr lang="es-ES" sz="2400" dirty="0"/>
              <a:t> (16MHz)).</a:t>
            </a:r>
          </a:p>
          <a:p>
            <a:pPr marL="731520" lvl="3" indent="0">
              <a:lnSpc>
                <a:spcPct val="100000"/>
              </a:lnSpc>
              <a:buNone/>
            </a:pPr>
            <a:r>
              <a:rPr lang="es-ES" sz="2400" dirty="0"/>
              <a:t>Suponiendo un problema con 100 operaciones aritméticas:</a:t>
            </a:r>
          </a:p>
          <a:p>
            <a:pPr marL="731520" lvl="3" indent="0">
              <a:lnSpc>
                <a:spcPct val="100000"/>
              </a:lnSpc>
              <a:buNone/>
            </a:pPr>
            <a:endParaRPr lang="es-ES" sz="2400" dirty="0"/>
          </a:p>
          <a:p>
            <a:pPr marL="731520" lvl="3" indent="0">
              <a:lnSpc>
                <a:spcPct val="100000"/>
              </a:lnSpc>
              <a:buNone/>
            </a:pPr>
            <a:r>
              <a:rPr lang="es-ES" sz="2400" dirty="0"/>
              <a:t>Para O = 1; (1/5.3M) x [ 100 ] 1 = 18 ms.</a:t>
            </a:r>
          </a:p>
          <a:p>
            <a:pPr marL="731520" lvl="3" indent="0">
              <a:lnSpc>
                <a:spcPct val="100000"/>
              </a:lnSpc>
              <a:buNone/>
            </a:pPr>
            <a:r>
              <a:rPr lang="es-ES" sz="2400" dirty="0"/>
              <a:t>Para O = 3; (1/5.3M) x [ 100 ] 3 = 0,18 s.</a:t>
            </a:r>
          </a:p>
        </p:txBody>
      </p:sp>
      <p:sp>
        <p:nvSpPr>
          <p:cNvPr id="2" name="CuadroTexto 1"/>
          <p:cNvSpPr txBox="1"/>
          <p:nvPr/>
        </p:nvSpPr>
        <p:spPr>
          <a:xfrm>
            <a:off x="6316611" y="5052377"/>
            <a:ext cx="1600200" cy="424732"/>
          </a:xfrm>
          <a:prstGeom prst="rect">
            <a:avLst/>
          </a:prstGeom>
          <a:noFill/>
        </p:spPr>
        <p:txBody>
          <a:bodyPr wrap="square" rtlCol="0">
            <a:spAutoFit/>
          </a:bodyPr>
          <a:lstStyle/>
          <a:p>
            <a:pPr>
              <a:lnSpc>
                <a:spcPct val="90000"/>
              </a:lnSpc>
            </a:pPr>
            <a:r>
              <a:rPr lang="es-AR" sz="2400" dirty="0">
                <a:ln>
                  <a:solidFill>
                    <a:schemeClr val="accent2">
                      <a:lumMod val="60000"/>
                      <a:lumOff val="40000"/>
                    </a:schemeClr>
                  </a:solidFill>
                </a:ln>
                <a:solidFill>
                  <a:srgbClr val="92D050"/>
                </a:solidFill>
                <a:sym typeface="Wingdings" panose="05000000000000000000" pitchFamily="2" charset="2"/>
              </a:rPr>
              <a:t>  </a:t>
            </a:r>
            <a:r>
              <a:rPr lang="es-AR" sz="2400" dirty="0">
                <a:solidFill>
                  <a:srgbClr val="92D050"/>
                </a:solidFill>
                <a:sym typeface="Wingdings" panose="05000000000000000000" pitchFamily="2" charset="2"/>
              </a:rPr>
              <a:t> </a:t>
            </a:r>
            <a:endParaRPr lang="es-AR" sz="2400" dirty="0">
              <a:solidFill>
                <a:srgbClr val="92D050"/>
              </a:solidFill>
            </a:endParaRPr>
          </a:p>
        </p:txBody>
      </p:sp>
      <p:sp>
        <p:nvSpPr>
          <p:cNvPr id="7" name="CuadroTexto 6"/>
          <p:cNvSpPr txBox="1"/>
          <p:nvPr/>
        </p:nvSpPr>
        <p:spPr>
          <a:xfrm>
            <a:off x="6323012" y="5490527"/>
            <a:ext cx="1600200" cy="424732"/>
          </a:xfrm>
          <a:prstGeom prst="rect">
            <a:avLst/>
          </a:prstGeom>
          <a:noFill/>
        </p:spPr>
        <p:txBody>
          <a:bodyPr wrap="square" rtlCol="0">
            <a:spAutoFit/>
          </a:bodyPr>
          <a:lstStyle/>
          <a:p>
            <a:pPr>
              <a:lnSpc>
                <a:spcPct val="90000"/>
              </a:lnSpc>
            </a:pPr>
            <a:r>
              <a:rPr lang="es-AR" sz="2400" dirty="0">
                <a:ln>
                  <a:solidFill>
                    <a:schemeClr val="accent2">
                      <a:lumMod val="60000"/>
                      <a:lumOff val="40000"/>
                    </a:schemeClr>
                  </a:solidFill>
                </a:ln>
                <a:solidFill>
                  <a:srgbClr val="92D050"/>
                </a:solidFill>
                <a:sym typeface="Wingdings" panose="05000000000000000000" pitchFamily="2" charset="2"/>
              </a:rPr>
              <a:t> </a:t>
            </a:r>
            <a:r>
              <a:rPr lang="es-AR" sz="2400" dirty="0">
                <a:solidFill>
                  <a:srgbClr val="92D050"/>
                </a:solidFill>
                <a:sym typeface="Wingdings" panose="05000000000000000000" pitchFamily="2" charset="2"/>
              </a:rPr>
              <a:t></a:t>
            </a:r>
            <a:r>
              <a:rPr lang="es-AR" sz="2400" dirty="0">
                <a:ln>
                  <a:solidFill>
                    <a:schemeClr val="accent2">
                      <a:lumMod val="60000"/>
                      <a:lumOff val="40000"/>
                    </a:schemeClr>
                  </a:solidFill>
                </a:ln>
                <a:solidFill>
                  <a:srgbClr val="92D050"/>
                </a:solidFill>
                <a:sym typeface="Wingdings" panose="05000000000000000000" pitchFamily="2" charset="2"/>
              </a:rPr>
              <a:t> </a:t>
            </a:r>
            <a:r>
              <a:rPr lang="es-AR" sz="2400" dirty="0">
                <a:solidFill>
                  <a:srgbClr val="92D050"/>
                </a:solidFill>
                <a:sym typeface="Wingdings" panose="05000000000000000000" pitchFamily="2" charset="2"/>
              </a:rPr>
              <a:t> </a:t>
            </a:r>
            <a:endParaRPr lang="es-AR" sz="2400" dirty="0">
              <a:solidFill>
                <a:srgbClr val="92D050"/>
              </a:solidFill>
            </a:endParaRPr>
          </a:p>
        </p:txBody>
      </p:sp>
      <p:sp>
        <p:nvSpPr>
          <p:cNvPr id="9" name="Título 12">
            <a:extLst>
              <a:ext uri="{FF2B5EF4-FFF2-40B4-BE49-F238E27FC236}">
                <a16:creationId xmlns:a16="http://schemas.microsoft.com/office/drawing/2014/main" id="{8E7271A2-1497-4820-9DA4-C7926EEBE735}"/>
              </a:ext>
            </a:extLst>
          </p:cNvPr>
          <p:cNvSpPr>
            <a:spLocks noGrp="1"/>
          </p:cNvSpPr>
          <p:nvPr>
            <p:ph type="title"/>
          </p:nvPr>
        </p:nvSpPr>
        <p:spPr/>
        <p:txBody>
          <a:bodyPr>
            <a:noAutofit/>
          </a:bodyPr>
          <a:lstStyle/>
          <a:p>
            <a:r>
              <a:rPr lang="es-AR" dirty="0"/>
              <a:t>Ejemplo de limitación secuencial</a:t>
            </a:r>
            <a:endParaRPr lang="es-ES" dirty="0"/>
          </a:p>
        </p:txBody>
      </p:sp>
    </p:spTree>
    <p:extLst>
      <p:ext uri="{BB962C8B-B14F-4D97-AF65-F5344CB8AC3E}">
        <p14:creationId xmlns:p14="http://schemas.microsoft.com/office/powerpoint/2010/main" val="399895174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150812" y="2623686"/>
            <a:ext cx="11811000" cy="3853314"/>
          </a:xfrm>
          <a:prstGeom prst="rect">
            <a:avLst/>
          </a:prstGeom>
          <a:ln w="25400"/>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2400" dirty="0"/>
              <a:t>Tiempo de ejecución secuencial para Qualcomm SM8350:</a:t>
            </a:r>
          </a:p>
          <a:p>
            <a:pPr marL="274320" lvl="1" indent="0" algn="ctr">
              <a:lnSpc>
                <a:spcPct val="150000"/>
              </a:lnSpc>
              <a:buNone/>
            </a:pPr>
            <a:r>
              <a:rPr lang="es-ES" sz="2400" dirty="0">
                <a:highlight>
                  <a:srgbClr val="FDBD2F"/>
                </a:highlight>
              </a:rPr>
              <a:t>T = ti x [ Pr(n) ] </a:t>
            </a:r>
            <a:r>
              <a:rPr lang="es-ES" sz="2400" baseline="30000" dirty="0">
                <a:highlight>
                  <a:srgbClr val="FDBD2F"/>
                </a:highlight>
              </a:rPr>
              <a:t>O</a:t>
            </a:r>
          </a:p>
          <a:p>
            <a:pPr marL="731520" lvl="3" indent="0">
              <a:lnSpc>
                <a:spcPct val="100000"/>
              </a:lnSpc>
              <a:buNone/>
            </a:pPr>
            <a:r>
              <a:rPr lang="es-ES" sz="2400" dirty="0"/>
              <a:t>ti ≈ 1/13000 MIPS (Samsung Galaxy S21  (2.9GHz)).</a:t>
            </a:r>
          </a:p>
          <a:p>
            <a:pPr marL="731520" lvl="3" indent="0">
              <a:lnSpc>
                <a:spcPct val="100000"/>
              </a:lnSpc>
              <a:buNone/>
            </a:pPr>
            <a:r>
              <a:rPr lang="es-ES" sz="2400" dirty="0"/>
              <a:t>Suponiendo un problema con 100 operaciones aritméticas:</a:t>
            </a:r>
          </a:p>
          <a:p>
            <a:pPr marL="731520" lvl="3" indent="0">
              <a:lnSpc>
                <a:spcPct val="100000"/>
              </a:lnSpc>
              <a:buNone/>
            </a:pPr>
            <a:endParaRPr lang="es-ES" sz="2400" dirty="0"/>
          </a:p>
          <a:p>
            <a:pPr marL="731520" lvl="3" indent="0">
              <a:lnSpc>
                <a:spcPct val="100000"/>
              </a:lnSpc>
              <a:buNone/>
            </a:pPr>
            <a:r>
              <a:rPr lang="es-ES" sz="2400" dirty="0"/>
              <a:t>Para O = 1; (1/13G) x [ 100 ] 1 = 7,69-9  = 7,7 </a:t>
            </a:r>
            <a:r>
              <a:rPr lang="es-ES" sz="2400" dirty="0" err="1"/>
              <a:t>ns</a:t>
            </a:r>
            <a:r>
              <a:rPr lang="es-ES" sz="2400" dirty="0"/>
              <a:t>.</a:t>
            </a:r>
          </a:p>
          <a:p>
            <a:pPr marL="731520" lvl="3" indent="0">
              <a:lnSpc>
                <a:spcPct val="100000"/>
              </a:lnSpc>
              <a:buNone/>
            </a:pPr>
            <a:r>
              <a:rPr lang="es-ES" sz="2400" dirty="0"/>
              <a:t>Para O = 3; (1/13G) x [ 100 ] 3 = 7,69-5 = 770 ms.</a:t>
            </a:r>
          </a:p>
        </p:txBody>
      </p:sp>
      <p:sp>
        <p:nvSpPr>
          <p:cNvPr id="4" name="CuadroTexto 3"/>
          <p:cNvSpPr txBox="1"/>
          <p:nvPr/>
        </p:nvSpPr>
        <p:spPr>
          <a:xfrm>
            <a:off x="7369375" y="5468068"/>
            <a:ext cx="1600200" cy="424732"/>
          </a:xfrm>
          <a:prstGeom prst="rect">
            <a:avLst/>
          </a:prstGeom>
          <a:noFill/>
        </p:spPr>
        <p:txBody>
          <a:bodyPr wrap="square" rtlCol="0">
            <a:spAutoFit/>
          </a:bodyPr>
          <a:lstStyle/>
          <a:p>
            <a:pPr>
              <a:lnSpc>
                <a:spcPct val="90000"/>
              </a:lnSpc>
            </a:pPr>
            <a:r>
              <a:rPr lang="es-AR" sz="2400" dirty="0">
                <a:ln>
                  <a:solidFill>
                    <a:schemeClr val="accent2">
                      <a:lumMod val="60000"/>
                      <a:lumOff val="40000"/>
                    </a:schemeClr>
                  </a:solidFill>
                </a:ln>
                <a:solidFill>
                  <a:srgbClr val="92D050"/>
                </a:solidFill>
                <a:sym typeface="Wingdings" panose="05000000000000000000" pitchFamily="2" charset="2"/>
              </a:rPr>
              <a:t>   </a:t>
            </a:r>
            <a:r>
              <a:rPr lang="es-AR" sz="2400" dirty="0">
                <a:solidFill>
                  <a:srgbClr val="92D050"/>
                </a:solidFill>
                <a:sym typeface="Wingdings" panose="05000000000000000000" pitchFamily="2" charset="2"/>
              </a:rPr>
              <a:t></a:t>
            </a:r>
            <a:r>
              <a:rPr lang="es-AR" sz="2400" dirty="0">
                <a:ln>
                  <a:solidFill>
                    <a:schemeClr val="accent2">
                      <a:lumMod val="60000"/>
                      <a:lumOff val="40000"/>
                    </a:schemeClr>
                  </a:solidFill>
                </a:ln>
                <a:solidFill>
                  <a:srgbClr val="92D050"/>
                </a:solidFill>
                <a:sym typeface="Wingdings" panose="05000000000000000000" pitchFamily="2" charset="2"/>
              </a:rPr>
              <a:t> </a:t>
            </a:r>
            <a:endParaRPr lang="es-AR" sz="2400" dirty="0">
              <a:solidFill>
                <a:srgbClr val="92D050"/>
              </a:solidFill>
            </a:endParaRPr>
          </a:p>
        </p:txBody>
      </p:sp>
      <p:sp>
        <p:nvSpPr>
          <p:cNvPr id="7" name="CuadroTexto 6"/>
          <p:cNvSpPr txBox="1"/>
          <p:nvPr/>
        </p:nvSpPr>
        <p:spPr>
          <a:xfrm>
            <a:off x="7389812" y="5043336"/>
            <a:ext cx="1600200" cy="424732"/>
          </a:xfrm>
          <a:prstGeom prst="rect">
            <a:avLst/>
          </a:prstGeom>
          <a:noFill/>
        </p:spPr>
        <p:txBody>
          <a:bodyPr wrap="square" rtlCol="0">
            <a:spAutoFit/>
          </a:bodyPr>
          <a:lstStyle/>
          <a:p>
            <a:pPr>
              <a:lnSpc>
                <a:spcPct val="90000"/>
              </a:lnSpc>
            </a:pPr>
            <a:r>
              <a:rPr lang="es-AR" sz="2400" dirty="0">
                <a:ln>
                  <a:solidFill>
                    <a:schemeClr val="accent2">
                      <a:lumMod val="60000"/>
                      <a:lumOff val="40000"/>
                    </a:schemeClr>
                  </a:solidFill>
                </a:ln>
                <a:solidFill>
                  <a:srgbClr val="92D050"/>
                </a:solidFill>
                <a:sym typeface="Wingdings" panose="05000000000000000000" pitchFamily="2" charset="2"/>
              </a:rPr>
              <a:t>    </a:t>
            </a:r>
            <a:endParaRPr lang="es-AR" sz="2400" dirty="0">
              <a:solidFill>
                <a:srgbClr val="92D050"/>
              </a:solidFill>
            </a:endParaRPr>
          </a:p>
        </p:txBody>
      </p:sp>
      <p:sp>
        <p:nvSpPr>
          <p:cNvPr id="8" name="Título 12">
            <a:extLst>
              <a:ext uri="{FF2B5EF4-FFF2-40B4-BE49-F238E27FC236}">
                <a16:creationId xmlns:a16="http://schemas.microsoft.com/office/drawing/2014/main" id="{8E7271A2-1497-4820-9DA4-C7926EEBE735}"/>
              </a:ext>
            </a:extLst>
          </p:cNvPr>
          <p:cNvSpPr>
            <a:spLocks noGrp="1"/>
          </p:cNvSpPr>
          <p:nvPr>
            <p:ph type="title"/>
          </p:nvPr>
        </p:nvSpPr>
        <p:spPr/>
        <p:txBody>
          <a:bodyPr>
            <a:noAutofit/>
          </a:bodyPr>
          <a:lstStyle/>
          <a:p>
            <a:r>
              <a:rPr lang="es-AR" dirty="0"/>
              <a:t>Ejemplo de limitación secuencial</a:t>
            </a:r>
            <a:endParaRPr lang="es-ES" dirty="0"/>
          </a:p>
        </p:txBody>
      </p:sp>
    </p:spTree>
    <p:extLst>
      <p:ext uri="{BB962C8B-B14F-4D97-AF65-F5344CB8AC3E}">
        <p14:creationId xmlns:p14="http://schemas.microsoft.com/office/powerpoint/2010/main" val="284254813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227012" y="2438400"/>
            <a:ext cx="11658600" cy="4114800"/>
          </a:xfrm>
          <a:prstGeom prst="rect">
            <a:avLst/>
          </a:prstGeom>
          <a:ln w="25400"/>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200000"/>
              </a:lnSpc>
              <a:buFont typeface="Arial" pitchFamily="34" charset="0"/>
              <a:buChar char="•"/>
            </a:pPr>
            <a:r>
              <a:rPr lang="es-ES" sz="2400" dirty="0"/>
              <a:t>Problemas de gran dimensión.</a:t>
            </a:r>
          </a:p>
          <a:p>
            <a:pPr marL="731520" lvl="3" indent="0">
              <a:lnSpc>
                <a:spcPct val="200000"/>
              </a:lnSpc>
              <a:buNone/>
            </a:pPr>
            <a:r>
              <a:rPr lang="es-ES" sz="2400" dirty="0"/>
              <a:t>Del ejemplo anterior pero ahora cuando aumenta: O = 10:</a:t>
            </a:r>
          </a:p>
          <a:p>
            <a:pPr marL="960120" lvl="4" indent="0">
              <a:lnSpc>
                <a:spcPct val="200000"/>
              </a:lnSpc>
              <a:buNone/>
            </a:pPr>
            <a:r>
              <a:rPr lang="es-ES" sz="2400" dirty="0"/>
              <a:t>Arduino </a:t>
            </a:r>
            <a:r>
              <a:rPr lang="es-ES" sz="2400" dirty="0" err="1"/>
              <a:t>One</a:t>
            </a:r>
            <a:r>
              <a:rPr lang="es-ES" sz="2400" dirty="0"/>
              <a:t> : (1/5.3M) x [ 100 ] 10 = 5870 milenios.</a:t>
            </a:r>
          </a:p>
          <a:p>
            <a:pPr marL="960120" lvl="4" indent="0">
              <a:lnSpc>
                <a:spcPct val="200000"/>
              </a:lnSpc>
              <a:buNone/>
            </a:pPr>
            <a:r>
              <a:rPr lang="es-ES" sz="2400" dirty="0"/>
              <a:t>Qualcomm SM8350: (1/13G) x [ 100 ] 10 = 243 años.</a:t>
            </a:r>
          </a:p>
          <a:p>
            <a:pPr lvl="1">
              <a:lnSpc>
                <a:spcPct val="200000"/>
              </a:lnSpc>
              <a:buFont typeface="Arial" pitchFamily="34" charset="0"/>
              <a:buChar char="•"/>
            </a:pPr>
            <a:r>
              <a:rPr lang="es-ES" sz="2400" dirty="0"/>
              <a:t>¿Velocidad de respuesta (Tiempo Real)?.</a:t>
            </a:r>
          </a:p>
        </p:txBody>
      </p:sp>
      <p:sp>
        <p:nvSpPr>
          <p:cNvPr id="4" name="CuadroTexto 3"/>
          <p:cNvSpPr txBox="1"/>
          <p:nvPr/>
        </p:nvSpPr>
        <p:spPr>
          <a:xfrm>
            <a:off x="8297999" y="4406632"/>
            <a:ext cx="2514600" cy="424732"/>
          </a:xfrm>
          <a:prstGeom prst="rect">
            <a:avLst/>
          </a:prstGeom>
          <a:noFill/>
          <a:ln>
            <a:noFill/>
          </a:ln>
        </p:spPr>
        <p:txBody>
          <a:bodyPr wrap="square" rtlCol="0">
            <a:spAutoFit/>
          </a:bodyPr>
          <a:lstStyle/>
          <a:p>
            <a:pPr>
              <a:lnSpc>
                <a:spcPct val="90000"/>
              </a:lnSpc>
            </a:pPr>
            <a:r>
              <a:rPr lang="es-AR" sz="2400" dirty="0">
                <a:ln>
                  <a:solidFill>
                    <a:srgbClr val="FF0000"/>
                  </a:solidFill>
                </a:ln>
                <a:noFill/>
                <a:sym typeface="Wingdings" panose="05000000000000000000" pitchFamily="2" charset="2"/>
              </a:rPr>
              <a:t>💀 💀 💀 💀 </a:t>
            </a:r>
            <a:endParaRPr lang="es-AR" sz="2400" dirty="0">
              <a:ln>
                <a:solidFill>
                  <a:srgbClr val="FF0000"/>
                </a:solidFill>
              </a:ln>
              <a:noFill/>
            </a:endParaRPr>
          </a:p>
        </p:txBody>
      </p:sp>
      <p:sp>
        <p:nvSpPr>
          <p:cNvPr id="5" name="CuadroTexto 4"/>
          <p:cNvSpPr txBox="1"/>
          <p:nvPr/>
        </p:nvSpPr>
        <p:spPr>
          <a:xfrm>
            <a:off x="8297999" y="5197834"/>
            <a:ext cx="1841280" cy="424732"/>
          </a:xfrm>
          <a:prstGeom prst="rect">
            <a:avLst/>
          </a:prstGeom>
          <a:noFill/>
          <a:ln>
            <a:noFill/>
          </a:ln>
        </p:spPr>
        <p:txBody>
          <a:bodyPr wrap="square" rtlCol="0">
            <a:spAutoFit/>
          </a:bodyPr>
          <a:lstStyle/>
          <a:p>
            <a:pPr>
              <a:lnSpc>
                <a:spcPct val="90000"/>
              </a:lnSpc>
            </a:pPr>
            <a:r>
              <a:rPr lang="es-AR" sz="2400" dirty="0">
                <a:ln>
                  <a:solidFill>
                    <a:srgbClr val="FF0000"/>
                  </a:solidFill>
                </a:ln>
                <a:noFill/>
                <a:sym typeface="Wingdings" panose="05000000000000000000" pitchFamily="2" charset="2"/>
              </a:rPr>
              <a:t>💀 💀 💀  </a:t>
            </a:r>
            <a:endParaRPr lang="es-AR" sz="2400" dirty="0">
              <a:ln>
                <a:solidFill>
                  <a:srgbClr val="FF0000"/>
                </a:solidFill>
              </a:ln>
              <a:noFill/>
            </a:endParaRPr>
          </a:p>
        </p:txBody>
      </p:sp>
      <p:sp>
        <p:nvSpPr>
          <p:cNvPr id="7" name="Título 12">
            <a:extLst>
              <a:ext uri="{FF2B5EF4-FFF2-40B4-BE49-F238E27FC236}">
                <a16:creationId xmlns:a16="http://schemas.microsoft.com/office/drawing/2014/main" id="{8E7271A2-1497-4820-9DA4-C7926EEBE735}"/>
              </a:ext>
            </a:extLst>
          </p:cNvPr>
          <p:cNvSpPr>
            <a:spLocks noGrp="1"/>
          </p:cNvSpPr>
          <p:nvPr>
            <p:ph type="title"/>
          </p:nvPr>
        </p:nvSpPr>
        <p:spPr/>
        <p:txBody>
          <a:bodyPr>
            <a:noAutofit/>
          </a:bodyPr>
          <a:lstStyle/>
          <a:p>
            <a:r>
              <a:rPr lang="es-AR" dirty="0"/>
              <a:t>Ejemplo de limitación secuencial</a:t>
            </a:r>
            <a:endParaRPr lang="es-ES" dirty="0"/>
          </a:p>
        </p:txBody>
      </p:sp>
    </p:spTree>
    <p:extLst>
      <p:ext uri="{BB962C8B-B14F-4D97-AF65-F5344CB8AC3E}">
        <p14:creationId xmlns:p14="http://schemas.microsoft.com/office/powerpoint/2010/main" val="123510070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3" name="Título 12"/>
          <p:cNvSpPr>
            <a:spLocks noGrp="1"/>
          </p:cNvSpPr>
          <p:nvPr>
            <p:ph type="title"/>
          </p:nvPr>
        </p:nvSpPr>
        <p:spPr>
          <a:xfrm>
            <a:off x="8163136" y="2457831"/>
            <a:ext cx="3382665" cy="1627632"/>
          </a:xfrm>
        </p:spPr>
        <p:txBody>
          <a:bodyPr vert="horz" lIns="274320" tIns="182880" rIns="274320" bIns="182880" rtlCol="0" anchor="ctr" anchorCtr="1">
            <a:normAutofit/>
          </a:bodyPr>
          <a:lstStyle/>
          <a:p>
            <a:pPr defTabSz="914400"/>
            <a:r>
              <a:rPr lang="en-US" sz="2800"/>
              <a:t>Necesidad de Paralelismo</a:t>
            </a:r>
          </a:p>
        </p:txBody>
      </p:sp>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8526284" y="4352544"/>
            <a:ext cx="2667427" cy="1239894"/>
          </a:xfrm>
        </p:spPr>
        <p:txBody>
          <a:bodyPr vert="horz" lIns="91440" tIns="45720" rIns="91440" bIns="45720" rtlCol="0">
            <a:normAutofit/>
          </a:bodyPr>
          <a:lstStyle/>
          <a:p>
            <a:pPr marL="0" lvl="1" indent="0" algn="ctr" defTabSz="914400">
              <a:buNone/>
            </a:pPr>
            <a:r>
              <a:rPr lang="en-US" sz="1800">
                <a:solidFill>
                  <a:schemeClr val="tx1">
                    <a:lumMod val="75000"/>
                    <a:lumOff val="25000"/>
                  </a:schemeClr>
                </a:solidFill>
              </a:rPr>
              <a:t>Ejemplo de procesamiento por </a:t>
            </a:r>
            <a:r>
              <a:rPr lang="en-US" sz="1800" b="1">
                <a:solidFill>
                  <a:schemeClr val="tx1">
                    <a:lumMod val="75000"/>
                    <a:lumOff val="25000"/>
                  </a:schemeClr>
                </a:solidFill>
              </a:rPr>
              <a:t>Volumen de los Datos</a:t>
            </a:r>
          </a:p>
        </p:txBody>
      </p:sp>
      <p:sp>
        <p:nvSpPr>
          <p:cNvPr id="5127" name="Rectangle 5126">
            <a:extLst>
              <a:ext uri="{FF2B5EF4-FFF2-40B4-BE49-F238E27FC236}">
                <a16:creationId xmlns:a16="http://schemas.microsoft.com/office/drawing/2014/main" id="{CB94C45D-FCB1-4B86-967A-2C9EDB637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881" y="640080"/>
            <a:ext cx="6895829"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29" name="Rectangle 5128">
            <a:extLst>
              <a:ext uri="{FF2B5EF4-FFF2-40B4-BE49-F238E27FC236}">
                <a16:creationId xmlns:a16="http://schemas.microsoft.com/office/drawing/2014/main" id="{232C4A34-762E-40DF-A8AF-0D811BC025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954" y="802767"/>
            <a:ext cx="6563682" cy="49377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Resultado de imagen para katie hole disk">
            <a:extLst>
              <a:ext uri="{FF2B5EF4-FFF2-40B4-BE49-F238E27FC236}">
                <a16:creationId xmlns:a16="http://schemas.microsoft.com/office/drawing/2014/main" id="{815846C9-30E4-4094-BB00-7B1093A288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733" r="10735" b="1"/>
          <a:stretch/>
        </p:blipFill>
        <p:spPr bwMode="auto">
          <a:xfrm>
            <a:off x="1112911" y="1122807"/>
            <a:ext cx="5923769" cy="4297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56794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12"/>
          <p:cNvSpPr>
            <a:spLocks noGrp="1"/>
          </p:cNvSpPr>
          <p:nvPr>
            <p:ph type="title"/>
          </p:nvPr>
        </p:nvSpPr>
        <p:spPr>
          <a:xfrm>
            <a:off x="639913" y="2285617"/>
            <a:ext cx="3393010" cy="1898904"/>
          </a:xfrm>
        </p:spPr>
        <p:txBody>
          <a:bodyPr vert="horz" lIns="274320" tIns="182880" rIns="274320" bIns="182880" rtlCol="0" anchor="ctr" anchorCtr="1">
            <a:normAutofit/>
          </a:bodyPr>
          <a:lstStyle/>
          <a:p>
            <a:pPr defTabSz="914400"/>
            <a:r>
              <a:rPr lang="en-US" sz="2800" dirty="0" err="1"/>
              <a:t>Necesidad</a:t>
            </a:r>
            <a:r>
              <a:rPr lang="en-US" sz="2800" dirty="0"/>
              <a:t> de </a:t>
            </a:r>
            <a:r>
              <a:rPr lang="en-US" sz="2800" dirty="0" err="1"/>
              <a:t>Paralelismo</a:t>
            </a:r>
            <a:endParaRPr lang="en-US" sz="2800" dirty="0"/>
          </a:p>
        </p:txBody>
      </p:sp>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992829" y="4352543"/>
            <a:ext cx="2667427" cy="1387983"/>
          </a:xfrm>
        </p:spPr>
        <p:txBody>
          <a:bodyPr vert="horz" lIns="91440" tIns="45720" rIns="91440" bIns="45720" rtlCol="0">
            <a:normAutofit/>
          </a:bodyPr>
          <a:lstStyle/>
          <a:p>
            <a:pPr marL="0" lvl="1" indent="0" algn="ctr" defTabSz="914400">
              <a:buNone/>
            </a:pPr>
            <a:r>
              <a:rPr lang="en-US" sz="1800" kern="1200">
                <a:solidFill>
                  <a:srgbClr val="FFFFFF"/>
                </a:solidFill>
                <a:latin typeface="+mn-lt"/>
                <a:ea typeface="+mn-ea"/>
                <a:cs typeface="+mn-cs"/>
              </a:rPr>
              <a:t>Ejemplo sobre </a:t>
            </a:r>
            <a:r>
              <a:rPr lang="en-US" sz="1800" b="1" kern="1200">
                <a:solidFill>
                  <a:srgbClr val="FFFFFF"/>
                </a:solidFill>
                <a:latin typeface="+mn-lt"/>
                <a:ea typeface="+mn-ea"/>
                <a:cs typeface="+mn-cs"/>
              </a:rPr>
              <a:t>Complejidad del Algoritmo</a:t>
            </a:r>
          </a:p>
        </p:txBody>
      </p:sp>
      <p:sp>
        <p:nvSpPr>
          <p:cNvPr id="20" name="Rectangle 19">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083" y="640080"/>
            <a:ext cx="6895829"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9156" y="802767"/>
            <a:ext cx="656368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descr="Un dibujo de un gato&#10;&#10;Descripción generada automáticamente con confianza media">
            <a:extLst>
              <a:ext uri="{FF2B5EF4-FFF2-40B4-BE49-F238E27FC236}">
                <a16:creationId xmlns:a16="http://schemas.microsoft.com/office/drawing/2014/main" id="{CB10D7EC-D0F0-BCC2-B308-1B16A51D02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9113" y="1605587"/>
            <a:ext cx="5923769" cy="3332120"/>
          </a:xfrm>
          <a:prstGeom prst="rect">
            <a:avLst/>
          </a:prstGeom>
        </p:spPr>
      </p:pic>
      <p:sp>
        <p:nvSpPr>
          <p:cNvPr id="8" name="Marcador de contenido 2">
            <a:extLst>
              <a:ext uri="{FF2B5EF4-FFF2-40B4-BE49-F238E27FC236}">
                <a16:creationId xmlns:a16="http://schemas.microsoft.com/office/drawing/2014/main" id="{C334C709-498C-4B28-9E43-B5125570A9D3}"/>
              </a:ext>
            </a:extLst>
          </p:cNvPr>
          <p:cNvSpPr txBox="1">
            <a:spLocks/>
          </p:cNvSpPr>
          <p:nvPr/>
        </p:nvSpPr>
        <p:spPr>
          <a:xfrm>
            <a:off x="608012" y="2138757"/>
            <a:ext cx="10720871" cy="833044"/>
          </a:xfrm>
          <a:prstGeom prst="rect">
            <a:avLst/>
          </a:prstGeom>
          <a:effectLst>
            <a:glow rad="127000">
              <a:srgbClr val="FF9966"/>
            </a:glow>
          </a:effectLst>
        </p:spPr>
        <p:txBody>
          <a:bodyPr vert="horz" lIns="91416" tIns="45708" rIns="91416" bIns="45708"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238" lvl="1" indent="0">
              <a:lnSpc>
                <a:spcPct val="100000"/>
              </a:lnSpc>
              <a:buNone/>
            </a:pPr>
            <a:endParaRPr lang="es-ES" dirty="0"/>
          </a:p>
        </p:txBody>
      </p:sp>
    </p:spTree>
    <p:extLst>
      <p:ext uri="{BB962C8B-B14F-4D97-AF65-F5344CB8AC3E}">
        <p14:creationId xmlns:p14="http://schemas.microsoft.com/office/powerpoint/2010/main" val="8994520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12"/>
          <p:cNvSpPr>
            <a:spLocks noGrp="1"/>
          </p:cNvSpPr>
          <p:nvPr>
            <p:ph type="title"/>
          </p:nvPr>
        </p:nvSpPr>
        <p:spPr>
          <a:xfrm>
            <a:off x="771720" y="2133600"/>
            <a:ext cx="3384949" cy="1898904"/>
          </a:xfrm>
        </p:spPr>
        <p:txBody>
          <a:bodyPr vert="horz" lIns="274320" tIns="182880" rIns="274320" bIns="182880" rtlCol="0" anchor="ctr" anchorCtr="1">
            <a:normAutofit/>
          </a:bodyPr>
          <a:lstStyle/>
          <a:p>
            <a:pPr defTabSz="914400"/>
            <a:r>
              <a:rPr lang="en-US" sz="2800" dirty="0" err="1"/>
              <a:t>Necesidad</a:t>
            </a:r>
            <a:r>
              <a:rPr lang="en-US" sz="2800" dirty="0"/>
              <a:t> de </a:t>
            </a:r>
            <a:r>
              <a:rPr lang="en-US" sz="2800" dirty="0" err="1"/>
              <a:t>Paralelismo</a:t>
            </a:r>
            <a:endParaRPr lang="en-US" sz="2800" dirty="0"/>
          </a:p>
        </p:txBody>
      </p:sp>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992829" y="4352543"/>
            <a:ext cx="2667427" cy="1387983"/>
          </a:xfrm>
        </p:spPr>
        <p:txBody>
          <a:bodyPr vert="horz" lIns="91440" tIns="45720" rIns="91440" bIns="45720" rtlCol="0">
            <a:normAutofit/>
          </a:bodyPr>
          <a:lstStyle/>
          <a:p>
            <a:pPr marL="0" lvl="1" indent="0" algn="ctr" defTabSz="914400">
              <a:buNone/>
            </a:pPr>
            <a:r>
              <a:rPr lang="en-US" sz="1800" kern="1200">
                <a:solidFill>
                  <a:srgbClr val="FFFFFF"/>
                </a:solidFill>
                <a:latin typeface="+mn-lt"/>
                <a:ea typeface="+mn-ea"/>
                <a:cs typeface="+mn-cs"/>
              </a:rPr>
              <a:t>Ejemplo sobre </a:t>
            </a:r>
            <a:r>
              <a:rPr lang="en-US" sz="1800" b="1" kern="1200">
                <a:solidFill>
                  <a:srgbClr val="FFFFFF"/>
                </a:solidFill>
                <a:latin typeface="+mn-lt"/>
                <a:ea typeface="+mn-ea"/>
                <a:cs typeface="+mn-cs"/>
              </a:rPr>
              <a:t>Complejidad del Algoritmo y Volumen de Datos</a:t>
            </a:r>
          </a:p>
        </p:txBody>
      </p:sp>
      <p:sp>
        <p:nvSpPr>
          <p:cNvPr id="2057" name="Rectangle 2056">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083" y="640080"/>
            <a:ext cx="6895829"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9156" y="802767"/>
            <a:ext cx="656368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emperature and Face Detection Gateway">
            <a:extLst>
              <a:ext uri="{FF2B5EF4-FFF2-40B4-BE49-F238E27FC236}">
                <a16:creationId xmlns:a16="http://schemas.microsoft.com/office/drawing/2014/main" id="{4255B46D-567D-4B6A-8BDB-98132BA5BCC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39113" y="1301994"/>
            <a:ext cx="5923769" cy="3939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04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AD7C5BE-418C-4A44-91BF-28E411F75B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9869" y="1559052"/>
            <a:ext cx="10269086" cy="4347972"/>
          </a:xfrm>
          <a:prstGeom prst="rect">
            <a:avLst/>
          </a:prstGeom>
          <a:solidFill>
            <a:srgbClr val="FFFFFF"/>
          </a:solidFill>
          <a:ln w="317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12"/>
          <p:cNvSpPr>
            <a:spLocks noGrp="1"/>
          </p:cNvSpPr>
          <p:nvPr>
            <p:ph type="title"/>
          </p:nvPr>
        </p:nvSpPr>
        <p:spPr>
          <a:xfrm>
            <a:off x="2230554" y="964692"/>
            <a:ext cx="7727716" cy="1188720"/>
          </a:xfrm>
          <a:ln>
            <a:solidFill>
              <a:srgbClr val="404040"/>
            </a:solidFill>
          </a:ln>
        </p:spPr>
        <p:txBody>
          <a:bodyPr vert="horz" lIns="182880" tIns="182880" rIns="182880" bIns="182880" rtlCol="0" anchor="ctr">
            <a:normAutofit/>
          </a:bodyPr>
          <a:lstStyle/>
          <a:p>
            <a:pPr defTabSz="914400"/>
            <a:r>
              <a:rPr lang="en-US" sz="2800"/>
              <a:t>Necesidad de Paralelismo</a:t>
            </a:r>
          </a:p>
        </p:txBody>
      </p:sp>
      <p:pic>
        <p:nvPicPr>
          <p:cNvPr id="7" name="Imagen 6" descr="Diagrama&#10;&#10;Descripción generada automáticamente"/>
          <p:cNvPicPr>
            <a:picLocks noChangeAspect="1"/>
          </p:cNvPicPr>
          <p:nvPr/>
        </p:nvPicPr>
        <p:blipFill>
          <a:blip r:embed="rId3"/>
          <a:stretch>
            <a:fillRect/>
          </a:stretch>
        </p:blipFill>
        <p:spPr>
          <a:xfrm>
            <a:off x="2166486" y="2482596"/>
            <a:ext cx="7867523" cy="2930652"/>
          </a:xfrm>
          <a:prstGeom prst="rect">
            <a:avLst/>
          </a:prstGeom>
        </p:spPr>
      </p:pic>
    </p:spTree>
    <p:extLst>
      <p:ext uri="{BB962C8B-B14F-4D97-AF65-F5344CB8AC3E}">
        <p14:creationId xmlns:p14="http://schemas.microsoft.com/office/powerpoint/2010/main" val="43445157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n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953000"/>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3" name="Título 12"/>
          <p:cNvSpPr>
            <a:spLocks noGrp="1"/>
          </p:cNvSpPr>
          <p:nvPr>
            <p:ph type="title"/>
          </p:nvPr>
        </p:nvSpPr>
        <p:spPr/>
        <p:txBody>
          <a:bodyPr>
            <a:noAutofit/>
          </a:bodyPr>
          <a:lstStyle/>
          <a:p>
            <a:r>
              <a:rPr lang="es-ES" dirty="0"/>
              <a:t>Paralelismo en monoprocesador</a:t>
            </a:r>
          </a:p>
        </p:txBody>
      </p:sp>
      <p:sp>
        <p:nvSpPr>
          <p:cNvPr id="2" name="Llamada ovalada 1"/>
          <p:cNvSpPr/>
          <p:nvPr/>
        </p:nvSpPr>
        <p:spPr>
          <a:xfrm>
            <a:off x="1484312" y="2286000"/>
            <a:ext cx="9220200" cy="3497714"/>
          </a:xfrm>
          <a:prstGeom prst="wedgeEllipseCallout">
            <a:avLst>
              <a:gd name="adj1" fmla="val -48271"/>
              <a:gd name="adj2" fmla="val 46945"/>
            </a:avLst>
          </a:prstGeom>
          <a:solidFill>
            <a:schemeClr val="accent6">
              <a:lumMod val="20000"/>
              <a:lumOff val="80000"/>
            </a:schemeClr>
          </a:solidFill>
          <a:ln>
            <a:noFill/>
            <a:miter lim="800000"/>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marL="274320" lvl="1" indent="0">
              <a:lnSpc>
                <a:spcPct val="150000"/>
              </a:lnSpc>
              <a:buNone/>
            </a:pPr>
            <a:r>
              <a:rPr lang="es-ES" sz="2400" dirty="0">
                <a:solidFill>
                  <a:schemeClr val="tx1"/>
                </a:solidFill>
              </a:rPr>
              <a:t>Hace mucho… mucho tiempo que existe paralelismo a pesar de que físicamente el CPU tenga un solo “CORE” o “Unidad Funcional”.</a:t>
            </a:r>
          </a:p>
        </p:txBody>
      </p:sp>
    </p:spTree>
    <p:extLst>
      <p:ext uri="{BB962C8B-B14F-4D97-AF65-F5344CB8AC3E}">
        <p14:creationId xmlns:p14="http://schemas.microsoft.com/office/powerpoint/2010/main" val="88318696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Paralelismo en monoprocesador</a:t>
            </a:r>
          </a:p>
        </p:txBody>
      </p:sp>
      <p:sp>
        <p:nvSpPr>
          <p:cNvPr id="6" name="Marcador de contenido 2"/>
          <p:cNvSpPr txBox="1">
            <a:spLocks/>
          </p:cNvSpPr>
          <p:nvPr/>
        </p:nvSpPr>
        <p:spPr>
          <a:xfrm>
            <a:off x="531812" y="2152651"/>
            <a:ext cx="10744200" cy="892174"/>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dirty="0"/>
              <a:t>Procesador Vectorial (70’)</a:t>
            </a:r>
          </a:p>
        </p:txBody>
      </p:sp>
      <p:pic>
        <p:nvPicPr>
          <p:cNvPr id="3" name="Imagen 2"/>
          <p:cNvPicPr>
            <a:picLocks noChangeAspect="1"/>
          </p:cNvPicPr>
          <p:nvPr/>
        </p:nvPicPr>
        <p:blipFill>
          <a:blip r:embed="rId3"/>
          <a:stretch>
            <a:fillRect/>
          </a:stretch>
        </p:blipFill>
        <p:spPr>
          <a:xfrm>
            <a:off x="2584449" y="3044825"/>
            <a:ext cx="6943725" cy="1476375"/>
          </a:xfrm>
          <a:prstGeom prst="rect">
            <a:avLst/>
          </a:prstGeom>
          <a:ln w="25400"/>
        </p:spPr>
        <p:style>
          <a:lnRef idx="2">
            <a:schemeClr val="accent1"/>
          </a:lnRef>
          <a:fillRef idx="1">
            <a:schemeClr val="lt1"/>
          </a:fillRef>
          <a:effectRef idx="0">
            <a:schemeClr val="accent1"/>
          </a:effectRef>
          <a:fontRef idx="minor">
            <a:schemeClr val="dk1"/>
          </a:fontRef>
        </p:style>
      </p:pic>
      <p:pic>
        <p:nvPicPr>
          <p:cNvPr id="4" name="Imagen 3"/>
          <p:cNvPicPr>
            <a:picLocks noChangeAspect="1"/>
          </p:cNvPicPr>
          <p:nvPr/>
        </p:nvPicPr>
        <p:blipFill>
          <a:blip r:embed="rId4"/>
          <a:stretch>
            <a:fillRect/>
          </a:stretch>
        </p:blipFill>
        <p:spPr>
          <a:xfrm>
            <a:off x="3051173" y="4876800"/>
            <a:ext cx="6086475" cy="1362075"/>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52954881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Paralelismo en monoprocesador</a:t>
            </a:r>
          </a:p>
        </p:txBody>
      </p:sp>
      <p:sp>
        <p:nvSpPr>
          <p:cNvPr id="6" name="Marcador de contenido 2"/>
          <p:cNvSpPr txBox="1">
            <a:spLocks/>
          </p:cNvSpPr>
          <p:nvPr/>
        </p:nvSpPr>
        <p:spPr>
          <a:xfrm>
            <a:off x="722312" y="2149718"/>
            <a:ext cx="10744200" cy="679672"/>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dirty="0"/>
              <a:t>Procesador Escalar Segmentado (80’)</a:t>
            </a:r>
          </a:p>
        </p:txBody>
      </p:sp>
      <p:grpSp>
        <p:nvGrpSpPr>
          <p:cNvPr id="25" name="Grupo 24">
            <a:extLst>
              <a:ext uri="{FF2B5EF4-FFF2-40B4-BE49-F238E27FC236}">
                <a16:creationId xmlns:a16="http://schemas.microsoft.com/office/drawing/2014/main" id="{2C3C4E6A-5CF2-07AA-21FC-DE5D195C8601}"/>
              </a:ext>
            </a:extLst>
          </p:cNvPr>
          <p:cNvGrpSpPr/>
          <p:nvPr/>
        </p:nvGrpSpPr>
        <p:grpSpPr>
          <a:xfrm>
            <a:off x="2551112" y="3118072"/>
            <a:ext cx="7086600" cy="3429000"/>
            <a:chOff x="2627312" y="2438400"/>
            <a:chExt cx="7086600" cy="3429000"/>
          </a:xfrm>
        </p:grpSpPr>
        <p:sp>
          <p:nvSpPr>
            <p:cNvPr id="2" name="Rectángulo 1"/>
            <p:cNvSpPr/>
            <p:nvPr/>
          </p:nvSpPr>
          <p:spPr>
            <a:xfrm>
              <a:off x="2627312" y="2438400"/>
              <a:ext cx="7086600" cy="3429000"/>
            </a:xfrm>
            <a:prstGeom prst="rect">
              <a:avLst/>
            </a:prstGeom>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AR" dirty="0">
                <a:solidFill>
                  <a:schemeClr val="tx1"/>
                </a:solidFill>
              </a:endParaRPr>
            </a:p>
          </p:txBody>
        </p:sp>
        <p:sp>
          <p:nvSpPr>
            <p:cNvPr id="5" name="Rectángulo 4"/>
            <p:cNvSpPr/>
            <p:nvPr/>
          </p:nvSpPr>
          <p:spPr>
            <a:xfrm>
              <a:off x="3884612" y="29718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B</a:t>
              </a:r>
            </a:p>
          </p:txBody>
        </p:sp>
        <p:sp>
          <p:nvSpPr>
            <p:cNvPr id="8" name="Rectángulo 7"/>
            <p:cNvSpPr/>
            <p:nvPr/>
          </p:nvSpPr>
          <p:spPr>
            <a:xfrm>
              <a:off x="4341812" y="29718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D</a:t>
              </a:r>
            </a:p>
          </p:txBody>
        </p:sp>
        <p:sp>
          <p:nvSpPr>
            <p:cNvPr id="9" name="Rectángulo 8"/>
            <p:cNvSpPr/>
            <p:nvPr/>
          </p:nvSpPr>
          <p:spPr>
            <a:xfrm>
              <a:off x="4799012" y="29718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E</a:t>
              </a:r>
            </a:p>
          </p:txBody>
        </p:sp>
        <p:sp>
          <p:nvSpPr>
            <p:cNvPr id="10" name="Rectángulo 9"/>
            <p:cNvSpPr/>
            <p:nvPr/>
          </p:nvSpPr>
          <p:spPr>
            <a:xfrm>
              <a:off x="5256212" y="29718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A</a:t>
              </a:r>
            </a:p>
          </p:txBody>
        </p:sp>
        <p:sp>
          <p:nvSpPr>
            <p:cNvPr id="11" name="Rectángulo 10"/>
            <p:cNvSpPr/>
            <p:nvPr/>
          </p:nvSpPr>
          <p:spPr>
            <a:xfrm>
              <a:off x="4341812" y="35052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B</a:t>
              </a:r>
            </a:p>
          </p:txBody>
        </p:sp>
        <p:sp>
          <p:nvSpPr>
            <p:cNvPr id="12" name="Rectángulo 11"/>
            <p:cNvSpPr/>
            <p:nvPr/>
          </p:nvSpPr>
          <p:spPr>
            <a:xfrm>
              <a:off x="4799012" y="35052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D</a:t>
              </a:r>
            </a:p>
          </p:txBody>
        </p:sp>
        <p:sp>
          <p:nvSpPr>
            <p:cNvPr id="14" name="Rectángulo 13"/>
            <p:cNvSpPr/>
            <p:nvPr/>
          </p:nvSpPr>
          <p:spPr>
            <a:xfrm>
              <a:off x="5256212" y="35052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E</a:t>
              </a:r>
            </a:p>
          </p:txBody>
        </p:sp>
        <p:sp>
          <p:nvSpPr>
            <p:cNvPr id="15" name="Rectángulo 14"/>
            <p:cNvSpPr/>
            <p:nvPr/>
          </p:nvSpPr>
          <p:spPr>
            <a:xfrm>
              <a:off x="5713412" y="35052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A</a:t>
              </a:r>
            </a:p>
          </p:txBody>
        </p:sp>
        <p:sp>
          <p:nvSpPr>
            <p:cNvPr id="16" name="Rectángulo 15"/>
            <p:cNvSpPr/>
            <p:nvPr/>
          </p:nvSpPr>
          <p:spPr>
            <a:xfrm>
              <a:off x="4799012" y="40386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B</a:t>
              </a:r>
            </a:p>
          </p:txBody>
        </p:sp>
        <p:sp>
          <p:nvSpPr>
            <p:cNvPr id="17" name="Rectángulo 16"/>
            <p:cNvSpPr/>
            <p:nvPr/>
          </p:nvSpPr>
          <p:spPr>
            <a:xfrm>
              <a:off x="5256212" y="40386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D</a:t>
              </a:r>
            </a:p>
          </p:txBody>
        </p:sp>
        <p:sp>
          <p:nvSpPr>
            <p:cNvPr id="18" name="Rectángulo 17"/>
            <p:cNvSpPr/>
            <p:nvPr/>
          </p:nvSpPr>
          <p:spPr>
            <a:xfrm>
              <a:off x="5713412" y="40386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E</a:t>
              </a:r>
            </a:p>
          </p:txBody>
        </p:sp>
        <p:sp>
          <p:nvSpPr>
            <p:cNvPr id="19" name="Rectángulo 18"/>
            <p:cNvSpPr/>
            <p:nvPr/>
          </p:nvSpPr>
          <p:spPr>
            <a:xfrm>
              <a:off x="6170612" y="4038600"/>
              <a:ext cx="457200" cy="457200"/>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s-AR" b="1" dirty="0">
                  <a:solidFill>
                    <a:schemeClr val="tx1"/>
                  </a:solidFill>
                </a:rPr>
                <a:t>A</a:t>
              </a:r>
            </a:p>
          </p:txBody>
        </p:sp>
        <p:sp>
          <p:nvSpPr>
            <p:cNvPr id="7" name="CuadroTexto 6"/>
            <p:cNvSpPr txBox="1"/>
            <p:nvPr/>
          </p:nvSpPr>
          <p:spPr>
            <a:xfrm>
              <a:off x="7125449" y="2993967"/>
              <a:ext cx="2169363" cy="424732"/>
            </a:xfrm>
            <a:prstGeom prst="rect">
              <a:avLst/>
            </a:prstGeom>
            <a:ln w="25400">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90000"/>
                </a:lnSpc>
              </a:pPr>
              <a:r>
                <a:rPr lang="es-AR" sz="2400" b="1" dirty="0">
                  <a:solidFill>
                    <a:schemeClr val="tx1"/>
                  </a:solidFill>
                </a:rPr>
                <a:t>Instrucción 1</a:t>
              </a:r>
            </a:p>
          </p:txBody>
        </p:sp>
        <p:sp>
          <p:nvSpPr>
            <p:cNvPr id="20" name="CuadroTexto 19"/>
            <p:cNvSpPr txBox="1"/>
            <p:nvPr/>
          </p:nvSpPr>
          <p:spPr>
            <a:xfrm>
              <a:off x="7125449" y="3521434"/>
              <a:ext cx="2169363" cy="424732"/>
            </a:xfrm>
            <a:prstGeom prst="rect">
              <a:avLst/>
            </a:prstGeom>
            <a:ln w="25400">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90000"/>
                </a:lnSpc>
              </a:pPr>
              <a:r>
                <a:rPr lang="es-AR" sz="2400" b="1" dirty="0">
                  <a:solidFill>
                    <a:schemeClr val="tx1"/>
                  </a:solidFill>
                </a:rPr>
                <a:t>Instrucción 2</a:t>
              </a:r>
            </a:p>
          </p:txBody>
        </p:sp>
        <p:sp>
          <p:nvSpPr>
            <p:cNvPr id="23" name="CuadroTexto 22"/>
            <p:cNvSpPr txBox="1"/>
            <p:nvPr/>
          </p:nvSpPr>
          <p:spPr>
            <a:xfrm>
              <a:off x="7125449" y="4054834"/>
              <a:ext cx="2169363" cy="424732"/>
            </a:xfrm>
            <a:prstGeom prst="rect">
              <a:avLst/>
            </a:prstGeom>
            <a:ln w="25400">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90000"/>
                </a:lnSpc>
              </a:pPr>
              <a:r>
                <a:rPr lang="es-AR" sz="2400" b="1" dirty="0">
                  <a:solidFill>
                    <a:schemeClr val="tx1"/>
                  </a:solidFill>
                </a:rPr>
                <a:t>Instrucción 3</a:t>
              </a:r>
            </a:p>
          </p:txBody>
        </p:sp>
        <p:sp>
          <p:nvSpPr>
            <p:cNvPr id="24" name="CuadroTexto 23"/>
            <p:cNvSpPr txBox="1"/>
            <p:nvPr/>
          </p:nvSpPr>
          <p:spPr>
            <a:xfrm>
              <a:off x="3122612" y="4770438"/>
              <a:ext cx="6172199" cy="535531"/>
            </a:xfrm>
            <a:prstGeom prst="rect">
              <a:avLst/>
            </a:prstGeom>
            <a:ln w="25400">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90000"/>
                </a:lnSpc>
              </a:pPr>
              <a:r>
                <a:rPr lang="es-AR" sz="1600" b="1" dirty="0">
                  <a:solidFill>
                    <a:schemeClr val="tx1"/>
                  </a:solidFill>
                </a:rPr>
                <a:t>1 </a:t>
              </a:r>
              <a:r>
                <a:rPr lang="es-AR" sz="1600" b="1" dirty="0" err="1">
                  <a:solidFill>
                    <a:schemeClr val="tx1"/>
                  </a:solidFill>
                </a:rPr>
                <a:t>core</a:t>
              </a:r>
              <a:r>
                <a:rPr lang="es-AR" sz="1600" b="1" dirty="0">
                  <a:solidFill>
                    <a:schemeClr val="tx1"/>
                  </a:solidFill>
                </a:rPr>
                <a:t> de 4 </a:t>
              </a:r>
              <a:r>
                <a:rPr lang="es-AR" sz="1600" b="1" dirty="0" err="1">
                  <a:solidFill>
                    <a:schemeClr val="tx1"/>
                  </a:solidFill>
                </a:rPr>
                <a:t>seg</a:t>
              </a:r>
              <a:r>
                <a:rPr lang="es-AR" sz="1600" b="1" dirty="0">
                  <a:solidFill>
                    <a:schemeClr val="tx1"/>
                  </a:solidFill>
                </a:rPr>
                <a:t>. (Búsqueda, Decodificación, Ejecución y Almacenamiento)</a:t>
              </a:r>
            </a:p>
          </p:txBody>
        </p:sp>
        <p:sp>
          <p:nvSpPr>
            <p:cNvPr id="3" name="Flecha abajo 2"/>
            <p:cNvSpPr/>
            <p:nvPr/>
          </p:nvSpPr>
          <p:spPr>
            <a:xfrm>
              <a:off x="3503612" y="2971800"/>
              <a:ext cx="228600" cy="1524000"/>
            </a:xfrm>
            <a:prstGeom prst="downArrow">
              <a:avLst>
                <a:gd name="adj1" fmla="val 41228"/>
                <a:gd name="adj2" fmla="val 40789"/>
              </a:avLst>
            </a:prstGeom>
            <a:solidFill>
              <a:schemeClr val="accent1">
                <a:lumMod val="20000"/>
                <a:lumOff val="80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AR">
                <a:solidFill>
                  <a:schemeClr val="tx1"/>
                </a:solidFill>
              </a:endParaRPr>
            </a:p>
          </p:txBody>
        </p:sp>
        <p:sp>
          <p:nvSpPr>
            <p:cNvPr id="4" name="CuadroTexto 3"/>
            <p:cNvSpPr txBox="1"/>
            <p:nvPr/>
          </p:nvSpPr>
          <p:spPr>
            <a:xfrm>
              <a:off x="3465512" y="2646944"/>
              <a:ext cx="304800" cy="424732"/>
            </a:xfrm>
            <a:prstGeom prst="rect">
              <a:avLst/>
            </a:prstGeom>
            <a:solidFill>
              <a:schemeClr val="bg1">
                <a:lumMod val="85000"/>
              </a:schemeClr>
            </a:solidFill>
            <a:ln w="25400">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90000"/>
                </a:lnSpc>
              </a:pPr>
              <a:r>
                <a:rPr lang="es-AR" sz="2400" dirty="0">
                  <a:solidFill>
                    <a:schemeClr val="tx1"/>
                  </a:solidFill>
                </a:rPr>
                <a:t>t</a:t>
              </a:r>
            </a:p>
          </p:txBody>
        </p:sp>
      </p:grpSp>
    </p:spTree>
    <p:extLst>
      <p:ext uri="{BB962C8B-B14F-4D97-AF65-F5344CB8AC3E}">
        <p14:creationId xmlns:p14="http://schemas.microsoft.com/office/powerpoint/2010/main" val="84589027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Paralelismo en monoprocesador</a:t>
            </a:r>
          </a:p>
        </p:txBody>
      </p:sp>
      <p:sp>
        <p:nvSpPr>
          <p:cNvPr id="6" name="Marcador de contenido 2"/>
          <p:cNvSpPr txBox="1">
            <a:spLocks/>
          </p:cNvSpPr>
          <p:nvPr/>
        </p:nvSpPr>
        <p:spPr>
          <a:xfrm>
            <a:off x="684212" y="2152650"/>
            <a:ext cx="10744200" cy="665744"/>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dirty="0"/>
              <a:t>Procesador Escalar Super segmentado (80’)</a:t>
            </a:r>
          </a:p>
        </p:txBody>
      </p:sp>
      <p:pic>
        <p:nvPicPr>
          <p:cNvPr id="3" name="Imagen 2"/>
          <p:cNvPicPr>
            <a:picLocks noChangeAspect="1"/>
          </p:cNvPicPr>
          <p:nvPr/>
        </p:nvPicPr>
        <p:blipFill>
          <a:blip r:embed="rId3">
            <a:duotone>
              <a:schemeClr val="bg2">
                <a:shade val="45000"/>
                <a:satMod val="135000"/>
              </a:schemeClr>
              <a:prstClr val="white"/>
            </a:duotone>
          </a:blip>
          <a:stretch>
            <a:fillRect/>
          </a:stretch>
        </p:blipFill>
        <p:spPr>
          <a:xfrm>
            <a:off x="1312862" y="2971800"/>
            <a:ext cx="9563100" cy="3415393"/>
          </a:xfrm>
          <a:prstGeom prst="rect">
            <a:avLst/>
          </a:prstGeom>
          <a:ln w="25400"/>
        </p:spPr>
        <p:style>
          <a:lnRef idx="2">
            <a:schemeClr val="accent1"/>
          </a:lnRef>
          <a:fillRef idx="1">
            <a:schemeClr val="lt1"/>
          </a:fillRef>
          <a:effectRef idx="0">
            <a:schemeClr val="accent1"/>
          </a:effectRef>
          <a:fontRef idx="minor">
            <a:schemeClr val="dk1"/>
          </a:fontRef>
        </p:style>
      </p:pic>
      <p:sp>
        <p:nvSpPr>
          <p:cNvPr id="5" name="Flecha abajo 4"/>
          <p:cNvSpPr/>
          <p:nvPr/>
        </p:nvSpPr>
        <p:spPr>
          <a:xfrm>
            <a:off x="1903412" y="4005844"/>
            <a:ext cx="327026" cy="2266232"/>
          </a:xfrm>
          <a:prstGeom prst="downArrow">
            <a:avLst>
              <a:gd name="adj1" fmla="val 41228"/>
              <a:gd name="adj2" fmla="val 40789"/>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CuadroTexto 6"/>
          <p:cNvSpPr txBox="1"/>
          <p:nvPr/>
        </p:nvSpPr>
        <p:spPr>
          <a:xfrm>
            <a:off x="1903412" y="3657600"/>
            <a:ext cx="327026" cy="424732"/>
          </a:xfrm>
          <a:prstGeom prst="rect">
            <a:avLst/>
          </a:prstGeom>
          <a:solidFill>
            <a:schemeClr val="bg1">
              <a:lumMod val="85000"/>
            </a:schemeClr>
          </a:solidFill>
          <a:ln w="15875"/>
        </p:spPr>
        <p:style>
          <a:lnRef idx="2">
            <a:schemeClr val="accent1"/>
          </a:lnRef>
          <a:fillRef idx="1">
            <a:schemeClr val="lt1"/>
          </a:fillRef>
          <a:effectRef idx="0">
            <a:schemeClr val="accent1"/>
          </a:effectRef>
          <a:fontRef idx="minor">
            <a:schemeClr val="dk1"/>
          </a:fontRef>
        </p:style>
        <p:txBody>
          <a:bodyPr wrap="square" rtlCol="0">
            <a:spAutoFit/>
          </a:bodyPr>
          <a:lstStyle/>
          <a:p>
            <a:pPr algn="ctr">
              <a:lnSpc>
                <a:spcPct val="90000"/>
              </a:lnSpc>
            </a:pPr>
            <a:r>
              <a:rPr lang="es-AR" sz="2400" dirty="0"/>
              <a:t>t</a:t>
            </a:r>
          </a:p>
        </p:txBody>
      </p:sp>
    </p:spTree>
    <p:extLst>
      <p:ext uri="{BB962C8B-B14F-4D97-AF65-F5344CB8AC3E}">
        <p14:creationId xmlns:p14="http://schemas.microsoft.com/office/powerpoint/2010/main" val="426693392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Paralelismo en monoprocesador</a:t>
            </a:r>
          </a:p>
        </p:txBody>
      </p:sp>
      <p:sp>
        <p:nvSpPr>
          <p:cNvPr id="6" name="Marcador de contenido 2"/>
          <p:cNvSpPr txBox="1">
            <a:spLocks/>
          </p:cNvSpPr>
          <p:nvPr/>
        </p:nvSpPr>
        <p:spPr>
          <a:xfrm>
            <a:off x="684212" y="2152650"/>
            <a:ext cx="10744200" cy="7112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dirty="0"/>
              <a:t>Procesador Escalar </a:t>
            </a:r>
            <a:r>
              <a:rPr lang="es-ES" sz="3200" dirty="0" err="1"/>
              <a:t>Superescalar</a:t>
            </a:r>
            <a:r>
              <a:rPr lang="es-ES" sz="3200" dirty="0"/>
              <a:t> (90’)</a:t>
            </a:r>
          </a:p>
        </p:txBody>
      </p:sp>
      <p:pic>
        <p:nvPicPr>
          <p:cNvPr id="2" name="Imagen 1"/>
          <p:cNvPicPr>
            <a:picLocks noChangeAspect="1"/>
          </p:cNvPicPr>
          <p:nvPr/>
        </p:nvPicPr>
        <p:blipFill>
          <a:blip r:embed="rId3"/>
          <a:stretch>
            <a:fillRect/>
          </a:stretch>
        </p:blipFill>
        <p:spPr>
          <a:xfrm>
            <a:off x="1751013" y="2963298"/>
            <a:ext cx="9296400" cy="3666102"/>
          </a:xfrm>
          <a:prstGeom prst="rect">
            <a:avLst/>
          </a:prstGeom>
          <a:ln w="25400"/>
        </p:spPr>
        <p:style>
          <a:lnRef idx="2">
            <a:schemeClr val="accent1"/>
          </a:lnRef>
          <a:fillRef idx="1">
            <a:schemeClr val="lt1"/>
          </a:fillRef>
          <a:effectRef idx="0">
            <a:schemeClr val="accent1"/>
          </a:effectRef>
          <a:fontRef idx="minor">
            <a:schemeClr val="dk1"/>
          </a:fontRef>
        </p:style>
      </p:pic>
      <p:sp>
        <p:nvSpPr>
          <p:cNvPr id="5" name="Flecha abajo 4"/>
          <p:cNvSpPr/>
          <p:nvPr/>
        </p:nvSpPr>
        <p:spPr>
          <a:xfrm>
            <a:off x="1985750" y="3664271"/>
            <a:ext cx="212791" cy="2827216"/>
          </a:xfrm>
          <a:prstGeom prst="downArrow">
            <a:avLst>
              <a:gd name="adj1" fmla="val 41228"/>
              <a:gd name="adj2" fmla="val 40789"/>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CuadroTexto 6"/>
          <p:cNvSpPr txBox="1"/>
          <p:nvPr/>
        </p:nvSpPr>
        <p:spPr>
          <a:xfrm>
            <a:off x="1950284" y="3664271"/>
            <a:ext cx="280154" cy="427311"/>
          </a:xfrm>
          <a:prstGeom prst="rect">
            <a:avLst/>
          </a:prstGeom>
          <a:ln w="25400"/>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90000"/>
              </a:lnSpc>
            </a:pPr>
            <a:r>
              <a:rPr lang="es-AR" sz="2400" dirty="0"/>
              <a:t>t</a:t>
            </a:r>
          </a:p>
        </p:txBody>
      </p:sp>
    </p:spTree>
    <p:extLst>
      <p:ext uri="{BB962C8B-B14F-4D97-AF65-F5344CB8AC3E}">
        <p14:creationId xmlns:p14="http://schemas.microsoft.com/office/powerpoint/2010/main" val="184785805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Paralelismo en monoprocesador</a:t>
            </a:r>
          </a:p>
        </p:txBody>
      </p:sp>
      <p:sp>
        <p:nvSpPr>
          <p:cNvPr id="6" name="Marcador de contenido 2"/>
          <p:cNvSpPr txBox="1">
            <a:spLocks/>
          </p:cNvSpPr>
          <p:nvPr/>
        </p:nvSpPr>
        <p:spPr>
          <a:xfrm>
            <a:off x="1035831" y="2206592"/>
            <a:ext cx="5181600" cy="7239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dirty="0"/>
              <a:t>Técnicas multihilos (2000’)</a:t>
            </a:r>
          </a:p>
        </p:txBody>
      </p:sp>
      <p:grpSp>
        <p:nvGrpSpPr>
          <p:cNvPr id="7" name="Grupo 6">
            <a:extLst>
              <a:ext uri="{FF2B5EF4-FFF2-40B4-BE49-F238E27FC236}">
                <a16:creationId xmlns:a16="http://schemas.microsoft.com/office/drawing/2014/main" id="{0E8D901E-0830-09CC-FEE6-4DC1444C975C}"/>
              </a:ext>
            </a:extLst>
          </p:cNvPr>
          <p:cNvGrpSpPr/>
          <p:nvPr/>
        </p:nvGrpSpPr>
        <p:grpSpPr>
          <a:xfrm>
            <a:off x="2895372" y="3048000"/>
            <a:ext cx="6398080" cy="3619500"/>
            <a:chOff x="3751261" y="2133600"/>
            <a:chExt cx="6398080" cy="3619500"/>
          </a:xfrm>
        </p:grpSpPr>
        <p:sp>
          <p:nvSpPr>
            <p:cNvPr id="4" name="Rectángulo 3"/>
            <p:cNvSpPr/>
            <p:nvPr/>
          </p:nvSpPr>
          <p:spPr>
            <a:xfrm>
              <a:off x="3751261" y="3009900"/>
              <a:ext cx="2209800" cy="2743200"/>
            </a:xfrm>
            <a:prstGeom prst="rect">
              <a:avLst/>
            </a:prstGeom>
            <a:solidFill>
              <a:schemeClr val="tx1">
                <a:lumMod val="95000"/>
              </a:schemeClr>
            </a:solidFill>
            <a:ln>
              <a:noFill/>
              <a:miter lim="800000"/>
            </a:ln>
            <a:effectLst>
              <a:softEdge rad="38100"/>
            </a:effectLst>
            <a:scene3d>
              <a:camera prst="orthographicFront"/>
              <a:lightRig rig="threePt"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800" b="1" dirty="0">
                  <a:solidFill>
                    <a:schemeClr val="bg1"/>
                  </a:solidFill>
                  <a:latin typeface="Arial" panose="020B0604020202020204" pitchFamily="34" charset="0"/>
                  <a:cs typeface="Arial" panose="020B0604020202020204" pitchFamily="34" charset="0"/>
                </a:rPr>
                <a:t>Pentium 4</a:t>
              </a:r>
              <a:endParaRPr lang="es-AR" b="1" dirty="0">
                <a:solidFill>
                  <a:schemeClr val="bg1"/>
                </a:solidFill>
                <a:latin typeface="Arial" panose="020B0604020202020204" pitchFamily="34" charset="0"/>
                <a:cs typeface="Arial" panose="020B0604020202020204" pitchFamily="34" charset="0"/>
              </a:endParaRPr>
            </a:p>
          </p:txBody>
        </p:sp>
        <p:sp>
          <p:nvSpPr>
            <p:cNvPr id="11" name="Rectángulo 10"/>
            <p:cNvSpPr/>
            <p:nvPr/>
          </p:nvSpPr>
          <p:spPr>
            <a:xfrm>
              <a:off x="4207101" y="3581400"/>
              <a:ext cx="1371599" cy="1108274"/>
            </a:xfrm>
            <a:prstGeom prst="rect">
              <a:avLst/>
            </a:prstGeom>
            <a:ln/>
          </p:spPr>
          <p:style>
            <a:lnRef idx="2">
              <a:schemeClr val="accent1"/>
            </a:lnRef>
            <a:fillRef idx="1">
              <a:schemeClr val="lt1"/>
            </a:fillRef>
            <a:effectRef idx="0">
              <a:schemeClr val="accent1"/>
            </a:effectRef>
            <a:fontRef idx="minor">
              <a:schemeClr val="dk1"/>
            </a:fontRef>
          </p:style>
          <p:txBody>
            <a:bodyPr rtlCol="0" anchor="b" anchorCtr="0"/>
            <a:lstStyle/>
            <a:p>
              <a:pPr algn="ctr"/>
              <a:r>
                <a:rPr lang="es-AR" sz="2000" b="1" dirty="0"/>
                <a:t>CORE</a:t>
              </a:r>
              <a:endParaRPr lang="es-AR" b="1" dirty="0"/>
            </a:p>
          </p:txBody>
        </p:sp>
        <p:sp>
          <p:nvSpPr>
            <p:cNvPr id="51" name="Rectángulo 50"/>
            <p:cNvSpPr/>
            <p:nvPr/>
          </p:nvSpPr>
          <p:spPr>
            <a:xfrm>
              <a:off x="4482520" y="3692326"/>
              <a:ext cx="386558" cy="386558"/>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es-AR" sz="2000" b="1" dirty="0"/>
                <a:t>H</a:t>
              </a:r>
              <a:endParaRPr lang="es-AR" b="1" dirty="0"/>
            </a:p>
          </p:txBody>
        </p:sp>
        <p:sp>
          <p:nvSpPr>
            <p:cNvPr id="52" name="Rectángulo 51"/>
            <p:cNvSpPr/>
            <p:nvPr/>
          </p:nvSpPr>
          <p:spPr>
            <a:xfrm>
              <a:off x="4929401" y="3692326"/>
              <a:ext cx="386558" cy="386558"/>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es-AR" sz="2000" b="1" dirty="0"/>
                <a:t>H</a:t>
              </a:r>
              <a:endParaRPr lang="es-AR" b="1" dirty="0"/>
            </a:p>
          </p:txBody>
        </p:sp>
        <p:sp>
          <p:nvSpPr>
            <p:cNvPr id="8" name="Llamada con línea 2 (sin borde) 1">
              <a:extLst>
                <a:ext uri="{FF2B5EF4-FFF2-40B4-BE49-F238E27FC236}">
                  <a16:creationId xmlns:a16="http://schemas.microsoft.com/office/drawing/2014/main" id="{DFC77419-DC1D-4F7D-A246-95126F865E2E}"/>
                </a:ext>
              </a:extLst>
            </p:cNvPr>
            <p:cNvSpPr/>
            <p:nvPr/>
          </p:nvSpPr>
          <p:spPr>
            <a:xfrm>
              <a:off x="7313611" y="2209800"/>
              <a:ext cx="2835397" cy="1219200"/>
            </a:xfrm>
            <a:prstGeom prst="callout2">
              <a:avLst>
                <a:gd name="adj1" fmla="val 18750"/>
                <a:gd name="adj2" fmla="val -8333"/>
                <a:gd name="adj3" fmla="val 18750"/>
                <a:gd name="adj4" fmla="val -35602"/>
                <a:gd name="adj5" fmla="val 117610"/>
                <a:gd name="adj6" fmla="val -91961"/>
              </a:avLst>
            </a:prstGeom>
            <a:ln w="57150">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9" name="Llamada con línea 2 (sin borde) 8">
              <a:extLst>
                <a:ext uri="{FF2B5EF4-FFF2-40B4-BE49-F238E27FC236}">
                  <a16:creationId xmlns:a16="http://schemas.microsoft.com/office/drawing/2014/main" id="{9DAB8550-95BB-45F7-B699-DC34081AC8AA}"/>
                </a:ext>
              </a:extLst>
            </p:cNvPr>
            <p:cNvSpPr/>
            <p:nvPr/>
          </p:nvSpPr>
          <p:spPr>
            <a:xfrm>
              <a:off x="7313944" y="2133600"/>
              <a:ext cx="2835397" cy="3276600"/>
            </a:xfrm>
            <a:prstGeom prst="callout2">
              <a:avLst>
                <a:gd name="adj1" fmla="val 18750"/>
                <a:gd name="adj2" fmla="val -8333"/>
                <a:gd name="adj3" fmla="val 18602"/>
                <a:gd name="adj4" fmla="val -32756"/>
                <a:gd name="adj5" fmla="val 46352"/>
                <a:gd name="adj6" fmla="val -75373"/>
              </a:avLst>
            </a:prstGeom>
            <a:ln w="57150">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AR" sz="2800" b="1" dirty="0" err="1">
                  <a:solidFill>
                    <a:schemeClr val="bg1"/>
                  </a:solidFill>
                  <a:effectLst>
                    <a:outerShdw blurRad="38100" dist="38100" dir="2700000" algn="tl">
                      <a:srgbClr val="000000">
                        <a:alpha val="43137"/>
                      </a:srgbClr>
                    </a:outerShdw>
                  </a:effectLst>
                </a:rPr>
                <a:t>Hyper</a:t>
              </a:r>
              <a:r>
                <a:rPr lang="es-AR" sz="2800" b="1" dirty="0">
                  <a:solidFill>
                    <a:schemeClr val="bg1"/>
                  </a:solidFill>
                  <a:effectLst>
                    <a:outerShdw blurRad="38100" dist="38100" dir="2700000" algn="tl">
                      <a:srgbClr val="000000">
                        <a:alpha val="43137"/>
                      </a:srgbClr>
                    </a:outerShdw>
                  </a:effectLst>
                </a:rPr>
                <a:t> </a:t>
              </a:r>
              <a:r>
                <a:rPr lang="es-AR" sz="2800" b="1" dirty="0" err="1">
                  <a:solidFill>
                    <a:schemeClr val="bg1"/>
                  </a:solidFill>
                  <a:effectLst>
                    <a:outerShdw blurRad="38100" dist="38100" dir="2700000" algn="tl">
                      <a:srgbClr val="000000">
                        <a:alpha val="43137"/>
                      </a:srgbClr>
                    </a:outerShdw>
                  </a:effectLst>
                </a:rPr>
                <a:t>Threading</a:t>
              </a:r>
              <a:endParaRPr lang="es-AR" b="1" dirty="0">
                <a:solidFill>
                  <a:schemeClr val="bg1"/>
                </a:solidFill>
                <a:effectLst>
                  <a:outerShdw blurRad="38100" dist="38100" dir="2700000" algn="tl">
                    <a:srgbClr val="000000">
                      <a:alpha val="43137"/>
                    </a:srgbClr>
                  </a:outerShdw>
                </a:effectLst>
              </a:endParaRPr>
            </a:p>
          </p:txBody>
        </p:sp>
        <p:pic>
          <p:nvPicPr>
            <p:cNvPr id="3" name="Gráfico 2" descr="Descargar">
              <a:extLst>
                <a:ext uri="{FF2B5EF4-FFF2-40B4-BE49-F238E27FC236}">
                  <a16:creationId xmlns:a16="http://schemas.microsoft.com/office/drawing/2014/main" id="{51284363-508C-4491-93C5-3A81F9962A9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38369" y="2989520"/>
              <a:ext cx="914400" cy="914400"/>
            </a:xfrm>
            <a:prstGeom prst="rect">
              <a:avLst/>
            </a:prstGeom>
          </p:spPr>
        </p:pic>
        <p:pic>
          <p:nvPicPr>
            <p:cNvPr id="15" name="Gráfico 14" descr="Descargar">
              <a:extLst>
                <a:ext uri="{FF2B5EF4-FFF2-40B4-BE49-F238E27FC236}">
                  <a16:creationId xmlns:a16="http://schemas.microsoft.com/office/drawing/2014/main" id="{1CCA7A4A-6DF6-4DF3-9339-85B04CD702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4762" y="2996733"/>
              <a:ext cx="914400" cy="914400"/>
            </a:xfrm>
            <a:prstGeom prst="rect">
              <a:avLst/>
            </a:prstGeom>
          </p:spPr>
        </p:pic>
        <p:sp>
          <p:nvSpPr>
            <p:cNvPr id="12" name="CuadroTexto 11">
              <a:extLst>
                <a:ext uri="{FF2B5EF4-FFF2-40B4-BE49-F238E27FC236}">
                  <a16:creationId xmlns:a16="http://schemas.microsoft.com/office/drawing/2014/main" id="{A70B44B9-A02C-443A-8D16-E8146B870CEF}"/>
                </a:ext>
              </a:extLst>
            </p:cNvPr>
            <p:cNvSpPr txBox="1"/>
            <p:nvPr/>
          </p:nvSpPr>
          <p:spPr>
            <a:xfrm>
              <a:off x="7313611" y="5003465"/>
              <a:ext cx="2835397" cy="424732"/>
            </a:xfrm>
            <a:prstGeom prst="rect">
              <a:avLst/>
            </a:prstGeom>
            <a:noFill/>
          </p:spPr>
          <p:txBody>
            <a:bodyPr wrap="square" rtlCol="0">
              <a:spAutoFit/>
            </a:bodyPr>
            <a:lstStyle/>
            <a:p>
              <a:pPr algn="ctr">
                <a:lnSpc>
                  <a:spcPct val="90000"/>
                </a:lnSpc>
              </a:pPr>
              <a:r>
                <a:rPr lang="es-AR" sz="2400" b="1" dirty="0">
                  <a:solidFill>
                    <a:schemeClr val="bg1"/>
                  </a:solidFill>
                  <a:latin typeface="Arial Black" panose="020B0A04020102020204" pitchFamily="34" charset="0"/>
                </a:rPr>
                <a:t>1 Hilo</a:t>
              </a:r>
            </a:p>
          </p:txBody>
        </p:sp>
        <p:sp>
          <p:nvSpPr>
            <p:cNvPr id="17" name="CuadroTexto 16">
              <a:extLst>
                <a:ext uri="{FF2B5EF4-FFF2-40B4-BE49-F238E27FC236}">
                  <a16:creationId xmlns:a16="http://schemas.microsoft.com/office/drawing/2014/main" id="{33118C0E-AB7D-47BA-82C1-1F8D6C181830}"/>
                </a:ext>
              </a:extLst>
            </p:cNvPr>
            <p:cNvSpPr txBox="1"/>
            <p:nvPr/>
          </p:nvSpPr>
          <p:spPr>
            <a:xfrm>
              <a:off x="7764172" y="3782502"/>
              <a:ext cx="914403" cy="424732"/>
            </a:xfrm>
            <a:prstGeom prst="rect">
              <a:avLst/>
            </a:prstGeom>
            <a:noFill/>
          </p:spPr>
          <p:txBody>
            <a:bodyPr wrap="square" rtlCol="0">
              <a:spAutoFit/>
            </a:bodyPr>
            <a:lstStyle/>
            <a:p>
              <a:pPr>
                <a:lnSpc>
                  <a:spcPct val="90000"/>
                </a:lnSpc>
              </a:pPr>
              <a:r>
                <a:rPr lang="es-AR" sz="2400" b="1" dirty="0" err="1">
                  <a:solidFill>
                    <a:schemeClr val="bg1"/>
                  </a:solidFill>
                  <a:latin typeface="Abadi" panose="020B0604020202020204" pitchFamily="34" charset="0"/>
                </a:rPr>
                <a:t>Stack</a:t>
              </a:r>
              <a:endParaRPr lang="es-AR" sz="2400" b="1" dirty="0">
                <a:solidFill>
                  <a:schemeClr val="bg1"/>
                </a:solidFill>
                <a:latin typeface="Abadi" panose="020B0604020202020204" pitchFamily="34" charset="0"/>
              </a:endParaRPr>
            </a:p>
          </p:txBody>
        </p:sp>
        <p:sp>
          <p:nvSpPr>
            <p:cNvPr id="18" name="CuadroTexto 17">
              <a:extLst>
                <a:ext uri="{FF2B5EF4-FFF2-40B4-BE49-F238E27FC236}">
                  <a16:creationId xmlns:a16="http://schemas.microsoft.com/office/drawing/2014/main" id="{CA45E498-C46D-4DC2-803D-47495F17C601}"/>
                </a:ext>
              </a:extLst>
            </p:cNvPr>
            <p:cNvSpPr txBox="1"/>
            <p:nvPr/>
          </p:nvSpPr>
          <p:spPr>
            <a:xfrm>
              <a:off x="8920562" y="3782502"/>
              <a:ext cx="914403" cy="424732"/>
            </a:xfrm>
            <a:prstGeom prst="rect">
              <a:avLst/>
            </a:prstGeom>
            <a:noFill/>
          </p:spPr>
          <p:txBody>
            <a:bodyPr wrap="square" rtlCol="0">
              <a:spAutoFit/>
            </a:bodyPr>
            <a:lstStyle/>
            <a:p>
              <a:pPr>
                <a:lnSpc>
                  <a:spcPct val="90000"/>
                </a:lnSpc>
              </a:pPr>
              <a:r>
                <a:rPr lang="es-AR" sz="2400" b="1" dirty="0" err="1">
                  <a:solidFill>
                    <a:schemeClr val="bg1"/>
                  </a:solidFill>
                  <a:latin typeface="Abadi" panose="020B0604020202020204" pitchFamily="34" charset="0"/>
                </a:rPr>
                <a:t>Stack</a:t>
              </a:r>
              <a:endParaRPr lang="es-AR" sz="2400" b="1" dirty="0">
                <a:solidFill>
                  <a:schemeClr val="bg1"/>
                </a:solidFill>
                <a:latin typeface="Abadi" panose="020B0604020202020204" pitchFamily="34" charset="0"/>
              </a:endParaRPr>
            </a:p>
          </p:txBody>
        </p:sp>
        <p:pic>
          <p:nvPicPr>
            <p:cNvPr id="4098" name="Picture 2" descr="DIEGO TIC: gif engranaje">
              <a:extLst>
                <a:ext uri="{FF2B5EF4-FFF2-40B4-BE49-F238E27FC236}">
                  <a16:creationId xmlns:a16="http://schemas.microsoft.com/office/drawing/2014/main" id="{F9E46BC7-4699-4D48-A24A-9D887E414D28}"/>
                </a:ext>
              </a:extLst>
            </p:cNvPr>
            <p:cNvPicPr>
              <a:picLocks noChangeAspect="1" noChangeArrowheads="1" noCrop="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381773" y="4250404"/>
              <a:ext cx="699070" cy="69907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9273058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Paralelismo en monoprocesador</a:t>
            </a:r>
          </a:p>
        </p:txBody>
      </p:sp>
      <p:sp>
        <p:nvSpPr>
          <p:cNvPr id="6" name="Marcador de contenido 2"/>
          <p:cNvSpPr txBox="1">
            <a:spLocks/>
          </p:cNvSpPr>
          <p:nvPr/>
        </p:nvSpPr>
        <p:spPr>
          <a:xfrm>
            <a:off x="207868" y="2068216"/>
            <a:ext cx="10744200" cy="740366"/>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dirty="0"/>
              <a:t>Procesadores VLIW (2010’)</a:t>
            </a:r>
          </a:p>
        </p:txBody>
      </p:sp>
      <p:pic>
        <p:nvPicPr>
          <p:cNvPr id="3" name="Imagen 2"/>
          <p:cNvPicPr>
            <a:picLocks noChangeAspect="1"/>
          </p:cNvPicPr>
          <p:nvPr/>
        </p:nvPicPr>
        <p:blipFill>
          <a:blip r:embed="rId3"/>
          <a:stretch>
            <a:fillRect/>
          </a:stretch>
        </p:blipFill>
        <p:spPr>
          <a:xfrm>
            <a:off x="5579968" y="2992655"/>
            <a:ext cx="1838451" cy="3264768"/>
          </a:xfrm>
          <a:prstGeom prst="rect">
            <a:avLst/>
          </a:prstGeom>
          <a:ln w="25400"/>
        </p:spPr>
        <p:style>
          <a:lnRef idx="2">
            <a:schemeClr val="accent1"/>
          </a:lnRef>
          <a:fillRef idx="1">
            <a:schemeClr val="lt1"/>
          </a:fillRef>
          <a:effectRef idx="0">
            <a:schemeClr val="accent1"/>
          </a:effectRef>
          <a:fontRef idx="minor">
            <a:schemeClr val="dk1"/>
          </a:fontRef>
        </p:style>
      </p:pic>
      <p:pic>
        <p:nvPicPr>
          <p:cNvPr id="7" name="Imagen 6"/>
          <p:cNvPicPr>
            <a:picLocks noChangeAspect="1"/>
          </p:cNvPicPr>
          <p:nvPr/>
        </p:nvPicPr>
        <p:blipFill>
          <a:blip r:embed="rId4"/>
          <a:stretch>
            <a:fillRect/>
          </a:stretch>
        </p:blipFill>
        <p:spPr>
          <a:xfrm>
            <a:off x="8026003" y="2992655"/>
            <a:ext cx="3164055" cy="3264768"/>
          </a:xfrm>
          <a:prstGeom prst="rect">
            <a:avLst/>
          </a:prstGeom>
          <a:ln w="25400"/>
        </p:spPr>
        <p:style>
          <a:lnRef idx="2">
            <a:schemeClr val="accent1"/>
          </a:lnRef>
          <a:fillRef idx="1">
            <a:schemeClr val="lt1"/>
          </a:fillRef>
          <a:effectRef idx="0">
            <a:schemeClr val="accent1"/>
          </a:effectRef>
          <a:fontRef idx="minor">
            <a:schemeClr val="dk1"/>
          </a:fontRef>
        </p:style>
      </p:pic>
      <p:grpSp>
        <p:nvGrpSpPr>
          <p:cNvPr id="10" name="Grupo 9">
            <a:extLst>
              <a:ext uri="{FF2B5EF4-FFF2-40B4-BE49-F238E27FC236}">
                <a16:creationId xmlns:a16="http://schemas.microsoft.com/office/drawing/2014/main" id="{383AA988-F343-A4CA-588D-E7CDBAF4ED95}"/>
              </a:ext>
            </a:extLst>
          </p:cNvPr>
          <p:cNvGrpSpPr/>
          <p:nvPr/>
        </p:nvGrpSpPr>
        <p:grpSpPr>
          <a:xfrm>
            <a:off x="513282" y="2953285"/>
            <a:ext cx="4504584" cy="3304138"/>
            <a:chOff x="207868" y="2862669"/>
            <a:chExt cx="4504584" cy="3304138"/>
          </a:xfrm>
        </p:grpSpPr>
        <p:sp>
          <p:nvSpPr>
            <p:cNvPr id="2" name="Rectángulo 1"/>
            <p:cNvSpPr/>
            <p:nvPr/>
          </p:nvSpPr>
          <p:spPr>
            <a:xfrm>
              <a:off x="207868" y="2862669"/>
              <a:ext cx="476344" cy="3295115"/>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endParaRPr lang="es-AR" dirty="0"/>
            </a:p>
          </p:txBody>
        </p:sp>
        <p:pic>
          <p:nvPicPr>
            <p:cNvPr id="3074" name="Picture 2" descr="https://upload.wikimedia.org/wikipedia/commons/thumb/4/40/Vliwpipeline.png/600px-Vliwpipeline.png"/>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783425" y="2871692"/>
              <a:ext cx="3929027" cy="3295115"/>
            </a:xfrm>
            <a:prstGeom prst="rect">
              <a:avLst/>
            </a:prstGeom>
            <a:ln w="25400"/>
          </p:spPr>
          <p:style>
            <a:lnRef idx="2">
              <a:schemeClr val="accent1"/>
            </a:lnRef>
            <a:fillRef idx="1">
              <a:schemeClr val="lt1"/>
            </a:fillRef>
            <a:effectRef idx="0">
              <a:schemeClr val="accent1"/>
            </a:effectRef>
            <a:fontRef idx="minor">
              <a:schemeClr val="dk1"/>
            </a:fontRef>
          </p:style>
        </p:pic>
        <p:sp>
          <p:nvSpPr>
            <p:cNvPr id="8" name="Flecha abajo 7"/>
            <p:cNvSpPr/>
            <p:nvPr/>
          </p:nvSpPr>
          <p:spPr>
            <a:xfrm>
              <a:off x="341312" y="3217872"/>
              <a:ext cx="228600" cy="2801928"/>
            </a:xfrm>
            <a:prstGeom prst="downArrow">
              <a:avLst>
                <a:gd name="adj1" fmla="val 41228"/>
                <a:gd name="adj2" fmla="val 40789"/>
              </a:avLst>
            </a:prstGeom>
            <a:ln w="25400">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CuadroTexto 8"/>
            <p:cNvSpPr txBox="1"/>
            <p:nvPr/>
          </p:nvSpPr>
          <p:spPr>
            <a:xfrm>
              <a:off x="303212" y="2893016"/>
              <a:ext cx="304800" cy="424732"/>
            </a:xfrm>
            <a:prstGeom prst="rect">
              <a:avLst/>
            </a:prstGeom>
            <a:ln w="25400"/>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90000"/>
                </a:lnSpc>
              </a:pPr>
              <a:r>
                <a:rPr lang="es-AR" sz="2400" dirty="0">
                  <a:solidFill>
                    <a:schemeClr val="tx1"/>
                  </a:solidFill>
                </a:rPr>
                <a:t>t</a:t>
              </a:r>
            </a:p>
          </p:txBody>
        </p:sp>
      </p:grpSp>
    </p:spTree>
    <p:extLst>
      <p:ext uri="{BB962C8B-B14F-4D97-AF65-F5344CB8AC3E}">
        <p14:creationId xmlns:p14="http://schemas.microsoft.com/office/powerpoint/2010/main" val="211506114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Paralelismo en multiprocesadores</a:t>
            </a:r>
          </a:p>
        </p:txBody>
      </p:sp>
      <p:sp>
        <p:nvSpPr>
          <p:cNvPr id="6" name="Marcador de contenido 2"/>
          <p:cNvSpPr txBox="1">
            <a:spLocks/>
          </p:cNvSpPr>
          <p:nvPr/>
        </p:nvSpPr>
        <p:spPr>
          <a:xfrm>
            <a:off x="5942012" y="3548062"/>
            <a:ext cx="5181600" cy="1219200"/>
          </a:xfrm>
          <a:prstGeom prst="rect">
            <a:avLst/>
          </a:prstGeom>
          <a:ln>
            <a:solidFill>
              <a:schemeClr val="accent1"/>
            </a:solidFill>
          </a:ln>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4000" dirty="0"/>
              <a:t> + es mejor…</a:t>
            </a:r>
          </a:p>
        </p:txBody>
      </p:sp>
      <p:pic>
        <p:nvPicPr>
          <p:cNvPr id="9218" name="Picture 2" descr="Resultado de imagen para gemelos 9gag"/>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21002033">
            <a:off x="912812" y="2371725"/>
            <a:ext cx="4381500" cy="35718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54131913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Taxonomía de </a:t>
            </a:r>
            <a:r>
              <a:rPr lang="es-ES" dirty="0" err="1"/>
              <a:t>flynn</a:t>
            </a:r>
            <a:endParaRPr lang="es-ES" dirty="0"/>
          </a:p>
        </p:txBody>
      </p:sp>
      <p:pic>
        <p:nvPicPr>
          <p:cNvPr id="4" name="Imagen 3"/>
          <p:cNvPicPr>
            <a:picLocks noChangeAspect="1"/>
          </p:cNvPicPr>
          <p:nvPr/>
        </p:nvPicPr>
        <p:blipFill>
          <a:blip r:embed="rId3"/>
          <a:stretch>
            <a:fillRect/>
          </a:stretch>
        </p:blipFill>
        <p:spPr>
          <a:xfrm>
            <a:off x="2566706" y="2286000"/>
            <a:ext cx="7055411" cy="4208657"/>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34426990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SISD (1 instrucción / 1 dato)</a:t>
            </a:r>
          </a:p>
        </p:txBody>
      </p:sp>
      <p:pic>
        <p:nvPicPr>
          <p:cNvPr id="3" name="Imagen 2"/>
          <p:cNvPicPr>
            <a:picLocks noChangeAspect="1"/>
          </p:cNvPicPr>
          <p:nvPr/>
        </p:nvPicPr>
        <p:blipFill>
          <a:blip r:embed="rId3"/>
          <a:stretch>
            <a:fillRect/>
          </a:stretch>
        </p:blipFill>
        <p:spPr>
          <a:xfrm>
            <a:off x="379412" y="2457893"/>
            <a:ext cx="6314896" cy="4171507"/>
          </a:xfrm>
          <a:prstGeom prst="rect">
            <a:avLst/>
          </a:prstGeom>
          <a:ln w="25400"/>
        </p:spPr>
        <p:style>
          <a:lnRef idx="2">
            <a:schemeClr val="accent1"/>
          </a:lnRef>
          <a:fillRef idx="1">
            <a:schemeClr val="lt1"/>
          </a:fillRef>
          <a:effectRef idx="0">
            <a:schemeClr val="accent1"/>
          </a:effectRef>
          <a:fontRef idx="minor">
            <a:schemeClr val="dk1"/>
          </a:fontRef>
        </p:style>
      </p:pic>
      <p:pic>
        <p:nvPicPr>
          <p:cNvPr id="2" name="Picture 4" descr="Taxonomía de Flynn - Wikipedia, la enciclopedia libre">
            <a:extLst>
              <a:ext uri="{FF2B5EF4-FFF2-40B4-BE49-F238E27FC236}">
                <a16:creationId xmlns:a16="http://schemas.microsoft.com/office/drawing/2014/main" id="{40E35312-9C32-6E97-F64A-5C988507F2A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320710" y="2405665"/>
            <a:ext cx="4183903" cy="4147535"/>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54787074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SIMD (1 instrucción / * datos)</a:t>
            </a:r>
          </a:p>
        </p:txBody>
      </p:sp>
      <p:pic>
        <p:nvPicPr>
          <p:cNvPr id="2" name="Imagen 1"/>
          <p:cNvPicPr>
            <a:picLocks noChangeAspect="1"/>
          </p:cNvPicPr>
          <p:nvPr/>
        </p:nvPicPr>
        <p:blipFill>
          <a:blip r:embed="rId3"/>
          <a:stretch>
            <a:fillRect/>
          </a:stretch>
        </p:blipFill>
        <p:spPr>
          <a:xfrm>
            <a:off x="227012" y="2531780"/>
            <a:ext cx="6648152" cy="4102936"/>
          </a:xfrm>
          <a:prstGeom prst="rect">
            <a:avLst/>
          </a:prstGeom>
          <a:ln w="25400"/>
        </p:spPr>
        <p:style>
          <a:lnRef idx="2">
            <a:schemeClr val="accent1"/>
          </a:lnRef>
          <a:fillRef idx="1">
            <a:schemeClr val="lt1"/>
          </a:fillRef>
          <a:effectRef idx="0">
            <a:schemeClr val="accent1"/>
          </a:effectRef>
          <a:fontRef idx="minor">
            <a:schemeClr val="dk1"/>
          </a:fontRef>
        </p:style>
      </p:pic>
      <p:pic>
        <p:nvPicPr>
          <p:cNvPr id="3074" name="Picture 2" descr="Taxonomía de Flynn - Wikipedia, la enciclopedia libre">
            <a:extLst>
              <a:ext uri="{FF2B5EF4-FFF2-40B4-BE49-F238E27FC236}">
                <a16:creationId xmlns:a16="http://schemas.microsoft.com/office/drawing/2014/main" id="{5BF5812D-D64B-959F-F1BD-E2DACD35F2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2364" y="2531780"/>
            <a:ext cx="4096048" cy="4096048"/>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84484230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MISD (* Instrucciones / 1 dato)</a:t>
            </a:r>
          </a:p>
        </p:txBody>
      </p:sp>
      <p:pic>
        <p:nvPicPr>
          <p:cNvPr id="3" name="Imagen 2"/>
          <p:cNvPicPr>
            <a:picLocks noChangeAspect="1"/>
          </p:cNvPicPr>
          <p:nvPr/>
        </p:nvPicPr>
        <p:blipFill>
          <a:blip r:embed="rId3"/>
          <a:stretch>
            <a:fillRect/>
          </a:stretch>
        </p:blipFill>
        <p:spPr>
          <a:xfrm>
            <a:off x="272073" y="3200127"/>
            <a:ext cx="6988340" cy="2424386"/>
          </a:xfrm>
          <a:prstGeom prst="rect">
            <a:avLst/>
          </a:prstGeom>
          <a:ln w="25400"/>
        </p:spPr>
        <p:style>
          <a:lnRef idx="2">
            <a:schemeClr val="accent1"/>
          </a:lnRef>
          <a:fillRef idx="1">
            <a:schemeClr val="lt1"/>
          </a:fillRef>
          <a:effectRef idx="0">
            <a:schemeClr val="accent1"/>
          </a:effectRef>
          <a:fontRef idx="minor">
            <a:schemeClr val="dk1"/>
          </a:fontRef>
        </p:style>
      </p:pic>
      <p:pic>
        <p:nvPicPr>
          <p:cNvPr id="2050" name="Picture 2" descr="Taxonomía de Flynn - Wikipedia, la enciclopedia libre">
            <a:extLst>
              <a:ext uri="{FF2B5EF4-FFF2-40B4-BE49-F238E27FC236}">
                <a16:creationId xmlns:a16="http://schemas.microsoft.com/office/drawing/2014/main" id="{FB8B1687-3195-C35B-C62E-422F61A0C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2228" y="2359817"/>
            <a:ext cx="4040983" cy="4040983"/>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213440945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MIMD (* instrucciones / * datos)</a:t>
            </a:r>
          </a:p>
        </p:txBody>
      </p:sp>
      <p:pic>
        <p:nvPicPr>
          <p:cNvPr id="2" name="Imagen 1"/>
          <p:cNvPicPr>
            <a:picLocks noChangeAspect="1"/>
          </p:cNvPicPr>
          <p:nvPr/>
        </p:nvPicPr>
        <p:blipFill>
          <a:blip r:embed="rId3"/>
          <a:stretch>
            <a:fillRect/>
          </a:stretch>
        </p:blipFill>
        <p:spPr>
          <a:xfrm>
            <a:off x="303212" y="2477716"/>
            <a:ext cx="6489863" cy="4177155"/>
          </a:xfrm>
          <a:prstGeom prst="rect">
            <a:avLst/>
          </a:prstGeom>
          <a:ln w="25400"/>
        </p:spPr>
        <p:style>
          <a:lnRef idx="2">
            <a:schemeClr val="accent1"/>
          </a:lnRef>
          <a:fillRef idx="1">
            <a:schemeClr val="lt1"/>
          </a:fillRef>
          <a:effectRef idx="0">
            <a:schemeClr val="accent1"/>
          </a:effectRef>
          <a:fontRef idx="minor">
            <a:schemeClr val="dk1"/>
          </a:fontRef>
        </p:style>
      </p:pic>
      <p:pic>
        <p:nvPicPr>
          <p:cNvPr id="5122" name="Picture 2" descr="Taxonomía de Flynn - Wikipedia, la enciclopedia libre">
            <a:extLst>
              <a:ext uri="{FF2B5EF4-FFF2-40B4-BE49-F238E27FC236}">
                <a16:creationId xmlns:a16="http://schemas.microsoft.com/office/drawing/2014/main" id="{95C889C0-919C-8C1B-4DEC-60A379AEA7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9812" y="2447921"/>
            <a:ext cx="4191001" cy="4191001"/>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347118576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MIMD Paradigmas</a:t>
            </a:r>
          </a:p>
        </p:txBody>
      </p:sp>
      <p:pic>
        <p:nvPicPr>
          <p:cNvPr id="3" name="Imagen 2"/>
          <p:cNvPicPr>
            <a:picLocks noChangeAspect="1"/>
          </p:cNvPicPr>
          <p:nvPr/>
        </p:nvPicPr>
        <p:blipFill>
          <a:blip r:embed="rId3"/>
          <a:stretch>
            <a:fillRect/>
          </a:stretch>
        </p:blipFill>
        <p:spPr>
          <a:xfrm>
            <a:off x="831690" y="2667000"/>
            <a:ext cx="3906259" cy="3962400"/>
          </a:xfrm>
          <a:prstGeom prst="rect">
            <a:avLst/>
          </a:prstGeom>
          <a:ln w="25400"/>
        </p:spPr>
        <p:style>
          <a:lnRef idx="2">
            <a:schemeClr val="accent1"/>
          </a:lnRef>
          <a:fillRef idx="1">
            <a:schemeClr val="lt1"/>
          </a:fillRef>
          <a:effectRef idx="0">
            <a:schemeClr val="accent1"/>
          </a:effectRef>
          <a:fontRef idx="minor">
            <a:schemeClr val="dk1"/>
          </a:fontRef>
        </p:style>
      </p:pic>
      <p:pic>
        <p:nvPicPr>
          <p:cNvPr id="4" name="Imagen 3"/>
          <p:cNvPicPr>
            <a:picLocks noChangeAspect="1"/>
          </p:cNvPicPr>
          <p:nvPr/>
        </p:nvPicPr>
        <p:blipFill>
          <a:blip r:embed="rId4"/>
          <a:stretch>
            <a:fillRect/>
          </a:stretch>
        </p:blipFill>
        <p:spPr>
          <a:xfrm>
            <a:off x="6018212" y="2667000"/>
            <a:ext cx="5492965" cy="3962400"/>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72311573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D118E90-A8D1-41A8-B29B-06A3554D9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12"/>
          <p:cNvSpPr>
            <a:spLocks noGrp="1"/>
          </p:cNvSpPr>
          <p:nvPr>
            <p:ph type="title"/>
          </p:nvPr>
        </p:nvSpPr>
        <p:spPr>
          <a:xfrm>
            <a:off x="1599783" y="4269282"/>
            <a:ext cx="8989258" cy="1264762"/>
          </a:xfrm>
        </p:spPr>
        <p:txBody>
          <a:bodyPr vert="horz" lIns="274320" tIns="182880" rIns="274320" bIns="182880" rtlCol="0" anchor="ctr" anchorCtr="1">
            <a:normAutofit/>
          </a:bodyPr>
          <a:lstStyle/>
          <a:p>
            <a:pPr defTabSz="914400"/>
            <a:r>
              <a:rPr lang="en-US" sz="3200"/>
              <a:t>Mimd – memoria compartida</a:t>
            </a:r>
          </a:p>
        </p:txBody>
      </p:sp>
      <p:sp>
        <p:nvSpPr>
          <p:cNvPr id="5" name="Marcador de contenido 2">
            <a:extLst>
              <a:ext uri="{FF2B5EF4-FFF2-40B4-BE49-F238E27FC236}">
                <a16:creationId xmlns:a16="http://schemas.microsoft.com/office/drawing/2014/main" id="{790D8D3A-03BF-40B0-B4EF-1F1E33DB103F}"/>
              </a:ext>
            </a:extLst>
          </p:cNvPr>
          <p:cNvSpPr txBox="1">
            <a:spLocks/>
          </p:cNvSpPr>
          <p:nvPr/>
        </p:nvSpPr>
        <p:spPr>
          <a:xfrm>
            <a:off x="2559653" y="5688535"/>
            <a:ext cx="7069518" cy="536125"/>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0" lvl="1" indent="0" algn="ctr">
              <a:lnSpc>
                <a:spcPct val="100000"/>
              </a:lnSpc>
              <a:spcBef>
                <a:spcPts val="1000"/>
              </a:spcBef>
              <a:buClr>
                <a:schemeClr val="accent2"/>
              </a:buClr>
              <a:buNone/>
            </a:pPr>
            <a:r>
              <a:rPr lang="en-US" sz="1800" kern="1200">
                <a:solidFill>
                  <a:srgbClr val="FFFFFF"/>
                </a:solidFill>
                <a:latin typeface="+mn-lt"/>
                <a:ea typeface="+mn-ea"/>
                <a:cs typeface="+mn-cs"/>
              </a:rPr>
              <a:t>(Se usan en thread / OpenMP)</a:t>
            </a:r>
          </a:p>
        </p:txBody>
      </p:sp>
      <p:sp>
        <p:nvSpPr>
          <p:cNvPr id="1033" name="Rectangle 1032">
            <a:extLst>
              <a:ext uri="{FF2B5EF4-FFF2-40B4-BE49-F238E27FC236}">
                <a16:creationId xmlns:a16="http://schemas.microsoft.com/office/drawing/2014/main" id="{23737A38-06E9-444D-9349-4EA8F3A8C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59653" y="640555"/>
            <a:ext cx="7069518"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219FCCB8-5A8A-43BA-B60E-759FC80FF1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25725" y="806112"/>
            <a:ext cx="6737374" cy="2980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istemas Distribuidos by hfcordobam on emaze">
            <a:extLst>
              <a:ext uri="{FF2B5EF4-FFF2-40B4-BE49-F238E27FC236}">
                <a16:creationId xmlns:a16="http://schemas.microsoft.com/office/drawing/2014/main" id="{691F1AF3-3EE2-9047-9308-4832C2132C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756"/>
          <a:stretch/>
        </p:blipFill>
        <p:spPr bwMode="auto">
          <a:xfrm>
            <a:off x="4049172" y="1088999"/>
            <a:ext cx="4090480" cy="23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97332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D118E90-A8D1-41A8-B29B-06A3554D9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12"/>
          <p:cNvSpPr>
            <a:spLocks noGrp="1"/>
          </p:cNvSpPr>
          <p:nvPr>
            <p:ph type="title"/>
          </p:nvPr>
        </p:nvSpPr>
        <p:spPr>
          <a:xfrm>
            <a:off x="1599783" y="4269282"/>
            <a:ext cx="8989258" cy="1264762"/>
          </a:xfrm>
        </p:spPr>
        <p:txBody>
          <a:bodyPr vert="horz" lIns="274320" tIns="182880" rIns="274320" bIns="182880" rtlCol="0" anchor="ctr" anchorCtr="1">
            <a:normAutofit/>
          </a:bodyPr>
          <a:lstStyle/>
          <a:p>
            <a:pPr defTabSz="914400"/>
            <a:r>
              <a:rPr lang="en-US" sz="3200"/>
              <a:t>Mimd – memoria distribuida</a:t>
            </a:r>
          </a:p>
        </p:txBody>
      </p:sp>
      <p:sp>
        <p:nvSpPr>
          <p:cNvPr id="5" name="Marcador de contenido 2">
            <a:extLst>
              <a:ext uri="{FF2B5EF4-FFF2-40B4-BE49-F238E27FC236}">
                <a16:creationId xmlns:a16="http://schemas.microsoft.com/office/drawing/2014/main" id="{2B381F5E-34F5-400C-9F27-6198A9542D8A}"/>
              </a:ext>
            </a:extLst>
          </p:cNvPr>
          <p:cNvSpPr txBox="1">
            <a:spLocks/>
          </p:cNvSpPr>
          <p:nvPr/>
        </p:nvSpPr>
        <p:spPr>
          <a:xfrm>
            <a:off x="2559653" y="5688535"/>
            <a:ext cx="7069518" cy="536125"/>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0" lvl="1" indent="0" algn="ctr">
              <a:lnSpc>
                <a:spcPct val="100000"/>
              </a:lnSpc>
              <a:spcBef>
                <a:spcPts val="1000"/>
              </a:spcBef>
              <a:buClr>
                <a:schemeClr val="accent2"/>
              </a:buClr>
              <a:buNone/>
            </a:pPr>
            <a:r>
              <a:rPr lang="en-US" sz="1800" kern="1200">
                <a:solidFill>
                  <a:srgbClr val="FFFFFF"/>
                </a:solidFill>
                <a:latin typeface="+mn-lt"/>
                <a:ea typeface="+mn-ea"/>
                <a:cs typeface="+mn-cs"/>
              </a:rPr>
              <a:t>(Se usan en Ada / MPI )</a:t>
            </a:r>
          </a:p>
        </p:txBody>
      </p:sp>
      <p:sp>
        <p:nvSpPr>
          <p:cNvPr id="20" name="Rectangle 19">
            <a:extLst>
              <a:ext uri="{FF2B5EF4-FFF2-40B4-BE49-F238E27FC236}">
                <a16:creationId xmlns:a16="http://schemas.microsoft.com/office/drawing/2014/main" id="{23737A38-06E9-444D-9349-4EA8F3A8C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59653" y="640555"/>
            <a:ext cx="7069518"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19FCCB8-5A8A-43BA-B60E-759FC80FF1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25725" y="806112"/>
            <a:ext cx="6737374" cy="2980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rotWithShape="1">
          <a:blip r:embed="rId3"/>
          <a:srcRect b="15646"/>
          <a:stretch/>
        </p:blipFill>
        <p:spPr>
          <a:xfrm>
            <a:off x="2890275" y="1171049"/>
            <a:ext cx="6408274" cy="225107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35889217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D118E90-A8D1-41A8-B29B-06A3554D9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12"/>
          <p:cNvSpPr>
            <a:spLocks noGrp="1"/>
          </p:cNvSpPr>
          <p:nvPr>
            <p:ph type="title"/>
          </p:nvPr>
        </p:nvSpPr>
        <p:spPr>
          <a:xfrm>
            <a:off x="1599783" y="4269282"/>
            <a:ext cx="8989258" cy="1264762"/>
          </a:xfrm>
        </p:spPr>
        <p:txBody>
          <a:bodyPr vert="horz" lIns="274320" tIns="182880" rIns="274320" bIns="182880" rtlCol="0" anchor="ctr" anchorCtr="1">
            <a:normAutofit/>
          </a:bodyPr>
          <a:lstStyle/>
          <a:p>
            <a:pPr defTabSz="914400"/>
            <a:r>
              <a:rPr lang="en-US" sz="3200"/>
              <a:t>Mimd – memoria compartida distribuida</a:t>
            </a:r>
          </a:p>
        </p:txBody>
      </p:sp>
      <p:sp>
        <p:nvSpPr>
          <p:cNvPr id="20" name="Rectangle 19">
            <a:extLst>
              <a:ext uri="{FF2B5EF4-FFF2-40B4-BE49-F238E27FC236}">
                <a16:creationId xmlns:a16="http://schemas.microsoft.com/office/drawing/2014/main" id="{23737A38-06E9-444D-9349-4EA8F3A8C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59653" y="640555"/>
            <a:ext cx="7069518"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19FCCB8-5A8A-43BA-B60E-759FC80FF1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25725" y="806112"/>
            <a:ext cx="6737374" cy="2980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a:stretch>
            <a:fillRect/>
          </a:stretch>
        </p:blipFill>
        <p:spPr>
          <a:xfrm>
            <a:off x="4438437" y="970704"/>
            <a:ext cx="3311949" cy="2651760"/>
          </a:xfrm>
          <a:prstGeom prst="rect">
            <a:avLst/>
          </a:prstGeom>
        </p:spPr>
      </p:pic>
    </p:spTree>
    <p:extLst>
      <p:ext uri="{BB962C8B-B14F-4D97-AF65-F5344CB8AC3E}">
        <p14:creationId xmlns:p14="http://schemas.microsoft.com/office/powerpoint/2010/main" val="55048792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MIMD Hardware</a:t>
            </a:r>
          </a:p>
        </p:txBody>
      </p:sp>
      <p:sp>
        <p:nvSpPr>
          <p:cNvPr id="5" name="Rectángulo 4"/>
          <p:cNvSpPr/>
          <p:nvPr/>
        </p:nvSpPr>
        <p:spPr>
          <a:xfrm>
            <a:off x="455612" y="2895600"/>
            <a:ext cx="2209800" cy="2743200"/>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r>
              <a:rPr lang="es-AR" sz="1600" b="1" dirty="0">
                <a:solidFill>
                  <a:schemeClr val="bg1"/>
                </a:solidFill>
                <a:latin typeface="Arial" panose="020B0604020202020204" pitchFamily="34" charset="0"/>
                <a:cs typeface="Arial" panose="020B0604020202020204" pitchFamily="34" charset="0"/>
              </a:rPr>
              <a:t>i3</a:t>
            </a:r>
          </a:p>
        </p:txBody>
      </p:sp>
      <p:sp>
        <p:nvSpPr>
          <p:cNvPr id="7" name="Rectángulo 6"/>
          <p:cNvSpPr/>
          <p:nvPr/>
        </p:nvSpPr>
        <p:spPr>
          <a:xfrm>
            <a:off x="606424" y="3564530"/>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8" name="Rectángulo 7"/>
          <p:cNvSpPr/>
          <p:nvPr/>
        </p:nvSpPr>
        <p:spPr>
          <a:xfrm>
            <a:off x="665608" y="3659393"/>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9" name="Rectángulo 8"/>
          <p:cNvSpPr/>
          <p:nvPr/>
        </p:nvSpPr>
        <p:spPr>
          <a:xfrm>
            <a:off x="1593848" y="3564530"/>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10" name="Rectángulo 9"/>
          <p:cNvSpPr/>
          <p:nvPr/>
        </p:nvSpPr>
        <p:spPr>
          <a:xfrm>
            <a:off x="3351212" y="2895600"/>
            <a:ext cx="2209800" cy="2743200"/>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r>
              <a:rPr lang="es-AR" sz="1600" b="1" dirty="0">
                <a:solidFill>
                  <a:schemeClr val="bg1"/>
                </a:solidFill>
                <a:latin typeface="Arial" panose="020B0604020202020204" pitchFamily="34" charset="0"/>
                <a:cs typeface="Arial" panose="020B0604020202020204" pitchFamily="34" charset="0"/>
              </a:rPr>
              <a:t>i5</a:t>
            </a:r>
          </a:p>
        </p:txBody>
      </p:sp>
      <p:sp>
        <p:nvSpPr>
          <p:cNvPr id="11" name="Rectángulo 10"/>
          <p:cNvSpPr/>
          <p:nvPr/>
        </p:nvSpPr>
        <p:spPr>
          <a:xfrm>
            <a:off x="3492161" y="2986282"/>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12" name="Rectángulo 11"/>
          <p:cNvSpPr/>
          <p:nvPr/>
        </p:nvSpPr>
        <p:spPr>
          <a:xfrm>
            <a:off x="4492624" y="2971800"/>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14" name="Rectángulo 13"/>
          <p:cNvSpPr/>
          <p:nvPr/>
        </p:nvSpPr>
        <p:spPr>
          <a:xfrm>
            <a:off x="6246812" y="2895600"/>
            <a:ext cx="2209800" cy="2743200"/>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r>
              <a:rPr lang="es-AR" sz="1600" b="1" dirty="0">
                <a:solidFill>
                  <a:schemeClr val="bg1"/>
                </a:solidFill>
                <a:latin typeface="Arial" panose="020B0604020202020204" pitchFamily="34" charset="0"/>
                <a:cs typeface="Arial" panose="020B0604020202020204" pitchFamily="34" charset="0"/>
              </a:rPr>
              <a:t>i7</a:t>
            </a:r>
          </a:p>
        </p:txBody>
      </p:sp>
      <p:sp>
        <p:nvSpPr>
          <p:cNvPr id="17" name="Rectángulo 16"/>
          <p:cNvSpPr/>
          <p:nvPr/>
        </p:nvSpPr>
        <p:spPr>
          <a:xfrm>
            <a:off x="3499699" y="4063204"/>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18" name="Rectángulo 17"/>
          <p:cNvSpPr/>
          <p:nvPr/>
        </p:nvSpPr>
        <p:spPr>
          <a:xfrm>
            <a:off x="4491036" y="4063204"/>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21" name="Rectángulo 20"/>
          <p:cNvSpPr/>
          <p:nvPr/>
        </p:nvSpPr>
        <p:spPr>
          <a:xfrm>
            <a:off x="1078439" y="3659393"/>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22" name="Rectángulo 21"/>
          <p:cNvSpPr/>
          <p:nvPr/>
        </p:nvSpPr>
        <p:spPr>
          <a:xfrm>
            <a:off x="1652637" y="3659393"/>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23" name="Rectángulo 22"/>
          <p:cNvSpPr/>
          <p:nvPr/>
        </p:nvSpPr>
        <p:spPr>
          <a:xfrm>
            <a:off x="2065468" y="3659393"/>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32" name="Rectángulo 31"/>
          <p:cNvSpPr/>
          <p:nvPr/>
        </p:nvSpPr>
        <p:spPr>
          <a:xfrm>
            <a:off x="9282274" y="2895600"/>
            <a:ext cx="2374737" cy="2743200"/>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r>
              <a:rPr lang="es-AR" sz="1600" b="1" dirty="0">
                <a:solidFill>
                  <a:schemeClr val="bg1"/>
                </a:solidFill>
                <a:latin typeface="Arial" panose="020B0604020202020204" pitchFamily="34" charset="0"/>
                <a:cs typeface="Arial" panose="020B0604020202020204" pitchFamily="34" charset="0"/>
              </a:rPr>
              <a:t>i9</a:t>
            </a:r>
          </a:p>
        </p:txBody>
      </p:sp>
      <p:sp>
        <p:nvSpPr>
          <p:cNvPr id="33" name="Rectángulo 32"/>
          <p:cNvSpPr/>
          <p:nvPr/>
        </p:nvSpPr>
        <p:spPr>
          <a:xfrm>
            <a:off x="9394988" y="2971800"/>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37" name="Rectángulo 36"/>
          <p:cNvSpPr/>
          <p:nvPr/>
        </p:nvSpPr>
        <p:spPr>
          <a:xfrm>
            <a:off x="9450174"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5" name="Rectángulo 44"/>
          <p:cNvSpPr/>
          <p:nvPr/>
        </p:nvSpPr>
        <p:spPr>
          <a:xfrm>
            <a:off x="9736179"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6" name="Rectángulo 45"/>
          <p:cNvSpPr/>
          <p:nvPr/>
        </p:nvSpPr>
        <p:spPr>
          <a:xfrm>
            <a:off x="10138292" y="2971800"/>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47" name="Rectángulo 46"/>
          <p:cNvSpPr/>
          <p:nvPr/>
        </p:nvSpPr>
        <p:spPr>
          <a:xfrm>
            <a:off x="10193478"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8" name="Rectángulo 47"/>
          <p:cNvSpPr/>
          <p:nvPr/>
        </p:nvSpPr>
        <p:spPr>
          <a:xfrm>
            <a:off x="10479483"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9" name="Rectángulo 48"/>
          <p:cNvSpPr/>
          <p:nvPr/>
        </p:nvSpPr>
        <p:spPr>
          <a:xfrm>
            <a:off x="10883176" y="2971800"/>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50" name="Rectángulo 49"/>
          <p:cNvSpPr/>
          <p:nvPr/>
        </p:nvSpPr>
        <p:spPr>
          <a:xfrm>
            <a:off x="10938362"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1" name="Rectángulo 50"/>
          <p:cNvSpPr/>
          <p:nvPr/>
        </p:nvSpPr>
        <p:spPr>
          <a:xfrm>
            <a:off x="11224367" y="3033700"/>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2" name="Rectángulo 51"/>
          <p:cNvSpPr/>
          <p:nvPr/>
        </p:nvSpPr>
        <p:spPr>
          <a:xfrm>
            <a:off x="9394988" y="4155084"/>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53" name="Rectángulo 52"/>
          <p:cNvSpPr/>
          <p:nvPr/>
        </p:nvSpPr>
        <p:spPr>
          <a:xfrm>
            <a:off x="9449480"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4" name="Rectángulo 53"/>
          <p:cNvSpPr/>
          <p:nvPr/>
        </p:nvSpPr>
        <p:spPr>
          <a:xfrm>
            <a:off x="9735485"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5" name="Rectángulo 54"/>
          <p:cNvSpPr/>
          <p:nvPr/>
        </p:nvSpPr>
        <p:spPr>
          <a:xfrm>
            <a:off x="10138292" y="4155084"/>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56" name="Rectángulo 55"/>
          <p:cNvSpPr/>
          <p:nvPr/>
        </p:nvSpPr>
        <p:spPr>
          <a:xfrm>
            <a:off x="10192784"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7" name="Rectángulo 56"/>
          <p:cNvSpPr/>
          <p:nvPr/>
        </p:nvSpPr>
        <p:spPr>
          <a:xfrm>
            <a:off x="10478789"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58" name="Rectángulo 57"/>
          <p:cNvSpPr/>
          <p:nvPr/>
        </p:nvSpPr>
        <p:spPr>
          <a:xfrm>
            <a:off x="10883176" y="4155084"/>
            <a:ext cx="648578" cy="997348"/>
          </a:xfrm>
          <a:prstGeom prst="rect">
            <a:avLst/>
          </a:prstGeom>
          <a:ln/>
        </p:spPr>
        <p:style>
          <a:lnRef idx="3">
            <a:schemeClr val="lt1"/>
          </a:lnRef>
          <a:fillRef idx="1">
            <a:schemeClr val="accent1"/>
          </a:fillRef>
          <a:effectRef idx="1">
            <a:schemeClr val="accent1"/>
          </a:effectRef>
          <a:fontRef idx="minor">
            <a:schemeClr val="lt1"/>
          </a:fontRef>
        </p:style>
        <p:txBody>
          <a:bodyPr lIns="0" tIns="0" rIns="0" bIns="45720" rtlCol="0" anchor="b" anchorCtr="0"/>
          <a:lstStyle/>
          <a:p>
            <a:pPr algn="ctr"/>
            <a:r>
              <a:rPr lang="es-AR" sz="1600" b="1" dirty="0"/>
              <a:t>CORE</a:t>
            </a:r>
          </a:p>
        </p:txBody>
      </p:sp>
      <p:sp>
        <p:nvSpPr>
          <p:cNvPr id="59" name="Rectángulo 58"/>
          <p:cNvSpPr/>
          <p:nvPr/>
        </p:nvSpPr>
        <p:spPr>
          <a:xfrm>
            <a:off x="10937668"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60" name="Rectángulo 59"/>
          <p:cNvSpPr/>
          <p:nvPr/>
        </p:nvSpPr>
        <p:spPr>
          <a:xfrm>
            <a:off x="11223673" y="4224137"/>
            <a:ext cx="23081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grpSp>
        <p:nvGrpSpPr>
          <p:cNvPr id="69" name="Grupo 68">
            <a:extLst>
              <a:ext uri="{FF2B5EF4-FFF2-40B4-BE49-F238E27FC236}">
                <a16:creationId xmlns:a16="http://schemas.microsoft.com/office/drawing/2014/main" id="{040B434F-9103-36E8-28A3-4B51431E29AA}"/>
              </a:ext>
            </a:extLst>
          </p:cNvPr>
          <p:cNvGrpSpPr/>
          <p:nvPr/>
        </p:nvGrpSpPr>
        <p:grpSpPr>
          <a:xfrm>
            <a:off x="6384860" y="2996729"/>
            <a:ext cx="1933704" cy="2180632"/>
            <a:chOff x="6359524" y="2971800"/>
            <a:chExt cx="1933704" cy="2180632"/>
          </a:xfrm>
        </p:grpSpPr>
        <p:sp>
          <p:nvSpPr>
            <p:cNvPr id="15" name="Rectángulo 14"/>
            <p:cNvSpPr/>
            <p:nvPr/>
          </p:nvSpPr>
          <p:spPr>
            <a:xfrm>
              <a:off x="6359524" y="2971800"/>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24" name="Rectángulo 23"/>
            <p:cNvSpPr/>
            <p:nvPr/>
          </p:nvSpPr>
          <p:spPr>
            <a:xfrm>
              <a:off x="6414711" y="3033700"/>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25" name="Rectángulo 24"/>
            <p:cNvSpPr/>
            <p:nvPr/>
          </p:nvSpPr>
          <p:spPr>
            <a:xfrm>
              <a:off x="6835106" y="3026338"/>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 name="Rectángulo 3">
              <a:extLst>
                <a:ext uri="{FF2B5EF4-FFF2-40B4-BE49-F238E27FC236}">
                  <a16:creationId xmlns:a16="http://schemas.microsoft.com/office/drawing/2014/main" id="{0D1BFED4-E639-0D97-6E38-132F66AE8808}"/>
                </a:ext>
              </a:extLst>
            </p:cNvPr>
            <p:cNvSpPr/>
            <p:nvPr/>
          </p:nvSpPr>
          <p:spPr>
            <a:xfrm>
              <a:off x="7370238" y="2971800"/>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6" name="Rectángulo 5">
              <a:extLst>
                <a:ext uri="{FF2B5EF4-FFF2-40B4-BE49-F238E27FC236}">
                  <a16:creationId xmlns:a16="http://schemas.microsoft.com/office/drawing/2014/main" id="{B8EF75E7-E87B-CBE0-BF07-9AD36474CEA4}"/>
                </a:ext>
              </a:extLst>
            </p:cNvPr>
            <p:cNvSpPr/>
            <p:nvPr/>
          </p:nvSpPr>
          <p:spPr>
            <a:xfrm>
              <a:off x="7426611" y="3022391"/>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34" name="Rectángulo 33">
              <a:extLst>
                <a:ext uri="{FF2B5EF4-FFF2-40B4-BE49-F238E27FC236}">
                  <a16:creationId xmlns:a16="http://schemas.microsoft.com/office/drawing/2014/main" id="{2F0A896E-1231-AA03-17EF-C7FB516F49A4}"/>
                </a:ext>
              </a:extLst>
            </p:cNvPr>
            <p:cNvSpPr/>
            <p:nvPr/>
          </p:nvSpPr>
          <p:spPr>
            <a:xfrm>
              <a:off x="7849613" y="3019593"/>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36" name="Rectángulo 35">
              <a:extLst>
                <a:ext uri="{FF2B5EF4-FFF2-40B4-BE49-F238E27FC236}">
                  <a16:creationId xmlns:a16="http://schemas.microsoft.com/office/drawing/2014/main" id="{33D40D4D-F0F5-7C5F-A784-60A5737AE4D2}"/>
                </a:ext>
              </a:extLst>
            </p:cNvPr>
            <p:cNvSpPr/>
            <p:nvPr/>
          </p:nvSpPr>
          <p:spPr>
            <a:xfrm>
              <a:off x="6364946" y="4155084"/>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38" name="Rectángulo 37">
              <a:extLst>
                <a:ext uri="{FF2B5EF4-FFF2-40B4-BE49-F238E27FC236}">
                  <a16:creationId xmlns:a16="http://schemas.microsoft.com/office/drawing/2014/main" id="{F51DF381-4C1A-AB89-52BB-69041D21508A}"/>
                </a:ext>
              </a:extLst>
            </p:cNvPr>
            <p:cNvSpPr/>
            <p:nvPr/>
          </p:nvSpPr>
          <p:spPr>
            <a:xfrm>
              <a:off x="6419601" y="4224137"/>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39" name="Rectángulo 38">
              <a:extLst>
                <a:ext uri="{FF2B5EF4-FFF2-40B4-BE49-F238E27FC236}">
                  <a16:creationId xmlns:a16="http://schemas.microsoft.com/office/drawing/2014/main" id="{2B787B42-1363-FCAF-3AAA-17E5EFAE1A42}"/>
                </a:ext>
              </a:extLst>
            </p:cNvPr>
            <p:cNvSpPr/>
            <p:nvPr/>
          </p:nvSpPr>
          <p:spPr>
            <a:xfrm>
              <a:off x="6839813" y="4224137"/>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1" name="Rectángulo 40">
              <a:extLst>
                <a:ext uri="{FF2B5EF4-FFF2-40B4-BE49-F238E27FC236}">
                  <a16:creationId xmlns:a16="http://schemas.microsoft.com/office/drawing/2014/main" id="{24E8F0B2-AD1F-3B9D-87B3-79538A036B17}"/>
                </a:ext>
              </a:extLst>
            </p:cNvPr>
            <p:cNvSpPr/>
            <p:nvPr/>
          </p:nvSpPr>
          <p:spPr>
            <a:xfrm>
              <a:off x="7377240" y="4155084"/>
              <a:ext cx="915988" cy="997348"/>
            </a:xfrm>
            <a:prstGeom prst="rect">
              <a:avLst/>
            </a:prstGeom>
            <a:ln/>
          </p:spPr>
          <p:style>
            <a:lnRef idx="3">
              <a:schemeClr val="lt1"/>
            </a:lnRef>
            <a:fillRef idx="1">
              <a:schemeClr val="accent1"/>
            </a:fillRef>
            <a:effectRef idx="1">
              <a:schemeClr val="accent1"/>
            </a:effectRef>
            <a:fontRef idx="minor">
              <a:schemeClr val="lt1"/>
            </a:fontRef>
          </p:style>
          <p:txBody>
            <a:bodyPr rtlCol="0" anchor="b" anchorCtr="0"/>
            <a:lstStyle/>
            <a:p>
              <a:pPr algn="ctr"/>
              <a:r>
                <a:rPr lang="es-AR" sz="1600" b="1" dirty="0"/>
                <a:t>CORE</a:t>
              </a:r>
            </a:p>
          </p:txBody>
        </p:sp>
        <p:sp>
          <p:nvSpPr>
            <p:cNvPr id="42" name="Rectángulo 41">
              <a:extLst>
                <a:ext uri="{FF2B5EF4-FFF2-40B4-BE49-F238E27FC236}">
                  <a16:creationId xmlns:a16="http://schemas.microsoft.com/office/drawing/2014/main" id="{B2AAC980-CF24-DFF0-0A58-B9346E7AA998}"/>
                </a:ext>
              </a:extLst>
            </p:cNvPr>
            <p:cNvSpPr/>
            <p:nvPr/>
          </p:nvSpPr>
          <p:spPr>
            <a:xfrm>
              <a:off x="7431895" y="4224137"/>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sp>
          <p:nvSpPr>
            <p:cNvPr id="43" name="Rectángulo 42">
              <a:extLst>
                <a:ext uri="{FF2B5EF4-FFF2-40B4-BE49-F238E27FC236}">
                  <a16:creationId xmlns:a16="http://schemas.microsoft.com/office/drawing/2014/main" id="{A475E179-D622-B380-E9B4-274D49B08756}"/>
                </a:ext>
              </a:extLst>
            </p:cNvPr>
            <p:cNvSpPr/>
            <p:nvPr/>
          </p:nvSpPr>
          <p:spPr>
            <a:xfrm>
              <a:off x="7852107" y="4224137"/>
              <a:ext cx="386558" cy="386558"/>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600" b="1" dirty="0"/>
                <a:t>H</a:t>
              </a:r>
            </a:p>
          </p:txBody>
        </p:sp>
      </p:grpSp>
    </p:spTree>
    <p:extLst>
      <p:ext uri="{BB962C8B-B14F-4D97-AF65-F5344CB8AC3E}">
        <p14:creationId xmlns:p14="http://schemas.microsoft.com/office/powerpoint/2010/main" val="185732458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MIMD Hardware 2017</a:t>
            </a:r>
          </a:p>
        </p:txBody>
      </p:sp>
      <p:sp>
        <p:nvSpPr>
          <p:cNvPr id="32" name="Rectángulo 31">
            <a:extLst>
              <a:ext uri="{FF2B5EF4-FFF2-40B4-BE49-F238E27FC236}">
                <a16:creationId xmlns:a16="http://schemas.microsoft.com/office/drawing/2014/main" id="{C6D05708-ED6C-4916-87EE-32AE6A555168}"/>
              </a:ext>
            </a:extLst>
          </p:cNvPr>
          <p:cNvSpPr/>
          <p:nvPr/>
        </p:nvSpPr>
        <p:spPr>
          <a:xfrm>
            <a:off x="7146990" y="2522659"/>
            <a:ext cx="1600200" cy="1758158"/>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endParaRPr lang="es-AR" sz="1100" b="1" dirty="0">
              <a:solidFill>
                <a:schemeClr val="bg1"/>
              </a:solidFill>
              <a:latin typeface="Arial" panose="020B0604020202020204" pitchFamily="34" charset="0"/>
              <a:cs typeface="Arial" panose="020B0604020202020204" pitchFamily="34" charset="0"/>
            </a:endParaRPr>
          </a:p>
        </p:txBody>
      </p:sp>
      <p:sp>
        <p:nvSpPr>
          <p:cNvPr id="33" name="Rectángulo 32">
            <a:extLst>
              <a:ext uri="{FF2B5EF4-FFF2-40B4-BE49-F238E27FC236}">
                <a16:creationId xmlns:a16="http://schemas.microsoft.com/office/drawing/2014/main" id="{FDF67AEB-8C41-44EC-A13B-0847EA099A82}"/>
              </a:ext>
            </a:extLst>
          </p:cNvPr>
          <p:cNvSpPr/>
          <p:nvPr/>
        </p:nvSpPr>
        <p:spPr>
          <a:xfrm>
            <a:off x="7275038" y="2623269"/>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34" name="Rectángulo 33">
            <a:extLst>
              <a:ext uri="{FF2B5EF4-FFF2-40B4-BE49-F238E27FC236}">
                <a16:creationId xmlns:a16="http://schemas.microsoft.com/office/drawing/2014/main" id="{C6289CAF-9642-4644-87B8-16BC8BF7E175}"/>
              </a:ext>
            </a:extLst>
          </p:cNvPr>
          <p:cNvSpPr/>
          <p:nvPr/>
        </p:nvSpPr>
        <p:spPr>
          <a:xfrm>
            <a:off x="7999411" y="2623269"/>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35" name="Rectángulo 34">
            <a:extLst>
              <a:ext uri="{FF2B5EF4-FFF2-40B4-BE49-F238E27FC236}">
                <a16:creationId xmlns:a16="http://schemas.microsoft.com/office/drawing/2014/main" id="{0047A6B1-4856-4EF7-A028-0E0D3E14C08C}"/>
              </a:ext>
            </a:extLst>
          </p:cNvPr>
          <p:cNvSpPr/>
          <p:nvPr/>
        </p:nvSpPr>
        <p:spPr>
          <a:xfrm>
            <a:off x="7270112" y="343686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36" name="Rectángulo 35">
            <a:extLst>
              <a:ext uri="{FF2B5EF4-FFF2-40B4-BE49-F238E27FC236}">
                <a16:creationId xmlns:a16="http://schemas.microsoft.com/office/drawing/2014/main" id="{0684D474-9827-4356-8D1A-B0F23A06EE3F}"/>
              </a:ext>
            </a:extLst>
          </p:cNvPr>
          <p:cNvSpPr/>
          <p:nvPr/>
        </p:nvSpPr>
        <p:spPr>
          <a:xfrm>
            <a:off x="7994485" y="343686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37" name="Rectángulo 36">
            <a:extLst>
              <a:ext uri="{FF2B5EF4-FFF2-40B4-BE49-F238E27FC236}">
                <a16:creationId xmlns:a16="http://schemas.microsoft.com/office/drawing/2014/main" id="{B2607E5B-7A2E-45CC-B692-2C085A9F50DC}"/>
              </a:ext>
            </a:extLst>
          </p:cNvPr>
          <p:cNvSpPr/>
          <p:nvPr/>
        </p:nvSpPr>
        <p:spPr>
          <a:xfrm>
            <a:off x="7327613"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38" name="Rectángulo 37">
            <a:extLst>
              <a:ext uri="{FF2B5EF4-FFF2-40B4-BE49-F238E27FC236}">
                <a16:creationId xmlns:a16="http://schemas.microsoft.com/office/drawing/2014/main" id="{B54A1B3C-492D-4445-9092-61148E57517A}"/>
              </a:ext>
            </a:extLst>
          </p:cNvPr>
          <p:cNvSpPr/>
          <p:nvPr/>
        </p:nvSpPr>
        <p:spPr>
          <a:xfrm>
            <a:off x="7619549"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39" name="Rectángulo 38">
            <a:extLst>
              <a:ext uri="{FF2B5EF4-FFF2-40B4-BE49-F238E27FC236}">
                <a16:creationId xmlns:a16="http://schemas.microsoft.com/office/drawing/2014/main" id="{42F41E56-5E07-49A7-AA05-24980A67B44F}"/>
              </a:ext>
            </a:extLst>
          </p:cNvPr>
          <p:cNvSpPr/>
          <p:nvPr/>
        </p:nvSpPr>
        <p:spPr>
          <a:xfrm>
            <a:off x="8037784"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0" name="Rectángulo 39">
            <a:extLst>
              <a:ext uri="{FF2B5EF4-FFF2-40B4-BE49-F238E27FC236}">
                <a16:creationId xmlns:a16="http://schemas.microsoft.com/office/drawing/2014/main" id="{B4B38242-21D3-4E9A-B6D7-F5228416A8DF}"/>
              </a:ext>
            </a:extLst>
          </p:cNvPr>
          <p:cNvSpPr/>
          <p:nvPr/>
        </p:nvSpPr>
        <p:spPr>
          <a:xfrm>
            <a:off x="8329720"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1" name="Rectángulo 40">
            <a:extLst>
              <a:ext uri="{FF2B5EF4-FFF2-40B4-BE49-F238E27FC236}">
                <a16:creationId xmlns:a16="http://schemas.microsoft.com/office/drawing/2014/main" id="{634BE448-0402-442D-87B6-3D28AF3C9C8D}"/>
              </a:ext>
            </a:extLst>
          </p:cNvPr>
          <p:cNvSpPr/>
          <p:nvPr/>
        </p:nvSpPr>
        <p:spPr>
          <a:xfrm>
            <a:off x="8039498" y="348301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2" name="Rectángulo 41">
            <a:extLst>
              <a:ext uri="{FF2B5EF4-FFF2-40B4-BE49-F238E27FC236}">
                <a16:creationId xmlns:a16="http://schemas.microsoft.com/office/drawing/2014/main" id="{3C320EE9-956F-4C50-9639-EFE0425CAED4}"/>
              </a:ext>
            </a:extLst>
          </p:cNvPr>
          <p:cNvSpPr/>
          <p:nvPr/>
        </p:nvSpPr>
        <p:spPr>
          <a:xfrm>
            <a:off x="8331434" y="348301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3" name="Rectángulo 42">
            <a:extLst>
              <a:ext uri="{FF2B5EF4-FFF2-40B4-BE49-F238E27FC236}">
                <a16:creationId xmlns:a16="http://schemas.microsoft.com/office/drawing/2014/main" id="{8018443F-FF21-4A6E-9A3F-668B1AEC3B73}"/>
              </a:ext>
            </a:extLst>
          </p:cNvPr>
          <p:cNvSpPr/>
          <p:nvPr/>
        </p:nvSpPr>
        <p:spPr>
          <a:xfrm>
            <a:off x="7314374" y="348059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4" name="Rectángulo 43">
            <a:extLst>
              <a:ext uri="{FF2B5EF4-FFF2-40B4-BE49-F238E27FC236}">
                <a16:creationId xmlns:a16="http://schemas.microsoft.com/office/drawing/2014/main" id="{E8FE4BF0-B29A-4073-BB36-640B000F471D}"/>
              </a:ext>
            </a:extLst>
          </p:cNvPr>
          <p:cNvSpPr/>
          <p:nvPr/>
        </p:nvSpPr>
        <p:spPr>
          <a:xfrm>
            <a:off x="7589685" y="348059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45" name="Rectángulo 44">
            <a:extLst>
              <a:ext uri="{FF2B5EF4-FFF2-40B4-BE49-F238E27FC236}">
                <a16:creationId xmlns:a16="http://schemas.microsoft.com/office/drawing/2014/main" id="{8A9846AE-6D42-41C9-8B2D-C25807553AA9}"/>
              </a:ext>
            </a:extLst>
          </p:cNvPr>
          <p:cNvSpPr/>
          <p:nvPr/>
        </p:nvSpPr>
        <p:spPr>
          <a:xfrm>
            <a:off x="8833241" y="2522659"/>
            <a:ext cx="1600200" cy="1758158"/>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endParaRPr lang="es-AR" sz="1100" b="1" dirty="0">
              <a:solidFill>
                <a:schemeClr val="bg1"/>
              </a:solidFill>
              <a:latin typeface="Arial" panose="020B0604020202020204" pitchFamily="34" charset="0"/>
              <a:cs typeface="Arial" panose="020B0604020202020204" pitchFamily="34" charset="0"/>
            </a:endParaRPr>
          </a:p>
        </p:txBody>
      </p:sp>
      <p:sp>
        <p:nvSpPr>
          <p:cNvPr id="46" name="Rectángulo 45">
            <a:extLst>
              <a:ext uri="{FF2B5EF4-FFF2-40B4-BE49-F238E27FC236}">
                <a16:creationId xmlns:a16="http://schemas.microsoft.com/office/drawing/2014/main" id="{355481D5-D607-4371-AE70-5702DDF58B40}"/>
              </a:ext>
            </a:extLst>
          </p:cNvPr>
          <p:cNvSpPr/>
          <p:nvPr/>
        </p:nvSpPr>
        <p:spPr>
          <a:xfrm>
            <a:off x="8951437" y="2623269"/>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47" name="Rectángulo 46">
            <a:extLst>
              <a:ext uri="{FF2B5EF4-FFF2-40B4-BE49-F238E27FC236}">
                <a16:creationId xmlns:a16="http://schemas.microsoft.com/office/drawing/2014/main" id="{2FE35755-673C-4629-8235-A6193A8FE66F}"/>
              </a:ext>
            </a:extLst>
          </p:cNvPr>
          <p:cNvSpPr/>
          <p:nvPr/>
        </p:nvSpPr>
        <p:spPr>
          <a:xfrm>
            <a:off x="9675810" y="2623269"/>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48" name="Rectángulo 47">
            <a:extLst>
              <a:ext uri="{FF2B5EF4-FFF2-40B4-BE49-F238E27FC236}">
                <a16:creationId xmlns:a16="http://schemas.microsoft.com/office/drawing/2014/main" id="{F55FBCFC-AF01-45B6-9A3B-37C6C6BCC126}"/>
              </a:ext>
            </a:extLst>
          </p:cNvPr>
          <p:cNvSpPr/>
          <p:nvPr/>
        </p:nvSpPr>
        <p:spPr>
          <a:xfrm>
            <a:off x="8951437" y="343686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49" name="Rectángulo 48">
            <a:extLst>
              <a:ext uri="{FF2B5EF4-FFF2-40B4-BE49-F238E27FC236}">
                <a16:creationId xmlns:a16="http://schemas.microsoft.com/office/drawing/2014/main" id="{3FDC186E-BDC6-4751-8D16-64FAD4669125}"/>
              </a:ext>
            </a:extLst>
          </p:cNvPr>
          <p:cNvSpPr/>
          <p:nvPr/>
        </p:nvSpPr>
        <p:spPr>
          <a:xfrm>
            <a:off x="9675810" y="343686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50" name="Rectángulo 49">
            <a:extLst>
              <a:ext uri="{FF2B5EF4-FFF2-40B4-BE49-F238E27FC236}">
                <a16:creationId xmlns:a16="http://schemas.microsoft.com/office/drawing/2014/main" id="{820C6641-4212-4EC1-8BC4-8A329EB786BC}"/>
              </a:ext>
            </a:extLst>
          </p:cNvPr>
          <p:cNvSpPr/>
          <p:nvPr/>
        </p:nvSpPr>
        <p:spPr>
          <a:xfrm>
            <a:off x="9004012"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1" name="Rectángulo 50">
            <a:extLst>
              <a:ext uri="{FF2B5EF4-FFF2-40B4-BE49-F238E27FC236}">
                <a16:creationId xmlns:a16="http://schemas.microsoft.com/office/drawing/2014/main" id="{1CB21BFF-8C2A-4C3C-8F2B-684D8328087D}"/>
              </a:ext>
            </a:extLst>
          </p:cNvPr>
          <p:cNvSpPr/>
          <p:nvPr/>
        </p:nvSpPr>
        <p:spPr>
          <a:xfrm>
            <a:off x="9295948"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2" name="Rectángulo 51">
            <a:extLst>
              <a:ext uri="{FF2B5EF4-FFF2-40B4-BE49-F238E27FC236}">
                <a16:creationId xmlns:a16="http://schemas.microsoft.com/office/drawing/2014/main" id="{40767EEA-A113-4D42-B908-AB20BEB7F958}"/>
              </a:ext>
            </a:extLst>
          </p:cNvPr>
          <p:cNvSpPr/>
          <p:nvPr/>
        </p:nvSpPr>
        <p:spPr>
          <a:xfrm>
            <a:off x="9714183"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3" name="Rectángulo 52">
            <a:extLst>
              <a:ext uri="{FF2B5EF4-FFF2-40B4-BE49-F238E27FC236}">
                <a16:creationId xmlns:a16="http://schemas.microsoft.com/office/drawing/2014/main" id="{CA30601E-881B-4D91-899F-DC4078BD2E21}"/>
              </a:ext>
            </a:extLst>
          </p:cNvPr>
          <p:cNvSpPr/>
          <p:nvPr/>
        </p:nvSpPr>
        <p:spPr>
          <a:xfrm>
            <a:off x="10006119" y="266700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4" name="Rectángulo 53">
            <a:extLst>
              <a:ext uri="{FF2B5EF4-FFF2-40B4-BE49-F238E27FC236}">
                <a16:creationId xmlns:a16="http://schemas.microsoft.com/office/drawing/2014/main" id="{771F0BFA-0076-4E99-B999-590FA3CCF7CF}"/>
              </a:ext>
            </a:extLst>
          </p:cNvPr>
          <p:cNvSpPr/>
          <p:nvPr/>
        </p:nvSpPr>
        <p:spPr>
          <a:xfrm>
            <a:off x="9720823" y="348301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5" name="Rectángulo 54">
            <a:extLst>
              <a:ext uri="{FF2B5EF4-FFF2-40B4-BE49-F238E27FC236}">
                <a16:creationId xmlns:a16="http://schemas.microsoft.com/office/drawing/2014/main" id="{A60AD716-B182-401A-AFA3-7F089A9DF979}"/>
              </a:ext>
            </a:extLst>
          </p:cNvPr>
          <p:cNvSpPr/>
          <p:nvPr/>
        </p:nvSpPr>
        <p:spPr>
          <a:xfrm>
            <a:off x="10012759" y="348301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6" name="Rectángulo 55">
            <a:extLst>
              <a:ext uri="{FF2B5EF4-FFF2-40B4-BE49-F238E27FC236}">
                <a16:creationId xmlns:a16="http://schemas.microsoft.com/office/drawing/2014/main" id="{4205F4EA-BCE1-4264-8207-5F2DE946B3C3}"/>
              </a:ext>
            </a:extLst>
          </p:cNvPr>
          <p:cNvSpPr/>
          <p:nvPr/>
        </p:nvSpPr>
        <p:spPr>
          <a:xfrm>
            <a:off x="8995699" y="348059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7" name="Rectángulo 56">
            <a:extLst>
              <a:ext uri="{FF2B5EF4-FFF2-40B4-BE49-F238E27FC236}">
                <a16:creationId xmlns:a16="http://schemas.microsoft.com/office/drawing/2014/main" id="{CB80D638-76A3-4DFA-B733-1C18DB250990}"/>
              </a:ext>
            </a:extLst>
          </p:cNvPr>
          <p:cNvSpPr/>
          <p:nvPr/>
        </p:nvSpPr>
        <p:spPr>
          <a:xfrm>
            <a:off x="9271010" y="348059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58" name="Rectángulo 57">
            <a:extLst>
              <a:ext uri="{FF2B5EF4-FFF2-40B4-BE49-F238E27FC236}">
                <a16:creationId xmlns:a16="http://schemas.microsoft.com/office/drawing/2014/main" id="{32A09CB1-8D19-46CE-9D75-EB67C6417D1E}"/>
              </a:ext>
            </a:extLst>
          </p:cNvPr>
          <p:cNvSpPr/>
          <p:nvPr/>
        </p:nvSpPr>
        <p:spPr>
          <a:xfrm>
            <a:off x="7143691" y="4357017"/>
            <a:ext cx="1600200" cy="1758158"/>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endParaRPr lang="es-AR" sz="1100" b="1" dirty="0">
              <a:solidFill>
                <a:schemeClr val="bg1"/>
              </a:solidFill>
              <a:latin typeface="Arial" panose="020B0604020202020204" pitchFamily="34" charset="0"/>
              <a:cs typeface="Arial" panose="020B0604020202020204" pitchFamily="34" charset="0"/>
            </a:endParaRPr>
          </a:p>
        </p:txBody>
      </p:sp>
      <p:sp>
        <p:nvSpPr>
          <p:cNvPr id="59" name="Rectángulo 58">
            <a:extLst>
              <a:ext uri="{FF2B5EF4-FFF2-40B4-BE49-F238E27FC236}">
                <a16:creationId xmlns:a16="http://schemas.microsoft.com/office/drawing/2014/main" id="{071F3C87-33F9-446A-9185-CBCCE214A63B}"/>
              </a:ext>
            </a:extLst>
          </p:cNvPr>
          <p:cNvSpPr/>
          <p:nvPr/>
        </p:nvSpPr>
        <p:spPr>
          <a:xfrm>
            <a:off x="7273080" y="446849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60" name="Rectángulo 59">
            <a:extLst>
              <a:ext uri="{FF2B5EF4-FFF2-40B4-BE49-F238E27FC236}">
                <a16:creationId xmlns:a16="http://schemas.microsoft.com/office/drawing/2014/main" id="{37C9514F-2EE4-43B8-89BE-2175A864E3A3}"/>
              </a:ext>
            </a:extLst>
          </p:cNvPr>
          <p:cNvSpPr/>
          <p:nvPr/>
        </p:nvSpPr>
        <p:spPr>
          <a:xfrm>
            <a:off x="7997453" y="446849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61" name="Rectángulo 60">
            <a:extLst>
              <a:ext uri="{FF2B5EF4-FFF2-40B4-BE49-F238E27FC236}">
                <a16:creationId xmlns:a16="http://schemas.microsoft.com/office/drawing/2014/main" id="{6F804D01-F39B-4A5D-8A1F-8DF7F6A47481}"/>
              </a:ext>
            </a:extLst>
          </p:cNvPr>
          <p:cNvSpPr/>
          <p:nvPr/>
        </p:nvSpPr>
        <p:spPr>
          <a:xfrm>
            <a:off x="7269350" y="527403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62" name="Rectángulo 61">
            <a:extLst>
              <a:ext uri="{FF2B5EF4-FFF2-40B4-BE49-F238E27FC236}">
                <a16:creationId xmlns:a16="http://schemas.microsoft.com/office/drawing/2014/main" id="{74A22E76-52C7-425F-82ED-FC235A7A0996}"/>
              </a:ext>
            </a:extLst>
          </p:cNvPr>
          <p:cNvSpPr/>
          <p:nvPr/>
        </p:nvSpPr>
        <p:spPr>
          <a:xfrm>
            <a:off x="7993723" y="527403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63" name="Rectángulo 62">
            <a:extLst>
              <a:ext uri="{FF2B5EF4-FFF2-40B4-BE49-F238E27FC236}">
                <a16:creationId xmlns:a16="http://schemas.microsoft.com/office/drawing/2014/main" id="{EA65BC43-83DD-4A4D-8C26-3F4F6EF7CA90}"/>
              </a:ext>
            </a:extLst>
          </p:cNvPr>
          <p:cNvSpPr/>
          <p:nvPr/>
        </p:nvSpPr>
        <p:spPr>
          <a:xfrm>
            <a:off x="7325655"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4" name="Rectángulo 63">
            <a:extLst>
              <a:ext uri="{FF2B5EF4-FFF2-40B4-BE49-F238E27FC236}">
                <a16:creationId xmlns:a16="http://schemas.microsoft.com/office/drawing/2014/main" id="{392159B7-E577-48BA-B751-8B61DB3ED2DB}"/>
              </a:ext>
            </a:extLst>
          </p:cNvPr>
          <p:cNvSpPr/>
          <p:nvPr/>
        </p:nvSpPr>
        <p:spPr>
          <a:xfrm>
            <a:off x="7617591"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5" name="Rectángulo 64">
            <a:extLst>
              <a:ext uri="{FF2B5EF4-FFF2-40B4-BE49-F238E27FC236}">
                <a16:creationId xmlns:a16="http://schemas.microsoft.com/office/drawing/2014/main" id="{9C487CA2-59D9-43C5-BC77-04EA72FCC50B}"/>
              </a:ext>
            </a:extLst>
          </p:cNvPr>
          <p:cNvSpPr/>
          <p:nvPr/>
        </p:nvSpPr>
        <p:spPr>
          <a:xfrm>
            <a:off x="8035826"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6" name="Rectángulo 65">
            <a:extLst>
              <a:ext uri="{FF2B5EF4-FFF2-40B4-BE49-F238E27FC236}">
                <a16:creationId xmlns:a16="http://schemas.microsoft.com/office/drawing/2014/main" id="{653BA931-7A1B-457D-AE69-AA5CC5AADDE2}"/>
              </a:ext>
            </a:extLst>
          </p:cNvPr>
          <p:cNvSpPr/>
          <p:nvPr/>
        </p:nvSpPr>
        <p:spPr>
          <a:xfrm>
            <a:off x="8327762"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7" name="Rectángulo 66">
            <a:extLst>
              <a:ext uri="{FF2B5EF4-FFF2-40B4-BE49-F238E27FC236}">
                <a16:creationId xmlns:a16="http://schemas.microsoft.com/office/drawing/2014/main" id="{B1CEDD85-2913-40C3-AB7F-6D01F1BD0CAB}"/>
              </a:ext>
            </a:extLst>
          </p:cNvPr>
          <p:cNvSpPr/>
          <p:nvPr/>
        </p:nvSpPr>
        <p:spPr>
          <a:xfrm>
            <a:off x="8038736" y="532019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8" name="Rectángulo 67">
            <a:extLst>
              <a:ext uri="{FF2B5EF4-FFF2-40B4-BE49-F238E27FC236}">
                <a16:creationId xmlns:a16="http://schemas.microsoft.com/office/drawing/2014/main" id="{4B622788-F0E6-4EA5-BE79-980C051E6976}"/>
              </a:ext>
            </a:extLst>
          </p:cNvPr>
          <p:cNvSpPr/>
          <p:nvPr/>
        </p:nvSpPr>
        <p:spPr>
          <a:xfrm>
            <a:off x="8330672" y="532019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69" name="Rectángulo 68">
            <a:extLst>
              <a:ext uri="{FF2B5EF4-FFF2-40B4-BE49-F238E27FC236}">
                <a16:creationId xmlns:a16="http://schemas.microsoft.com/office/drawing/2014/main" id="{06D596B3-91CA-41F6-9A36-A2FBE09AB950}"/>
              </a:ext>
            </a:extLst>
          </p:cNvPr>
          <p:cNvSpPr/>
          <p:nvPr/>
        </p:nvSpPr>
        <p:spPr>
          <a:xfrm>
            <a:off x="7313612" y="531776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70" name="Rectángulo 69">
            <a:extLst>
              <a:ext uri="{FF2B5EF4-FFF2-40B4-BE49-F238E27FC236}">
                <a16:creationId xmlns:a16="http://schemas.microsoft.com/office/drawing/2014/main" id="{AE7CD628-887F-48C3-8110-17BBDE5A2891}"/>
              </a:ext>
            </a:extLst>
          </p:cNvPr>
          <p:cNvSpPr/>
          <p:nvPr/>
        </p:nvSpPr>
        <p:spPr>
          <a:xfrm>
            <a:off x="7588923" y="531776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71" name="Rectángulo 70">
            <a:extLst>
              <a:ext uri="{FF2B5EF4-FFF2-40B4-BE49-F238E27FC236}">
                <a16:creationId xmlns:a16="http://schemas.microsoft.com/office/drawing/2014/main" id="{2529BF4B-AA43-4995-A80E-DCC9B0120185}"/>
              </a:ext>
            </a:extLst>
          </p:cNvPr>
          <p:cNvSpPr/>
          <p:nvPr/>
        </p:nvSpPr>
        <p:spPr>
          <a:xfrm>
            <a:off x="8833241" y="4357017"/>
            <a:ext cx="1600200" cy="1758158"/>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endParaRPr lang="es-AR" sz="1100" b="1" dirty="0">
              <a:solidFill>
                <a:schemeClr val="bg1"/>
              </a:solidFill>
              <a:latin typeface="Arial" panose="020B0604020202020204" pitchFamily="34" charset="0"/>
              <a:cs typeface="Arial" panose="020B0604020202020204" pitchFamily="34" charset="0"/>
            </a:endParaRPr>
          </a:p>
        </p:txBody>
      </p:sp>
      <p:sp>
        <p:nvSpPr>
          <p:cNvPr id="72" name="Rectángulo 71">
            <a:extLst>
              <a:ext uri="{FF2B5EF4-FFF2-40B4-BE49-F238E27FC236}">
                <a16:creationId xmlns:a16="http://schemas.microsoft.com/office/drawing/2014/main" id="{02B08AF8-A207-470D-907A-B4C26B8A3A24}"/>
              </a:ext>
            </a:extLst>
          </p:cNvPr>
          <p:cNvSpPr/>
          <p:nvPr/>
        </p:nvSpPr>
        <p:spPr>
          <a:xfrm>
            <a:off x="8951437" y="446849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73" name="Rectángulo 72">
            <a:extLst>
              <a:ext uri="{FF2B5EF4-FFF2-40B4-BE49-F238E27FC236}">
                <a16:creationId xmlns:a16="http://schemas.microsoft.com/office/drawing/2014/main" id="{160F0527-555A-44DD-86A4-59DCFB57EF57}"/>
              </a:ext>
            </a:extLst>
          </p:cNvPr>
          <p:cNvSpPr/>
          <p:nvPr/>
        </p:nvSpPr>
        <p:spPr>
          <a:xfrm>
            <a:off x="9675810" y="446849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74" name="Rectángulo 73">
            <a:extLst>
              <a:ext uri="{FF2B5EF4-FFF2-40B4-BE49-F238E27FC236}">
                <a16:creationId xmlns:a16="http://schemas.microsoft.com/office/drawing/2014/main" id="{A596A0AC-67DC-4876-B00D-4C138D2B810F}"/>
              </a:ext>
            </a:extLst>
          </p:cNvPr>
          <p:cNvSpPr/>
          <p:nvPr/>
        </p:nvSpPr>
        <p:spPr>
          <a:xfrm>
            <a:off x="8951437" y="527403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75" name="Rectángulo 74">
            <a:extLst>
              <a:ext uri="{FF2B5EF4-FFF2-40B4-BE49-F238E27FC236}">
                <a16:creationId xmlns:a16="http://schemas.microsoft.com/office/drawing/2014/main" id="{1696A1F2-7009-4FAD-9CF0-91BB0424C205}"/>
              </a:ext>
            </a:extLst>
          </p:cNvPr>
          <p:cNvSpPr/>
          <p:nvPr/>
        </p:nvSpPr>
        <p:spPr>
          <a:xfrm>
            <a:off x="9675810" y="5274035"/>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76" name="Rectángulo 75">
            <a:extLst>
              <a:ext uri="{FF2B5EF4-FFF2-40B4-BE49-F238E27FC236}">
                <a16:creationId xmlns:a16="http://schemas.microsoft.com/office/drawing/2014/main" id="{73AED8F8-6789-4063-BE95-17144623913D}"/>
              </a:ext>
            </a:extLst>
          </p:cNvPr>
          <p:cNvSpPr/>
          <p:nvPr/>
        </p:nvSpPr>
        <p:spPr>
          <a:xfrm>
            <a:off x="9004012"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77" name="Rectángulo 76">
            <a:extLst>
              <a:ext uri="{FF2B5EF4-FFF2-40B4-BE49-F238E27FC236}">
                <a16:creationId xmlns:a16="http://schemas.microsoft.com/office/drawing/2014/main" id="{1A77744F-8D17-4227-A8F7-ED13657F33CE}"/>
              </a:ext>
            </a:extLst>
          </p:cNvPr>
          <p:cNvSpPr/>
          <p:nvPr/>
        </p:nvSpPr>
        <p:spPr>
          <a:xfrm>
            <a:off x="9295948"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78" name="Rectángulo 77">
            <a:extLst>
              <a:ext uri="{FF2B5EF4-FFF2-40B4-BE49-F238E27FC236}">
                <a16:creationId xmlns:a16="http://schemas.microsoft.com/office/drawing/2014/main" id="{2579F837-0DBB-47DC-8BF2-8258F9424184}"/>
              </a:ext>
            </a:extLst>
          </p:cNvPr>
          <p:cNvSpPr/>
          <p:nvPr/>
        </p:nvSpPr>
        <p:spPr>
          <a:xfrm>
            <a:off x="9714183"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79" name="Rectángulo 78">
            <a:extLst>
              <a:ext uri="{FF2B5EF4-FFF2-40B4-BE49-F238E27FC236}">
                <a16:creationId xmlns:a16="http://schemas.microsoft.com/office/drawing/2014/main" id="{C264035E-F7C8-4B6D-BB82-ABC144558BF1}"/>
              </a:ext>
            </a:extLst>
          </p:cNvPr>
          <p:cNvSpPr/>
          <p:nvPr/>
        </p:nvSpPr>
        <p:spPr>
          <a:xfrm>
            <a:off x="10006119" y="451222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80" name="Rectángulo 79">
            <a:extLst>
              <a:ext uri="{FF2B5EF4-FFF2-40B4-BE49-F238E27FC236}">
                <a16:creationId xmlns:a16="http://schemas.microsoft.com/office/drawing/2014/main" id="{AA05FF15-2B2A-409D-81BE-42929D51490F}"/>
              </a:ext>
            </a:extLst>
          </p:cNvPr>
          <p:cNvSpPr/>
          <p:nvPr/>
        </p:nvSpPr>
        <p:spPr>
          <a:xfrm>
            <a:off x="9720823" y="532019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81" name="Rectángulo 80">
            <a:extLst>
              <a:ext uri="{FF2B5EF4-FFF2-40B4-BE49-F238E27FC236}">
                <a16:creationId xmlns:a16="http://schemas.microsoft.com/office/drawing/2014/main" id="{E6A5AED9-020F-4B89-808A-62C789967E22}"/>
              </a:ext>
            </a:extLst>
          </p:cNvPr>
          <p:cNvSpPr/>
          <p:nvPr/>
        </p:nvSpPr>
        <p:spPr>
          <a:xfrm>
            <a:off x="10012759" y="532019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82" name="Rectángulo 81">
            <a:extLst>
              <a:ext uri="{FF2B5EF4-FFF2-40B4-BE49-F238E27FC236}">
                <a16:creationId xmlns:a16="http://schemas.microsoft.com/office/drawing/2014/main" id="{41119620-E823-42F1-BD77-409AC28620EC}"/>
              </a:ext>
            </a:extLst>
          </p:cNvPr>
          <p:cNvSpPr/>
          <p:nvPr/>
        </p:nvSpPr>
        <p:spPr>
          <a:xfrm>
            <a:off x="8995699" y="531776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83" name="Rectángulo 82">
            <a:extLst>
              <a:ext uri="{FF2B5EF4-FFF2-40B4-BE49-F238E27FC236}">
                <a16:creationId xmlns:a16="http://schemas.microsoft.com/office/drawing/2014/main" id="{A9922030-A87A-44DE-9707-699512C5882A}"/>
              </a:ext>
            </a:extLst>
          </p:cNvPr>
          <p:cNvSpPr/>
          <p:nvPr/>
        </p:nvSpPr>
        <p:spPr>
          <a:xfrm>
            <a:off x="9271010" y="5317766"/>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84" name="Rectángulo 83">
            <a:extLst>
              <a:ext uri="{FF2B5EF4-FFF2-40B4-BE49-F238E27FC236}">
                <a16:creationId xmlns:a16="http://schemas.microsoft.com/office/drawing/2014/main" id="{1A3E4B90-E3C9-493C-A1E8-C85473633B35}"/>
              </a:ext>
            </a:extLst>
          </p:cNvPr>
          <p:cNvSpPr/>
          <p:nvPr/>
        </p:nvSpPr>
        <p:spPr>
          <a:xfrm>
            <a:off x="2613768" y="2561122"/>
            <a:ext cx="3282524" cy="3542424"/>
          </a:xfrm>
          <a:prstGeom prst="rect">
            <a:avLst/>
          </a:prstGeom>
          <a:ln/>
        </p:spPr>
        <p:style>
          <a:lnRef idx="1">
            <a:schemeClr val="dk1"/>
          </a:lnRef>
          <a:fillRef idx="2">
            <a:schemeClr val="dk1"/>
          </a:fillRef>
          <a:effectRef idx="1">
            <a:schemeClr val="dk1"/>
          </a:effectRef>
          <a:fontRef idx="minor">
            <a:schemeClr val="dk1"/>
          </a:fontRef>
        </p:style>
        <p:txBody>
          <a:bodyPr rtlCol="0" anchor="b" anchorCtr="0"/>
          <a:lstStyle/>
          <a:p>
            <a:pPr algn="ctr"/>
            <a:endParaRPr lang="es-AR" sz="1100" b="1" dirty="0">
              <a:solidFill>
                <a:schemeClr val="bg1"/>
              </a:solidFill>
              <a:latin typeface="Arial" panose="020B0604020202020204" pitchFamily="34" charset="0"/>
              <a:cs typeface="Arial" panose="020B0604020202020204" pitchFamily="34" charset="0"/>
            </a:endParaRPr>
          </a:p>
        </p:txBody>
      </p:sp>
      <p:sp>
        <p:nvSpPr>
          <p:cNvPr id="85" name="Rectángulo 84">
            <a:extLst>
              <a:ext uri="{FF2B5EF4-FFF2-40B4-BE49-F238E27FC236}">
                <a16:creationId xmlns:a16="http://schemas.microsoft.com/office/drawing/2014/main" id="{7A88DDA2-9BB4-4F2A-9003-3C2209E2DB72}"/>
              </a:ext>
            </a:extLst>
          </p:cNvPr>
          <p:cNvSpPr/>
          <p:nvPr/>
        </p:nvSpPr>
        <p:spPr>
          <a:xfrm>
            <a:off x="2773314" y="2667803"/>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86" name="Rectángulo 85">
            <a:extLst>
              <a:ext uri="{FF2B5EF4-FFF2-40B4-BE49-F238E27FC236}">
                <a16:creationId xmlns:a16="http://schemas.microsoft.com/office/drawing/2014/main" id="{ADF33D55-FBCC-486E-998C-ED69801BFA03}"/>
              </a:ext>
            </a:extLst>
          </p:cNvPr>
          <p:cNvSpPr/>
          <p:nvPr/>
        </p:nvSpPr>
        <p:spPr>
          <a:xfrm>
            <a:off x="3497687" y="2667803"/>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87" name="Rectángulo 86">
            <a:extLst>
              <a:ext uri="{FF2B5EF4-FFF2-40B4-BE49-F238E27FC236}">
                <a16:creationId xmlns:a16="http://schemas.microsoft.com/office/drawing/2014/main" id="{7DB30E82-84FD-4ED1-AB4F-4DEA787CC298}"/>
              </a:ext>
            </a:extLst>
          </p:cNvPr>
          <p:cNvSpPr/>
          <p:nvPr/>
        </p:nvSpPr>
        <p:spPr>
          <a:xfrm>
            <a:off x="2770984" y="3461597"/>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88" name="Rectángulo 87">
            <a:extLst>
              <a:ext uri="{FF2B5EF4-FFF2-40B4-BE49-F238E27FC236}">
                <a16:creationId xmlns:a16="http://schemas.microsoft.com/office/drawing/2014/main" id="{BC8CE3A6-8615-447F-B770-96F7742913BE}"/>
              </a:ext>
            </a:extLst>
          </p:cNvPr>
          <p:cNvSpPr/>
          <p:nvPr/>
        </p:nvSpPr>
        <p:spPr>
          <a:xfrm>
            <a:off x="3495357" y="3461597"/>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89" name="Rectángulo 88">
            <a:extLst>
              <a:ext uri="{FF2B5EF4-FFF2-40B4-BE49-F238E27FC236}">
                <a16:creationId xmlns:a16="http://schemas.microsoft.com/office/drawing/2014/main" id="{DDCB5DD1-22B8-4898-941D-0728D0DE46D9}"/>
              </a:ext>
            </a:extLst>
          </p:cNvPr>
          <p:cNvSpPr/>
          <p:nvPr/>
        </p:nvSpPr>
        <p:spPr>
          <a:xfrm>
            <a:off x="2828455"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0" name="Rectángulo 89">
            <a:extLst>
              <a:ext uri="{FF2B5EF4-FFF2-40B4-BE49-F238E27FC236}">
                <a16:creationId xmlns:a16="http://schemas.microsoft.com/office/drawing/2014/main" id="{A0D751C9-A364-4292-8A99-4FEEE2488B84}"/>
              </a:ext>
            </a:extLst>
          </p:cNvPr>
          <p:cNvSpPr/>
          <p:nvPr/>
        </p:nvSpPr>
        <p:spPr>
          <a:xfrm>
            <a:off x="3120391"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1" name="Rectángulo 90">
            <a:extLst>
              <a:ext uri="{FF2B5EF4-FFF2-40B4-BE49-F238E27FC236}">
                <a16:creationId xmlns:a16="http://schemas.microsoft.com/office/drawing/2014/main" id="{69FF3182-677E-4A61-8A2B-27D646869277}"/>
              </a:ext>
            </a:extLst>
          </p:cNvPr>
          <p:cNvSpPr/>
          <p:nvPr/>
        </p:nvSpPr>
        <p:spPr>
          <a:xfrm>
            <a:off x="3538626"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2" name="Rectángulo 91">
            <a:extLst>
              <a:ext uri="{FF2B5EF4-FFF2-40B4-BE49-F238E27FC236}">
                <a16:creationId xmlns:a16="http://schemas.microsoft.com/office/drawing/2014/main" id="{BA5EAED6-1C81-4F0F-9387-643DDDC99FE0}"/>
              </a:ext>
            </a:extLst>
          </p:cNvPr>
          <p:cNvSpPr/>
          <p:nvPr/>
        </p:nvSpPr>
        <p:spPr>
          <a:xfrm>
            <a:off x="3830562"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3" name="Rectángulo 92">
            <a:extLst>
              <a:ext uri="{FF2B5EF4-FFF2-40B4-BE49-F238E27FC236}">
                <a16:creationId xmlns:a16="http://schemas.microsoft.com/office/drawing/2014/main" id="{23E8B016-90DE-4ABE-BF29-C55DAE86B362}"/>
              </a:ext>
            </a:extLst>
          </p:cNvPr>
          <p:cNvSpPr/>
          <p:nvPr/>
        </p:nvSpPr>
        <p:spPr>
          <a:xfrm>
            <a:off x="3542936" y="3529638"/>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4" name="Rectángulo 93">
            <a:extLst>
              <a:ext uri="{FF2B5EF4-FFF2-40B4-BE49-F238E27FC236}">
                <a16:creationId xmlns:a16="http://schemas.microsoft.com/office/drawing/2014/main" id="{8F492156-712D-4039-9E4A-B595D0E5C42A}"/>
              </a:ext>
            </a:extLst>
          </p:cNvPr>
          <p:cNvSpPr/>
          <p:nvPr/>
        </p:nvSpPr>
        <p:spPr>
          <a:xfrm>
            <a:off x="3834872" y="3529638"/>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5" name="Rectángulo 94">
            <a:extLst>
              <a:ext uri="{FF2B5EF4-FFF2-40B4-BE49-F238E27FC236}">
                <a16:creationId xmlns:a16="http://schemas.microsoft.com/office/drawing/2014/main" id="{5155F9B0-AE3B-4196-B68F-37E3C17E21F9}"/>
              </a:ext>
            </a:extLst>
          </p:cNvPr>
          <p:cNvSpPr/>
          <p:nvPr/>
        </p:nvSpPr>
        <p:spPr>
          <a:xfrm>
            <a:off x="2817812" y="3527214"/>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6" name="Rectángulo 95">
            <a:extLst>
              <a:ext uri="{FF2B5EF4-FFF2-40B4-BE49-F238E27FC236}">
                <a16:creationId xmlns:a16="http://schemas.microsoft.com/office/drawing/2014/main" id="{B31F9D02-7C10-4715-9492-5FEDA352E32D}"/>
              </a:ext>
            </a:extLst>
          </p:cNvPr>
          <p:cNvSpPr/>
          <p:nvPr/>
        </p:nvSpPr>
        <p:spPr>
          <a:xfrm>
            <a:off x="3093123" y="3527214"/>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98" name="Rectángulo 97">
            <a:extLst>
              <a:ext uri="{FF2B5EF4-FFF2-40B4-BE49-F238E27FC236}">
                <a16:creationId xmlns:a16="http://schemas.microsoft.com/office/drawing/2014/main" id="{9FED8DD9-9942-4E2C-AB3D-4FC014E06185}"/>
              </a:ext>
            </a:extLst>
          </p:cNvPr>
          <p:cNvSpPr/>
          <p:nvPr/>
        </p:nvSpPr>
        <p:spPr>
          <a:xfrm>
            <a:off x="4359543" y="2667803"/>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99" name="Rectángulo 98">
            <a:extLst>
              <a:ext uri="{FF2B5EF4-FFF2-40B4-BE49-F238E27FC236}">
                <a16:creationId xmlns:a16="http://schemas.microsoft.com/office/drawing/2014/main" id="{0BBC5D9B-A03F-4F7E-AC1B-1B1158B73A10}"/>
              </a:ext>
            </a:extLst>
          </p:cNvPr>
          <p:cNvSpPr/>
          <p:nvPr/>
        </p:nvSpPr>
        <p:spPr>
          <a:xfrm>
            <a:off x="5083916" y="2667803"/>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00" name="Rectángulo 99">
            <a:extLst>
              <a:ext uri="{FF2B5EF4-FFF2-40B4-BE49-F238E27FC236}">
                <a16:creationId xmlns:a16="http://schemas.microsoft.com/office/drawing/2014/main" id="{E7B2B8F0-3CED-44E6-9911-250655CD9A12}"/>
              </a:ext>
            </a:extLst>
          </p:cNvPr>
          <p:cNvSpPr/>
          <p:nvPr/>
        </p:nvSpPr>
        <p:spPr>
          <a:xfrm>
            <a:off x="4359916" y="346210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01" name="Rectángulo 100">
            <a:extLst>
              <a:ext uri="{FF2B5EF4-FFF2-40B4-BE49-F238E27FC236}">
                <a16:creationId xmlns:a16="http://schemas.microsoft.com/office/drawing/2014/main" id="{DC529EE0-6F44-425B-AC03-9316279D2065}"/>
              </a:ext>
            </a:extLst>
          </p:cNvPr>
          <p:cNvSpPr/>
          <p:nvPr/>
        </p:nvSpPr>
        <p:spPr>
          <a:xfrm>
            <a:off x="5084289" y="346210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02" name="Rectángulo 101">
            <a:extLst>
              <a:ext uri="{FF2B5EF4-FFF2-40B4-BE49-F238E27FC236}">
                <a16:creationId xmlns:a16="http://schemas.microsoft.com/office/drawing/2014/main" id="{9C28E052-3A9E-4305-BECC-F20134A4BFAB}"/>
              </a:ext>
            </a:extLst>
          </p:cNvPr>
          <p:cNvSpPr/>
          <p:nvPr/>
        </p:nvSpPr>
        <p:spPr>
          <a:xfrm>
            <a:off x="4414684"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3" name="Rectángulo 102">
            <a:extLst>
              <a:ext uri="{FF2B5EF4-FFF2-40B4-BE49-F238E27FC236}">
                <a16:creationId xmlns:a16="http://schemas.microsoft.com/office/drawing/2014/main" id="{ACC40688-2E15-4977-B1E2-E5EA28D5D417}"/>
              </a:ext>
            </a:extLst>
          </p:cNvPr>
          <p:cNvSpPr/>
          <p:nvPr/>
        </p:nvSpPr>
        <p:spPr>
          <a:xfrm>
            <a:off x="4706620"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4" name="Rectángulo 103">
            <a:extLst>
              <a:ext uri="{FF2B5EF4-FFF2-40B4-BE49-F238E27FC236}">
                <a16:creationId xmlns:a16="http://schemas.microsoft.com/office/drawing/2014/main" id="{746243D5-1BE0-40C8-8E04-74C2874177B3}"/>
              </a:ext>
            </a:extLst>
          </p:cNvPr>
          <p:cNvSpPr/>
          <p:nvPr/>
        </p:nvSpPr>
        <p:spPr>
          <a:xfrm>
            <a:off x="5124855"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5" name="Rectángulo 104">
            <a:extLst>
              <a:ext uri="{FF2B5EF4-FFF2-40B4-BE49-F238E27FC236}">
                <a16:creationId xmlns:a16="http://schemas.microsoft.com/office/drawing/2014/main" id="{947DB040-3707-4928-BE00-685811D883B1}"/>
              </a:ext>
            </a:extLst>
          </p:cNvPr>
          <p:cNvSpPr/>
          <p:nvPr/>
        </p:nvSpPr>
        <p:spPr>
          <a:xfrm>
            <a:off x="5416791" y="2733420"/>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6" name="Rectángulo 105">
            <a:extLst>
              <a:ext uri="{FF2B5EF4-FFF2-40B4-BE49-F238E27FC236}">
                <a16:creationId xmlns:a16="http://schemas.microsoft.com/office/drawing/2014/main" id="{80D3B163-232C-4393-BEC6-EA529F896DAD}"/>
              </a:ext>
            </a:extLst>
          </p:cNvPr>
          <p:cNvSpPr/>
          <p:nvPr/>
        </p:nvSpPr>
        <p:spPr>
          <a:xfrm>
            <a:off x="5131868" y="353014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7" name="Rectángulo 106">
            <a:extLst>
              <a:ext uri="{FF2B5EF4-FFF2-40B4-BE49-F238E27FC236}">
                <a16:creationId xmlns:a16="http://schemas.microsoft.com/office/drawing/2014/main" id="{DC8392FA-AAD2-4DBA-9A12-BBB62DDF3FD9}"/>
              </a:ext>
            </a:extLst>
          </p:cNvPr>
          <p:cNvSpPr/>
          <p:nvPr/>
        </p:nvSpPr>
        <p:spPr>
          <a:xfrm>
            <a:off x="5423804" y="3530145"/>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8" name="Rectángulo 107">
            <a:extLst>
              <a:ext uri="{FF2B5EF4-FFF2-40B4-BE49-F238E27FC236}">
                <a16:creationId xmlns:a16="http://schemas.microsoft.com/office/drawing/2014/main" id="{0A79B071-3FCA-40AB-B1B1-38CCF521AB57}"/>
              </a:ext>
            </a:extLst>
          </p:cNvPr>
          <p:cNvSpPr/>
          <p:nvPr/>
        </p:nvSpPr>
        <p:spPr>
          <a:xfrm>
            <a:off x="4406744" y="352772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09" name="Rectángulo 108">
            <a:extLst>
              <a:ext uri="{FF2B5EF4-FFF2-40B4-BE49-F238E27FC236}">
                <a16:creationId xmlns:a16="http://schemas.microsoft.com/office/drawing/2014/main" id="{51DA5221-9F7F-443F-86D5-B3B29CE10BD6}"/>
              </a:ext>
            </a:extLst>
          </p:cNvPr>
          <p:cNvSpPr/>
          <p:nvPr/>
        </p:nvSpPr>
        <p:spPr>
          <a:xfrm>
            <a:off x="4682055" y="352772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11" name="Rectángulo 110">
            <a:extLst>
              <a:ext uri="{FF2B5EF4-FFF2-40B4-BE49-F238E27FC236}">
                <a16:creationId xmlns:a16="http://schemas.microsoft.com/office/drawing/2014/main" id="{EE9AD32E-2878-43B1-B0BE-E9A60F633407}"/>
              </a:ext>
            </a:extLst>
          </p:cNvPr>
          <p:cNvSpPr/>
          <p:nvPr/>
        </p:nvSpPr>
        <p:spPr>
          <a:xfrm>
            <a:off x="2778526" y="439229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12" name="Rectángulo 111">
            <a:extLst>
              <a:ext uri="{FF2B5EF4-FFF2-40B4-BE49-F238E27FC236}">
                <a16:creationId xmlns:a16="http://schemas.microsoft.com/office/drawing/2014/main" id="{51DA7DBD-FBE6-4146-B913-9B666B6DF81E}"/>
              </a:ext>
            </a:extLst>
          </p:cNvPr>
          <p:cNvSpPr/>
          <p:nvPr/>
        </p:nvSpPr>
        <p:spPr>
          <a:xfrm>
            <a:off x="3502899" y="439229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13" name="Rectángulo 112">
            <a:extLst>
              <a:ext uri="{FF2B5EF4-FFF2-40B4-BE49-F238E27FC236}">
                <a16:creationId xmlns:a16="http://schemas.microsoft.com/office/drawing/2014/main" id="{D5406B14-9744-4300-873D-8D75E5F1AFB9}"/>
              </a:ext>
            </a:extLst>
          </p:cNvPr>
          <p:cNvSpPr/>
          <p:nvPr/>
        </p:nvSpPr>
        <p:spPr>
          <a:xfrm>
            <a:off x="2778526" y="5205062"/>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14" name="Rectángulo 113">
            <a:extLst>
              <a:ext uri="{FF2B5EF4-FFF2-40B4-BE49-F238E27FC236}">
                <a16:creationId xmlns:a16="http://schemas.microsoft.com/office/drawing/2014/main" id="{FB8450ED-FE65-483F-9F6F-4114D3ED1B8E}"/>
              </a:ext>
            </a:extLst>
          </p:cNvPr>
          <p:cNvSpPr/>
          <p:nvPr/>
        </p:nvSpPr>
        <p:spPr>
          <a:xfrm>
            <a:off x="3502899" y="5205062"/>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15" name="Rectángulo 114">
            <a:extLst>
              <a:ext uri="{FF2B5EF4-FFF2-40B4-BE49-F238E27FC236}">
                <a16:creationId xmlns:a16="http://schemas.microsoft.com/office/drawing/2014/main" id="{259E68AA-9BC3-4E0C-AE91-99ADD7AEE30F}"/>
              </a:ext>
            </a:extLst>
          </p:cNvPr>
          <p:cNvSpPr/>
          <p:nvPr/>
        </p:nvSpPr>
        <p:spPr>
          <a:xfrm>
            <a:off x="2833667"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16" name="Rectángulo 115">
            <a:extLst>
              <a:ext uri="{FF2B5EF4-FFF2-40B4-BE49-F238E27FC236}">
                <a16:creationId xmlns:a16="http://schemas.microsoft.com/office/drawing/2014/main" id="{64A29E4B-2506-474C-97DF-FBFA8DAA1062}"/>
              </a:ext>
            </a:extLst>
          </p:cNvPr>
          <p:cNvSpPr/>
          <p:nvPr/>
        </p:nvSpPr>
        <p:spPr>
          <a:xfrm>
            <a:off x="3125603"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17" name="Rectángulo 116">
            <a:extLst>
              <a:ext uri="{FF2B5EF4-FFF2-40B4-BE49-F238E27FC236}">
                <a16:creationId xmlns:a16="http://schemas.microsoft.com/office/drawing/2014/main" id="{E3CDB993-3816-4300-B095-67C0672EAB8B}"/>
              </a:ext>
            </a:extLst>
          </p:cNvPr>
          <p:cNvSpPr/>
          <p:nvPr/>
        </p:nvSpPr>
        <p:spPr>
          <a:xfrm>
            <a:off x="3543838"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18" name="Rectángulo 117">
            <a:extLst>
              <a:ext uri="{FF2B5EF4-FFF2-40B4-BE49-F238E27FC236}">
                <a16:creationId xmlns:a16="http://schemas.microsoft.com/office/drawing/2014/main" id="{7CEFED5E-F700-49B0-B9CB-EB8F8071B361}"/>
              </a:ext>
            </a:extLst>
          </p:cNvPr>
          <p:cNvSpPr/>
          <p:nvPr/>
        </p:nvSpPr>
        <p:spPr>
          <a:xfrm>
            <a:off x="3835774"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19" name="Rectángulo 118">
            <a:extLst>
              <a:ext uri="{FF2B5EF4-FFF2-40B4-BE49-F238E27FC236}">
                <a16:creationId xmlns:a16="http://schemas.microsoft.com/office/drawing/2014/main" id="{E18DBE07-ADF5-4059-875F-55E3AACBCC5B}"/>
              </a:ext>
            </a:extLst>
          </p:cNvPr>
          <p:cNvSpPr/>
          <p:nvPr/>
        </p:nvSpPr>
        <p:spPr>
          <a:xfrm>
            <a:off x="3550478" y="5273103"/>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20" name="Rectángulo 119">
            <a:extLst>
              <a:ext uri="{FF2B5EF4-FFF2-40B4-BE49-F238E27FC236}">
                <a16:creationId xmlns:a16="http://schemas.microsoft.com/office/drawing/2014/main" id="{1C7E523F-67DE-4338-ACE0-E11F8997FCFA}"/>
              </a:ext>
            </a:extLst>
          </p:cNvPr>
          <p:cNvSpPr/>
          <p:nvPr/>
        </p:nvSpPr>
        <p:spPr>
          <a:xfrm>
            <a:off x="3842414" y="5273103"/>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21" name="Rectángulo 120">
            <a:extLst>
              <a:ext uri="{FF2B5EF4-FFF2-40B4-BE49-F238E27FC236}">
                <a16:creationId xmlns:a16="http://schemas.microsoft.com/office/drawing/2014/main" id="{28D7CDFD-8A82-4863-9A7C-4323E67F1F56}"/>
              </a:ext>
            </a:extLst>
          </p:cNvPr>
          <p:cNvSpPr/>
          <p:nvPr/>
        </p:nvSpPr>
        <p:spPr>
          <a:xfrm>
            <a:off x="2825354" y="527067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22" name="Rectángulo 121">
            <a:extLst>
              <a:ext uri="{FF2B5EF4-FFF2-40B4-BE49-F238E27FC236}">
                <a16:creationId xmlns:a16="http://schemas.microsoft.com/office/drawing/2014/main" id="{D8FBCB25-82D2-4492-9C25-88735C795083}"/>
              </a:ext>
            </a:extLst>
          </p:cNvPr>
          <p:cNvSpPr/>
          <p:nvPr/>
        </p:nvSpPr>
        <p:spPr>
          <a:xfrm>
            <a:off x="3100665" y="527067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24" name="Rectángulo 123">
            <a:extLst>
              <a:ext uri="{FF2B5EF4-FFF2-40B4-BE49-F238E27FC236}">
                <a16:creationId xmlns:a16="http://schemas.microsoft.com/office/drawing/2014/main" id="{D330CEFF-D7E9-404D-8B79-5B981D6AFE34}"/>
              </a:ext>
            </a:extLst>
          </p:cNvPr>
          <p:cNvSpPr/>
          <p:nvPr/>
        </p:nvSpPr>
        <p:spPr>
          <a:xfrm>
            <a:off x="4359916" y="439229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25" name="Rectángulo 124">
            <a:extLst>
              <a:ext uri="{FF2B5EF4-FFF2-40B4-BE49-F238E27FC236}">
                <a16:creationId xmlns:a16="http://schemas.microsoft.com/office/drawing/2014/main" id="{CD0BC824-5851-47E6-9FAA-8B52C4886C99}"/>
              </a:ext>
            </a:extLst>
          </p:cNvPr>
          <p:cNvSpPr/>
          <p:nvPr/>
        </p:nvSpPr>
        <p:spPr>
          <a:xfrm>
            <a:off x="5084289" y="4392294"/>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26" name="Rectángulo 125">
            <a:extLst>
              <a:ext uri="{FF2B5EF4-FFF2-40B4-BE49-F238E27FC236}">
                <a16:creationId xmlns:a16="http://schemas.microsoft.com/office/drawing/2014/main" id="{5ECF2D5F-170F-4EEE-A523-B95D42CBE0A4}"/>
              </a:ext>
            </a:extLst>
          </p:cNvPr>
          <p:cNvSpPr/>
          <p:nvPr/>
        </p:nvSpPr>
        <p:spPr>
          <a:xfrm>
            <a:off x="4359543" y="5205062"/>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27" name="Rectángulo 126">
            <a:extLst>
              <a:ext uri="{FF2B5EF4-FFF2-40B4-BE49-F238E27FC236}">
                <a16:creationId xmlns:a16="http://schemas.microsoft.com/office/drawing/2014/main" id="{5703851F-3EBD-4DE3-BA18-E3444C5A5EE7}"/>
              </a:ext>
            </a:extLst>
          </p:cNvPr>
          <p:cNvSpPr/>
          <p:nvPr/>
        </p:nvSpPr>
        <p:spPr>
          <a:xfrm>
            <a:off x="5083916" y="5205062"/>
            <a:ext cx="615628" cy="702669"/>
          </a:xfrm>
          <a:prstGeom prst="rect">
            <a:avLst/>
          </a:prstGeom>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s-AR" sz="1100" b="1" dirty="0"/>
              <a:t>CORE</a:t>
            </a:r>
          </a:p>
        </p:txBody>
      </p:sp>
      <p:sp>
        <p:nvSpPr>
          <p:cNvPr id="128" name="Rectángulo 127">
            <a:extLst>
              <a:ext uri="{FF2B5EF4-FFF2-40B4-BE49-F238E27FC236}">
                <a16:creationId xmlns:a16="http://schemas.microsoft.com/office/drawing/2014/main" id="{6DB961E7-B40D-45C3-925F-6843C4BDE2F9}"/>
              </a:ext>
            </a:extLst>
          </p:cNvPr>
          <p:cNvSpPr/>
          <p:nvPr/>
        </p:nvSpPr>
        <p:spPr>
          <a:xfrm>
            <a:off x="4415057"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29" name="Rectángulo 128">
            <a:extLst>
              <a:ext uri="{FF2B5EF4-FFF2-40B4-BE49-F238E27FC236}">
                <a16:creationId xmlns:a16="http://schemas.microsoft.com/office/drawing/2014/main" id="{3F72EAE8-B957-43AA-BA80-9B66CDB5EECA}"/>
              </a:ext>
            </a:extLst>
          </p:cNvPr>
          <p:cNvSpPr/>
          <p:nvPr/>
        </p:nvSpPr>
        <p:spPr>
          <a:xfrm>
            <a:off x="4706993"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0" name="Rectángulo 129">
            <a:extLst>
              <a:ext uri="{FF2B5EF4-FFF2-40B4-BE49-F238E27FC236}">
                <a16:creationId xmlns:a16="http://schemas.microsoft.com/office/drawing/2014/main" id="{252324FB-5FB9-4752-86F0-2A1D1BB5A43D}"/>
              </a:ext>
            </a:extLst>
          </p:cNvPr>
          <p:cNvSpPr/>
          <p:nvPr/>
        </p:nvSpPr>
        <p:spPr>
          <a:xfrm>
            <a:off x="5125228"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1" name="Rectángulo 130">
            <a:extLst>
              <a:ext uri="{FF2B5EF4-FFF2-40B4-BE49-F238E27FC236}">
                <a16:creationId xmlns:a16="http://schemas.microsoft.com/office/drawing/2014/main" id="{8D962F84-535B-4F50-8A1A-4DD8086A196C}"/>
              </a:ext>
            </a:extLst>
          </p:cNvPr>
          <p:cNvSpPr/>
          <p:nvPr/>
        </p:nvSpPr>
        <p:spPr>
          <a:xfrm>
            <a:off x="5417164" y="4457911"/>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2" name="Rectángulo 131">
            <a:extLst>
              <a:ext uri="{FF2B5EF4-FFF2-40B4-BE49-F238E27FC236}">
                <a16:creationId xmlns:a16="http://schemas.microsoft.com/office/drawing/2014/main" id="{D66A3DA7-0C11-47AB-A0D0-270015A9B43D}"/>
              </a:ext>
            </a:extLst>
          </p:cNvPr>
          <p:cNvSpPr/>
          <p:nvPr/>
        </p:nvSpPr>
        <p:spPr>
          <a:xfrm>
            <a:off x="5131495" y="5273103"/>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3" name="Rectángulo 132">
            <a:extLst>
              <a:ext uri="{FF2B5EF4-FFF2-40B4-BE49-F238E27FC236}">
                <a16:creationId xmlns:a16="http://schemas.microsoft.com/office/drawing/2014/main" id="{D75A2D1E-2792-456E-8E19-BFCE878B5625}"/>
              </a:ext>
            </a:extLst>
          </p:cNvPr>
          <p:cNvSpPr/>
          <p:nvPr/>
        </p:nvSpPr>
        <p:spPr>
          <a:xfrm>
            <a:off x="5423431" y="5273103"/>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4" name="Rectángulo 133">
            <a:extLst>
              <a:ext uri="{FF2B5EF4-FFF2-40B4-BE49-F238E27FC236}">
                <a16:creationId xmlns:a16="http://schemas.microsoft.com/office/drawing/2014/main" id="{57C41AE7-1146-4F2F-9EEA-341BAE01C904}"/>
              </a:ext>
            </a:extLst>
          </p:cNvPr>
          <p:cNvSpPr/>
          <p:nvPr/>
        </p:nvSpPr>
        <p:spPr>
          <a:xfrm>
            <a:off x="4406371" y="527067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135" name="Rectángulo 134">
            <a:extLst>
              <a:ext uri="{FF2B5EF4-FFF2-40B4-BE49-F238E27FC236}">
                <a16:creationId xmlns:a16="http://schemas.microsoft.com/office/drawing/2014/main" id="{088741F0-8AA1-4033-A2A8-F705131838D6}"/>
              </a:ext>
            </a:extLst>
          </p:cNvPr>
          <p:cNvSpPr/>
          <p:nvPr/>
        </p:nvSpPr>
        <p:spPr>
          <a:xfrm>
            <a:off x="4681682" y="5270679"/>
            <a:ext cx="202586" cy="372352"/>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AR" sz="1100" b="1" dirty="0"/>
              <a:t>H</a:t>
            </a:r>
          </a:p>
        </p:txBody>
      </p:sp>
      <p:sp>
        <p:nvSpPr>
          <p:cNvPr id="2" name="CuadroTexto 1">
            <a:extLst>
              <a:ext uri="{FF2B5EF4-FFF2-40B4-BE49-F238E27FC236}">
                <a16:creationId xmlns:a16="http://schemas.microsoft.com/office/drawing/2014/main" id="{9256C731-C903-485E-A5FF-76F2B3141A43}"/>
              </a:ext>
            </a:extLst>
          </p:cNvPr>
          <p:cNvSpPr txBox="1"/>
          <p:nvPr/>
        </p:nvSpPr>
        <p:spPr>
          <a:xfrm>
            <a:off x="2659488" y="6237136"/>
            <a:ext cx="3282524" cy="424732"/>
          </a:xfrm>
          <a:prstGeom prst="rect">
            <a:avLst/>
          </a:prstGeom>
          <a:noFill/>
        </p:spPr>
        <p:txBody>
          <a:bodyPr wrap="square" rtlCol="0">
            <a:spAutoFit/>
          </a:bodyPr>
          <a:lstStyle/>
          <a:p>
            <a:pPr algn="ctr">
              <a:lnSpc>
                <a:spcPct val="90000"/>
              </a:lnSpc>
            </a:pPr>
            <a:r>
              <a:rPr lang="es-AR" sz="2400" dirty="0"/>
              <a:t>INTEL i9</a:t>
            </a:r>
          </a:p>
        </p:txBody>
      </p:sp>
      <p:sp>
        <p:nvSpPr>
          <p:cNvPr id="136" name="CuadroTexto 135">
            <a:extLst>
              <a:ext uri="{FF2B5EF4-FFF2-40B4-BE49-F238E27FC236}">
                <a16:creationId xmlns:a16="http://schemas.microsoft.com/office/drawing/2014/main" id="{B7FD8A87-5620-4661-9554-8BBBE7E34252}"/>
              </a:ext>
            </a:extLst>
          </p:cNvPr>
          <p:cNvSpPr txBox="1"/>
          <p:nvPr/>
        </p:nvSpPr>
        <p:spPr>
          <a:xfrm>
            <a:off x="7155287" y="6280868"/>
            <a:ext cx="3282524" cy="424732"/>
          </a:xfrm>
          <a:prstGeom prst="rect">
            <a:avLst/>
          </a:prstGeom>
          <a:noFill/>
        </p:spPr>
        <p:txBody>
          <a:bodyPr wrap="square" rtlCol="0">
            <a:spAutoFit/>
          </a:bodyPr>
          <a:lstStyle/>
          <a:p>
            <a:pPr algn="ctr">
              <a:lnSpc>
                <a:spcPct val="90000"/>
              </a:lnSpc>
            </a:pPr>
            <a:r>
              <a:rPr lang="es-AR" sz="2400" dirty="0"/>
              <a:t>AMD Ryzen</a:t>
            </a:r>
          </a:p>
        </p:txBody>
      </p:sp>
    </p:spTree>
    <p:extLst>
      <p:ext uri="{BB962C8B-B14F-4D97-AF65-F5344CB8AC3E}">
        <p14:creationId xmlns:p14="http://schemas.microsoft.com/office/powerpoint/2010/main" val="102590351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Autofit/>
          </a:bodyPr>
          <a:lstStyle/>
          <a:p>
            <a:r>
              <a:rPr lang="es-ES" dirty="0"/>
              <a:t>Taxonomía de Flynn</a:t>
            </a:r>
            <a:br>
              <a:rPr lang="es-ES" dirty="0"/>
            </a:br>
            <a:r>
              <a:rPr lang="es-ES" dirty="0"/>
              <a:t>(</a:t>
            </a:r>
            <a:r>
              <a:rPr lang="es-ES" dirty="0" err="1"/>
              <a:t>tenenbaum</a:t>
            </a:r>
            <a:r>
              <a:rPr lang="es-ES" dirty="0"/>
              <a:t>)</a:t>
            </a:r>
          </a:p>
        </p:txBody>
      </p:sp>
      <p:pic>
        <p:nvPicPr>
          <p:cNvPr id="4" name="Imagen 3"/>
          <p:cNvPicPr>
            <a:picLocks noChangeAspect="1"/>
          </p:cNvPicPr>
          <p:nvPr/>
        </p:nvPicPr>
        <p:blipFill>
          <a:blip r:embed="rId3"/>
          <a:stretch>
            <a:fillRect/>
          </a:stretch>
        </p:blipFill>
        <p:spPr>
          <a:xfrm>
            <a:off x="2230555" y="2438400"/>
            <a:ext cx="7772404" cy="3856728"/>
          </a:xfrm>
          <a:prstGeom prst="rect">
            <a:avLst/>
          </a:prstGeom>
          <a:ln w="25400"/>
        </p:spPr>
        <p:style>
          <a:lnRef idx="1">
            <a:schemeClr val="accent1"/>
          </a:lnRef>
          <a:fillRef idx="2">
            <a:schemeClr val="accent1"/>
          </a:fillRef>
          <a:effectRef idx="1">
            <a:schemeClr val="accent1"/>
          </a:effectRef>
          <a:fontRef idx="minor">
            <a:schemeClr val="dk1"/>
          </a:fontRef>
        </p:style>
      </p:pic>
    </p:spTree>
    <p:extLst>
      <p:ext uri="{BB962C8B-B14F-4D97-AF65-F5344CB8AC3E}">
        <p14:creationId xmlns:p14="http://schemas.microsoft.com/office/powerpoint/2010/main" val="92099657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6AD284E-EBDD-A236-268A-30F7393DD025}"/>
              </a:ext>
            </a:extLst>
          </p:cNvPr>
          <p:cNvSpPr>
            <a:spLocks noGrp="1"/>
          </p:cNvSpPr>
          <p:nvPr>
            <p:ph type="title"/>
          </p:nvPr>
        </p:nvSpPr>
        <p:spPr/>
        <p:txBody>
          <a:bodyPr/>
          <a:lstStyle/>
          <a:p>
            <a:r>
              <a:rPr lang="es-AR" dirty="0"/>
              <a:t>Paradigmas de la computación paralela</a:t>
            </a:r>
          </a:p>
        </p:txBody>
      </p:sp>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2230554" y="2322790"/>
            <a:ext cx="7727715" cy="486155"/>
          </a:xfrm>
        </p:spPr>
        <p:txBody>
          <a:bodyPr>
            <a:noAutofit/>
          </a:bodyPr>
          <a:lstStyle/>
          <a:p>
            <a:pPr marL="228532" lvl="1" indent="0" algn="ctr">
              <a:buNone/>
            </a:pPr>
            <a:r>
              <a:rPr lang="es-AR" sz="2800" b="1" dirty="0"/>
              <a:t>Divide y vencerás</a:t>
            </a:r>
          </a:p>
        </p:txBody>
      </p:sp>
      <p:sp>
        <p:nvSpPr>
          <p:cNvPr id="2" name="CuadroTexto 1">
            <a:extLst>
              <a:ext uri="{FF2B5EF4-FFF2-40B4-BE49-F238E27FC236}">
                <a16:creationId xmlns:a16="http://schemas.microsoft.com/office/drawing/2014/main" id="{BAA35C74-597D-9540-7C05-A08156577A88}"/>
              </a:ext>
            </a:extLst>
          </p:cNvPr>
          <p:cNvSpPr txBox="1"/>
          <p:nvPr/>
        </p:nvSpPr>
        <p:spPr>
          <a:xfrm>
            <a:off x="2195898" y="3059668"/>
            <a:ext cx="2333625" cy="369332"/>
          </a:xfrm>
          <a:prstGeom prst="rect">
            <a:avLst/>
          </a:prstGeom>
          <a:noFill/>
        </p:spPr>
        <p:txBody>
          <a:bodyPr wrap="square" rtlCol="0">
            <a:spAutoFit/>
          </a:bodyPr>
          <a:lstStyle/>
          <a:p>
            <a:r>
              <a:rPr lang="es-AR" dirty="0"/>
              <a:t>Volumen de los datos</a:t>
            </a:r>
          </a:p>
        </p:txBody>
      </p:sp>
      <p:sp>
        <p:nvSpPr>
          <p:cNvPr id="4" name="CuadroTexto 3">
            <a:extLst>
              <a:ext uri="{FF2B5EF4-FFF2-40B4-BE49-F238E27FC236}">
                <a16:creationId xmlns:a16="http://schemas.microsoft.com/office/drawing/2014/main" id="{D3962808-C9F1-50FB-F9B0-FFAE4BF090F2}"/>
              </a:ext>
            </a:extLst>
          </p:cNvPr>
          <p:cNvSpPr txBox="1"/>
          <p:nvPr/>
        </p:nvSpPr>
        <p:spPr>
          <a:xfrm>
            <a:off x="7659303" y="3059668"/>
            <a:ext cx="2984115" cy="369332"/>
          </a:xfrm>
          <a:prstGeom prst="rect">
            <a:avLst/>
          </a:prstGeom>
          <a:noFill/>
        </p:spPr>
        <p:txBody>
          <a:bodyPr wrap="square" rtlCol="0">
            <a:spAutoFit/>
          </a:bodyPr>
          <a:lstStyle/>
          <a:p>
            <a:pPr algn="ctr"/>
            <a:r>
              <a:rPr lang="es-AR" dirty="0"/>
              <a:t>Complejidad del algoritmo</a:t>
            </a:r>
          </a:p>
        </p:txBody>
      </p:sp>
      <p:pic>
        <p:nvPicPr>
          <p:cNvPr id="1032" name="Picture 8" descr="Hagámoslo fácil: Deep Learning y Redes convolucionales">
            <a:extLst>
              <a:ext uri="{FF2B5EF4-FFF2-40B4-BE49-F238E27FC236}">
                <a16:creationId xmlns:a16="http://schemas.microsoft.com/office/drawing/2014/main" id="{72F4EFBC-FCA2-0AC8-3130-0937CCC8D0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07" t="2319" r="1509" b="9833"/>
          <a:stretch/>
        </p:blipFill>
        <p:spPr bwMode="auto">
          <a:xfrm>
            <a:off x="7097750" y="3555098"/>
            <a:ext cx="4096088" cy="2446275"/>
          </a:xfrm>
          <a:prstGeom prst="rect">
            <a:avLst/>
          </a:prstGeom>
          <a:ln w="25400"/>
        </p:spPr>
        <p:style>
          <a:lnRef idx="1">
            <a:schemeClr val="accent1"/>
          </a:lnRef>
          <a:fillRef idx="2">
            <a:schemeClr val="accent1"/>
          </a:fillRef>
          <a:effectRef idx="1">
            <a:schemeClr val="accent1"/>
          </a:effectRef>
          <a:fontRef idx="minor">
            <a:schemeClr val="dk1"/>
          </a:fontRef>
        </p:style>
      </p:pic>
      <p:pic>
        <p:nvPicPr>
          <p:cNvPr id="1034" name="Picture 10" descr="Big data, que significa este término tan sonado?">
            <a:extLst>
              <a:ext uri="{FF2B5EF4-FFF2-40B4-BE49-F238E27FC236}">
                <a16:creationId xmlns:a16="http://schemas.microsoft.com/office/drawing/2014/main" id="{A306128D-6105-6556-CCFE-20B9B47E0C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7612" y="3564147"/>
            <a:ext cx="4335026" cy="2435979"/>
          </a:xfrm>
          <a:prstGeom prst="rect">
            <a:avLst/>
          </a:prstGeom>
          <a:ln w="25400"/>
        </p:spPr>
        <p:style>
          <a:lnRef idx="1">
            <a:schemeClr val="accent1"/>
          </a:lnRef>
          <a:fillRef idx="2">
            <a:schemeClr val="accent1"/>
          </a:fillRef>
          <a:effectRef idx="1">
            <a:schemeClr val="accent1"/>
          </a:effectRef>
          <a:fontRef idx="minor">
            <a:schemeClr val="dk1"/>
          </a:fontRef>
        </p:style>
      </p:pic>
    </p:spTree>
    <p:extLst>
      <p:ext uri="{BB962C8B-B14F-4D97-AF65-F5344CB8AC3E}">
        <p14:creationId xmlns:p14="http://schemas.microsoft.com/office/powerpoint/2010/main" val="164439706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AR" dirty="0"/>
              <a:t>Paradigmas de Computación Paralela</a:t>
            </a:r>
          </a:p>
        </p:txBody>
      </p:sp>
      <p:sp>
        <p:nvSpPr>
          <p:cNvPr id="7" name="Marcador de contenido 2"/>
          <p:cNvSpPr>
            <a:spLocks noGrp="1"/>
          </p:cNvSpPr>
          <p:nvPr>
            <p:ph idx="1"/>
          </p:nvPr>
        </p:nvSpPr>
        <p:spPr>
          <a:xfrm>
            <a:off x="1158459" y="2353851"/>
            <a:ext cx="2116553" cy="341159"/>
          </a:xfrm>
        </p:spPr>
        <p:txBody>
          <a:bodyPr>
            <a:normAutofit/>
          </a:bodyPr>
          <a:lstStyle/>
          <a:p>
            <a:pPr marL="228532" lvl="1" indent="0">
              <a:buNone/>
            </a:pPr>
            <a:r>
              <a:rPr lang="es-AR" dirty="0"/>
              <a:t>División de datos</a:t>
            </a:r>
          </a:p>
        </p:txBody>
      </p:sp>
      <p:sp>
        <p:nvSpPr>
          <p:cNvPr id="5" name="Flecha a la derecha con muesca 3">
            <a:extLst>
              <a:ext uri="{FF2B5EF4-FFF2-40B4-BE49-F238E27FC236}">
                <a16:creationId xmlns:a16="http://schemas.microsoft.com/office/drawing/2014/main" id="{5EC57C8C-800A-4D16-86AE-ECB0FEC6B4D1}"/>
              </a:ext>
            </a:extLst>
          </p:cNvPr>
          <p:cNvSpPr/>
          <p:nvPr/>
        </p:nvSpPr>
        <p:spPr>
          <a:xfrm>
            <a:off x="912574" y="4734872"/>
            <a:ext cx="9598700" cy="53935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algn="ctr" defTabSz="914126">
              <a:defRPr/>
            </a:pPr>
            <a:r>
              <a:rPr lang="es-AR" sz="1799" kern="0" dirty="0">
                <a:solidFill>
                  <a:prstClr val="black"/>
                </a:solidFill>
                <a:latin typeface="Corbel"/>
              </a:rPr>
              <a:t>Ejecución en el tiempo</a:t>
            </a:r>
          </a:p>
        </p:txBody>
      </p:sp>
      <p:grpSp>
        <p:nvGrpSpPr>
          <p:cNvPr id="25" name="Grupo 24">
            <a:extLst>
              <a:ext uri="{FF2B5EF4-FFF2-40B4-BE49-F238E27FC236}">
                <a16:creationId xmlns:a16="http://schemas.microsoft.com/office/drawing/2014/main" id="{483E7636-2A41-DE94-56BC-C49055FA0D95}"/>
              </a:ext>
            </a:extLst>
          </p:cNvPr>
          <p:cNvGrpSpPr/>
          <p:nvPr/>
        </p:nvGrpSpPr>
        <p:grpSpPr>
          <a:xfrm>
            <a:off x="1158459" y="3027382"/>
            <a:ext cx="9106930" cy="1084943"/>
            <a:chOff x="1158459" y="3258456"/>
            <a:chExt cx="9106930" cy="1084943"/>
          </a:xfrm>
        </p:grpSpPr>
        <p:sp>
          <p:nvSpPr>
            <p:cNvPr id="4" name="Rectángulo 3">
              <a:extLst>
                <a:ext uri="{FF2B5EF4-FFF2-40B4-BE49-F238E27FC236}">
                  <a16:creationId xmlns:a16="http://schemas.microsoft.com/office/drawing/2014/main" id="{3A9A909D-58FD-43CF-B624-C27FBA4CF823}"/>
                </a:ext>
              </a:extLst>
            </p:cNvPr>
            <p:cNvSpPr/>
            <p:nvPr/>
          </p:nvSpPr>
          <p:spPr>
            <a:xfrm>
              <a:off x="1158459" y="3258456"/>
              <a:ext cx="9106930" cy="1084943"/>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p>
              <a:pPr defTabSz="914126">
                <a:defRPr/>
              </a:pPr>
              <a:r>
                <a:rPr lang="es-AR" sz="2399" b="1" kern="0" dirty="0">
                  <a:solidFill>
                    <a:prstClr val="black"/>
                  </a:solidFill>
                  <a:latin typeface="Corbel"/>
                </a:rPr>
                <a:t>Programa</a:t>
              </a:r>
            </a:p>
            <a:p>
              <a:pPr defTabSz="914126">
                <a:defRPr/>
              </a:pPr>
              <a:r>
                <a:rPr lang="es-AR" sz="2399" b="1" kern="0" dirty="0">
                  <a:solidFill>
                    <a:prstClr val="black"/>
                  </a:solidFill>
                  <a:latin typeface="Corbel"/>
                </a:rPr>
                <a:t> Secuencial</a:t>
              </a:r>
              <a:endParaRPr lang="es-AR" sz="1799" b="1" kern="0" dirty="0">
                <a:solidFill>
                  <a:prstClr val="black"/>
                </a:solidFill>
                <a:latin typeface="Corbel"/>
              </a:endParaRPr>
            </a:p>
          </p:txBody>
        </p:sp>
        <p:grpSp>
          <p:nvGrpSpPr>
            <p:cNvPr id="23" name="Grupo 22">
              <a:extLst>
                <a:ext uri="{FF2B5EF4-FFF2-40B4-BE49-F238E27FC236}">
                  <a16:creationId xmlns:a16="http://schemas.microsoft.com/office/drawing/2014/main" id="{50FB0EDB-7F29-7197-D3CD-62316BDED73E}"/>
                </a:ext>
              </a:extLst>
            </p:cNvPr>
            <p:cNvGrpSpPr/>
            <p:nvPr/>
          </p:nvGrpSpPr>
          <p:grpSpPr>
            <a:xfrm>
              <a:off x="2943806" y="3481113"/>
              <a:ext cx="4373620" cy="637882"/>
              <a:chOff x="3732212" y="3427611"/>
              <a:chExt cx="4373620" cy="637882"/>
            </a:xfrm>
          </p:grpSpPr>
          <p:sp>
            <p:nvSpPr>
              <p:cNvPr id="3" name="Rectángulo: esquinas redondeadas 2">
                <a:extLst>
                  <a:ext uri="{FF2B5EF4-FFF2-40B4-BE49-F238E27FC236}">
                    <a16:creationId xmlns:a16="http://schemas.microsoft.com/office/drawing/2014/main" id="{DFD44257-C932-475A-ABBB-2AA3AC627917}"/>
                  </a:ext>
                </a:extLst>
              </p:cNvPr>
              <p:cNvSpPr/>
              <p:nvPr/>
            </p:nvSpPr>
            <p:spPr>
              <a:xfrm>
                <a:off x="3732212" y="3427611"/>
                <a:ext cx="4373620"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4" name="Elipse 13">
                <a:extLst>
                  <a:ext uri="{FF2B5EF4-FFF2-40B4-BE49-F238E27FC236}">
                    <a16:creationId xmlns:a16="http://schemas.microsoft.com/office/drawing/2014/main" id="{2A5A1942-65AD-454B-9A2E-95A32170C393}"/>
                  </a:ext>
                </a:extLst>
              </p:cNvPr>
              <p:cNvSpPr/>
              <p:nvPr/>
            </p:nvSpPr>
            <p:spPr>
              <a:xfrm>
                <a:off x="6224077" y="3593765"/>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5" name="Elipse 14">
                <a:extLst>
                  <a:ext uri="{FF2B5EF4-FFF2-40B4-BE49-F238E27FC236}">
                    <a16:creationId xmlns:a16="http://schemas.microsoft.com/office/drawing/2014/main" id="{9158E495-FD31-4768-A04C-83FECF8879F9}"/>
                  </a:ext>
                </a:extLst>
              </p:cNvPr>
              <p:cNvSpPr/>
              <p:nvPr/>
            </p:nvSpPr>
            <p:spPr>
              <a:xfrm>
                <a:off x="6692302" y="3592959"/>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8" name="Elipse 37">
                <a:extLst>
                  <a:ext uri="{FF2B5EF4-FFF2-40B4-BE49-F238E27FC236}">
                    <a16:creationId xmlns:a16="http://schemas.microsoft.com/office/drawing/2014/main" id="{4C61A957-6388-4D6D-9CBB-32FB66A4DBB3}"/>
                  </a:ext>
                </a:extLst>
              </p:cNvPr>
              <p:cNvSpPr/>
              <p:nvPr/>
            </p:nvSpPr>
            <p:spPr>
              <a:xfrm>
                <a:off x="7628752" y="3601535"/>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6" name="Elipse 15">
                <a:extLst>
                  <a:ext uri="{FF2B5EF4-FFF2-40B4-BE49-F238E27FC236}">
                    <a16:creationId xmlns:a16="http://schemas.microsoft.com/office/drawing/2014/main" id="{CFE92609-55CE-48DD-A547-18FFD67DE83B}"/>
                  </a:ext>
                </a:extLst>
              </p:cNvPr>
              <p:cNvSpPr/>
              <p:nvPr/>
            </p:nvSpPr>
            <p:spPr>
              <a:xfrm>
                <a:off x="7160527" y="3601535"/>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1" name="Elipse 10">
                <a:extLst>
                  <a:ext uri="{FF2B5EF4-FFF2-40B4-BE49-F238E27FC236}">
                    <a16:creationId xmlns:a16="http://schemas.microsoft.com/office/drawing/2014/main" id="{440280D9-F5EE-48C2-B7E3-4089D0474DB9}"/>
                  </a:ext>
                </a:extLst>
              </p:cNvPr>
              <p:cNvSpPr/>
              <p:nvPr/>
            </p:nvSpPr>
            <p:spPr>
              <a:xfrm>
                <a:off x="4817530" y="359442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2" name="Elipse 11">
                <a:extLst>
                  <a:ext uri="{FF2B5EF4-FFF2-40B4-BE49-F238E27FC236}">
                    <a16:creationId xmlns:a16="http://schemas.microsoft.com/office/drawing/2014/main" id="{8460A6C4-9164-4850-B0AE-B293E58D92E2}"/>
                  </a:ext>
                </a:extLst>
              </p:cNvPr>
              <p:cNvSpPr/>
              <p:nvPr/>
            </p:nvSpPr>
            <p:spPr>
              <a:xfrm>
                <a:off x="5283334" y="3597349"/>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3" name="Elipse 12">
                <a:extLst>
                  <a:ext uri="{FF2B5EF4-FFF2-40B4-BE49-F238E27FC236}">
                    <a16:creationId xmlns:a16="http://schemas.microsoft.com/office/drawing/2014/main" id="{037621C4-B6AF-4E16-8747-DFF9F514383F}"/>
                  </a:ext>
                </a:extLst>
              </p:cNvPr>
              <p:cNvSpPr/>
              <p:nvPr/>
            </p:nvSpPr>
            <p:spPr>
              <a:xfrm>
                <a:off x="5755852" y="3601535"/>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21" name="Elipse 20">
                <a:extLst>
                  <a:ext uri="{FF2B5EF4-FFF2-40B4-BE49-F238E27FC236}">
                    <a16:creationId xmlns:a16="http://schemas.microsoft.com/office/drawing/2014/main" id="{86FD83A9-5EEA-0930-26F0-E56EF219DFFE}"/>
                  </a:ext>
                </a:extLst>
              </p:cNvPr>
              <p:cNvSpPr/>
              <p:nvPr/>
            </p:nvSpPr>
            <p:spPr>
              <a:xfrm>
                <a:off x="3911772" y="3598710"/>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22" name="Elipse 21">
                <a:extLst>
                  <a:ext uri="{FF2B5EF4-FFF2-40B4-BE49-F238E27FC236}">
                    <a16:creationId xmlns:a16="http://schemas.microsoft.com/office/drawing/2014/main" id="{135A8BBC-73EB-0CE9-5D47-6C24D62BA4A3}"/>
                  </a:ext>
                </a:extLst>
              </p:cNvPr>
              <p:cNvSpPr/>
              <p:nvPr/>
            </p:nvSpPr>
            <p:spPr>
              <a:xfrm>
                <a:off x="4378833" y="360689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grpSp>
      </p:grpSp>
      <p:grpSp>
        <p:nvGrpSpPr>
          <p:cNvPr id="24" name="Grupo 23">
            <a:extLst>
              <a:ext uri="{FF2B5EF4-FFF2-40B4-BE49-F238E27FC236}">
                <a16:creationId xmlns:a16="http://schemas.microsoft.com/office/drawing/2014/main" id="{1C3756AA-0CDE-3638-F973-5EBD3421D89A}"/>
              </a:ext>
            </a:extLst>
          </p:cNvPr>
          <p:cNvGrpSpPr/>
          <p:nvPr/>
        </p:nvGrpSpPr>
        <p:grpSpPr>
          <a:xfrm>
            <a:off x="1158459" y="3027382"/>
            <a:ext cx="9106930" cy="1084943"/>
            <a:chOff x="1158459" y="5316557"/>
            <a:chExt cx="9106930" cy="1084943"/>
          </a:xfrm>
        </p:grpSpPr>
        <p:sp>
          <p:nvSpPr>
            <p:cNvPr id="17" name="Rectángulo 16">
              <a:extLst>
                <a:ext uri="{FF2B5EF4-FFF2-40B4-BE49-F238E27FC236}">
                  <a16:creationId xmlns:a16="http://schemas.microsoft.com/office/drawing/2014/main" id="{7E0A1FDE-CDFF-4128-9487-32B333107722}"/>
                </a:ext>
              </a:extLst>
            </p:cNvPr>
            <p:cNvSpPr/>
            <p:nvPr/>
          </p:nvSpPr>
          <p:spPr>
            <a:xfrm>
              <a:off x="1158459" y="5316557"/>
              <a:ext cx="9106930" cy="1084943"/>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p>
              <a:pPr defTabSz="914126">
                <a:defRPr/>
              </a:pPr>
              <a:r>
                <a:rPr lang="es-AR" sz="2399" b="1" kern="0" dirty="0">
                  <a:solidFill>
                    <a:prstClr val="black"/>
                  </a:solidFill>
                  <a:latin typeface="Corbel"/>
                </a:rPr>
                <a:t>Programa</a:t>
              </a:r>
            </a:p>
            <a:p>
              <a:pPr defTabSz="914126">
                <a:defRPr/>
              </a:pPr>
              <a:r>
                <a:rPr lang="es-AR" sz="2399" b="1" kern="0" dirty="0">
                  <a:solidFill>
                    <a:prstClr val="black"/>
                  </a:solidFill>
                  <a:latin typeface="Corbel"/>
                </a:rPr>
                <a:t>Paralelo</a:t>
              </a:r>
              <a:endParaRPr lang="es-AR" sz="1799" b="1" kern="0" dirty="0">
                <a:solidFill>
                  <a:prstClr val="black"/>
                </a:solidFill>
                <a:latin typeface="Corbel"/>
              </a:endParaRPr>
            </a:p>
          </p:txBody>
        </p:sp>
        <p:grpSp>
          <p:nvGrpSpPr>
            <p:cNvPr id="20" name="Grupo 19">
              <a:extLst>
                <a:ext uri="{FF2B5EF4-FFF2-40B4-BE49-F238E27FC236}">
                  <a16:creationId xmlns:a16="http://schemas.microsoft.com/office/drawing/2014/main" id="{FB6AEED4-4524-C0BD-C5BB-76F5F19B4280}"/>
                </a:ext>
              </a:extLst>
            </p:cNvPr>
            <p:cNvGrpSpPr/>
            <p:nvPr/>
          </p:nvGrpSpPr>
          <p:grpSpPr>
            <a:xfrm>
              <a:off x="2943806" y="5401947"/>
              <a:ext cx="2362200" cy="914162"/>
              <a:chOff x="3884613" y="2223146"/>
              <a:chExt cx="2362200" cy="914162"/>
            </a:xfrm>
          </p:grpSpPr>
          <p:sp>
            <p:nvSpPr>
              <p:cNvPr id="27" name="Rectángulo: esquinas redondeadas 26">
                <a:extLst>
                  <a:ext uri="{FF2B5EF4-FFF2-40B4-BE49-F238E27FC236}">
                    <a16:creationId xmlns:a16="http://schemas.microsoft.com/office/drawing/2014/main" id="{480B53D9-7679-472E-94EB-B3A39F437F27}"/>
                  </a:ext>
                </a:extLst>
              </p:cNvPr>
              <p:cNvSpPr/>
              <p:nvPr/>
            </p:nvSpPr>
            <p:spPr>
              <a:xfrm>
                <a:off x="3884613" y="2223146"/>
                <a:ext cx="2362200" cy="9141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8" name="Elipse 27">
                <a:extLst>
                  <a:ext uri="{FF2B5EF4-FFF2-40B4-BE49-F238E27FC236}">
                    <a16:creationId xmlns:a16="http://schemas.microsoft.com/office/drawing/2014/main" id="{77C6390A-5DDC-4F5D-A66F-B58D442904BD}"/>
                  </a:ext>
                </a:extLst>
              </p:cNvPr>
              <p:cNvSpPr/>
              <p:nvPr/>
            </p:nvSpPr>
            <p:spPr>
              <a:xfrm>
                <a:off x="3982633" y="2290245"/>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29" name="Elipse 28">
                <a:extLst>
                  <a:ext uri="{FF2B5EF4-FFF2-40B4-BE49-F238E27FC236}">
                    <a16:creationId xmlns:a16="http://schemas.microsoft.com/office/drawing/2014/main" id="{AAFD3952-9475-49A9-A4C8-CB972130DF8F}"/>
                  </a:ext>
                </a:extLst>
              </p:cNvPr>
              <p:cNvSpPr/>
              <p:nvPr/>
            </p:nvSpPr>
            <p:spPr>
              <a:xfrm>
                <a:off x="3982633" y="2710694"/>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0" name="Elipse 29">
                <a:extLst>
                  <a:ext uri="{FF2B5EF4-FFF2-40B4-BE49-F238E27FC236}">
                    <a16:creationId xmlns:a16="http://schemas.microsoft.com/office/drawing/2014/main" id="{B94A463F-A0B0-446E-9CFE-E5BE55869D7D}"/>
                  </a:ext>
                </a:extLst>
              </p:cNvPr>
              <p:cNvSpPr/>
              <p:nvPr/>
            </p:nvSpPr>
            <p:spPr>
              <a:xfrm>
                <a:off x="4443753" y="2287501"/>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1" name="Elipse 30">
                <a:extLst>
                  <a:ext uri="{FF2B5EF4-FFF2-40B4-BE49-F238E27FC236}">
                    <a16:creationId xmlns:a16="http://schemas.microsoft.com/office/drawing/2014/main" id="{52B3A8B2-5097-4EA5-B98B-C455F4963D38}"/>
                  </a:ext>
                </a:extLst>
              </p:cNvPr>
              <p:cNvSpPr/>
              <p:nvPr/>
            </p:nvSpPr>
            <p:spPr>
              <a:xfrm>
                <a:off x="4898869" y="2286000"/>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2" name="Elipse 31">
                <a:extLst>
                  <a:ext uri="{FF2B5EF4-FFF2-40B4-BE49-F238E27FC236}">
                    <a16:creationId xmlns:a16="http://schemas.microsoft.com/office/drawing/2014/main" id="{7CFF7A22-BB94-4B53-BCCD-8F9995914C04}"/>
                  </a:ext>
                </a:extLst>
              </p:cNvPr>
              <p:cNvSpPr/>
              <p:nvPr/>
            </p:nvSpPr>
            <p:spPr>
              <a:xfrm>
                <a:off x="4443754" y="270358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3" name="Elipse 32">
                <a:extLst>
                  <a:ext uri="{FF2B5EF4-FFF2-40B4-BE49-F238E27FC236}">
                    <a16:creationId xmlns:a16="http://schemas.microsoft.com/office/drawing/2014/main" id="{8ED96BEA-2C5E-48B9-82F1-6FE2E0F42FED}"/>
                  </a:ext>
                </a:extLst>
              </p:cNvPr>
              <p:cNvSpPr/>
              <p:nvPr/>
            </p:nvSpPr>
            <p:spPr>
              <a:xfrm>
                <a:off x="4898869" y="2695911"/>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4" name="Elipse 33">
                <a:extLst>
                  <a:ext uri="{FF2B5EF4-FFF2-40B4-BE49-F238E27FC236}">
                    <a16:creationId xmlns:a16="http://schemas.microsoft.com/office/drawing/2014/main" id="{3311F606-992F-4856-A0CB-8E9DF988C045}"/>
                  </a:ext>
                </a:extLst>
              </p:cNvPr>
              <p:cNvSpPr/>
              <p:nvPr/>
            </p:nvSpPr>
            <p:spPr>
              <a:xfrm>
                <a:off x="5354019" y="229345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5" name="Elipse 34">
                <a:extLst>
                  <a:ext uri="{FF2B5EF4-FFF2-40B4-BE49-F238E27FC236}">
                    <a16:creationId xmlns:a16="http://schemas.microsoft.com/office/drawing/2014/main" id="{59338A6D-0AED-4C41-A065-9D9E5EAEE618}"/>
                  </a:ext>
                </a:extLst>
              </p:cNvPr>
              <p:cNvSpPr/>
              <p:nvPr/>
            </p:nvSpPr>
            <p:spPr>
              <a:xfrm>
                <a:off x="5357970" y="2703582"/>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6" name="Elipse 35">
                <a:extLst>
                  <a:ext uri="{FF2B5EF4-FFF2-40B4-BE49-F238E27FC236}">
                    <a16:creationId xmlns:a16="http://schemas.microsoft.com/office/drawing/2014/main" id="{DA401C57-9F54-468D-9F3B-E3A162B31D73}"/>
                  </a:ext>
                </a:extLst>
              </p:cNvPr>
              <p:cNvSpPr/>
              <p:nvPr/>
            </p:nvSpPr>
            <p:spPr>
              <a:xfrm>
                <a:off x="5815105" y="229345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8" name="Elipse 17">
                <a:extLst>
                  <a:ext uri="{FF2B5EF4-FFF2-40B4-BE49-F238E27FC236}">
                    <a16:creationId xmlns:a16="http://schemas.microsoft.com/office/drawing/2014/main" id="{17DCEB70-F276-92C6-0C9A-A7E4120C85B2}"/>
                  </a:ext>
                </a:extLst>
              </p:cNvPr>
              <p:cNvSpPr/>
              <p:nvPr/>
            </p:nvSpPr>
            <p:spPr>
              <a:xfrm>
                <a:off x="5812090" y="270105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grpSp>
      </p:grpSp>
    </p:spTree>
    <p:extLst>
      <p:ext uri="{BB962C8B-B14F-4D97-AF65-F5344CB8AC3E}">
        <p14:creationId xmlns:p14="http://schemas.microsoft.com/office/powerpoint/2010/main" val="428860650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ítulo 1">
            <a:extLst>
              <a:ext uri="{FF2B5EF4-FFF2-40B4-BE49-F238E27FC236}">
                <a16:creationId xmlns:a16="http://schemas.microsoft.com/office/drawing/2014/main" id="{5302A8E3-6661-4C7B-9836-79C1B69879D7}"/>
              </a:ext>
            </a:extLst>
          </p:cNvPr>
          <p:cNvSpPr>
            <a:spLocks noGrp="1"/>
          </p:cNvSpPr>
          <p:nvPr>
            <p:ph type="title"/>
          </p:nvPr>
        </p:nvSpPr>
        <p:spPr/>
        <p:txBody>
          <a:bodyPr>
            <a:noAutofit/>
          </a:bodyPr>
          <a:lstStyle/>
          <a:p>
            <a:r>
              <a:rPr lang="es-AR" dirty="0"/>
              <a:t>Paradigmas de Computación Paralela</a:t>
            </a:r>
          </a:p>
        </p:txBody>
      </p:sp>
      <p:sp>
        <p:nvSpPr>
          <p:cNvPr id="7" name="Marcador de contenido 2"/>
          <p:cNvSpPr>
            <a:spLocks noGrp="1"/>
          </p:cNvSpPr>
          <p:nvPr>
            <p:ph idx="1"/>
          </p:nvPr>
        </p:nvSpPr>
        <p:spPr>
          <a:xfrm>
            <a:off x="1336281" y="2486124"/>
            <a:ext cx="2624532" cy="403835"/>
          </a:xfrm>
        </p:spPr>
        <p:txBody>
          <a:bodyPr>
            <a:normAutofit/>
          </a:bodyPr>
          <a:lstStyle/>
          <a:p>
            <a:pPr marL="228532" lvl="1" indent="0">
              <a:buNone/>
            </a:pPr>
            <a:r>
              <a:rPr lang="es-AR" dirty="0"/>
              <a:t>División de tareas</a:t>
            </a:r>
          </a:p>
        </p:txBody>
      </p:sp>
      <p:sp>
        <p:nvSpPr>
          <p:cNvPr id="5" name="Flecha a la derecha con muesca 3">
            <a:extLst>
              <a:ext uri="{FF2B5EF4-FFF2-40B4-BE49-F238E27FC236}">
                <a16:creationId xmlns:a16="http://schemas.microsoft.com/office/drawing/2014/main" id="{5EC57C8C-800A-4D16-86AE-ECB0FEC6B4D1}"/>
              </a:ext>
            </a:extLst>
          </p:cNvPr>
          <p:cNvSpPr/>
          <p:nvPr/>
        </p:nvSpPr>
        <p:spPr>
          <a:xfrm>
            <a:off x="912574" y="4734872"/>
            <a:ext cx="9598700" cy="53935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algn="ctr" defTabSz="914126">
              <a:defRPr/>
            </a:pPr>
            <a:r>
              <a:rPr lang="es-AR" sz="1799" kern="0" dirty="0">
                <a:solidFill>
                  <a:prstClr val="black"/>
                </a:solidFill>
                <a:latin typeface="Corbel"/>
              </a:rPr>
              <a:t>Ejecución en el tiempo</a:t>
            </a:r>
          </a:p>
        </p:txBody>
      </p:sp>
      <p:grpSp>
        <p:nvGrpSpPr>
          <p:cNvPr id="79" name="Grupo 78">
            <a:extLst>
              <a:ext uri="{FF2B5EF4-FFF2-40B4-BE49-F238E27FC236}">
                <a16:creationId xmlns:a16="http://schemas.microsoft.com/office/drawing/2014/main" id="{73157892-EFF0-D0E3-8CF9-57B63FAB4590}"/>
              </a:ext>
            </a:extLst>
          </p:cNvPr>
          <p:cNvGrpSpPr/>
          <p:nvPr/>
        </p:nvGrpSpPr>
        <p:grpSpPr>
          <a:xfrm>
            <a:off x="1293812" y="3276838"/>
            <a:ext cx="9106930" cy="914162"/>
            <a:chOff x="1293812" y="3276838"/>
            <a:chExt cx="9106930" cy="914162"/>
          </a:xfrm>
        </p:grpSpPr>
        <p:sp>
          <p:nvSpPr>
            <p:cNvPr id="4" name="Rectángulo 3">
              <a:extLst>
                <a:ext uri="{FF2B5EF4-FFF2-40B4-BE49-F238E27FC236}">
                  <a16:creationId xmlns:a16="http://schemas.microsoft.com/office/drawing/2014/main" id="{3A9A909D-58FD-43CF-B624-C27FBA4CF823}"/>
                </a:ext>
              </a:extLst>
            </p:cNvPr>
            <p:cNvSpPr/>
            <p:nvPr/>
          </p:nvSpPr>
          <p:spPr>
            <a:xfrm>
              <a:off x="1293812" y="3276838"/>
              <a:ext cx="9106930" cy="914162"/>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p>
              <a:pPr defTabSz="914126">
                <a:defRPr/>
              </a:pPr>
              <a:r>
                <a:rPr lang="es-AR" sz="2399" b="1" kern="0" dirty="0">
                  <a:solidFill>
                    <a:prstClr val="black"/>
                  </a:solidFill>
                  <a:latin typeface="Corbel"/>
                </a:rPr>
                <a:t>Programa</a:t>
              </a:r>
              <a:br>
                <a:rPr lang="es-AR" sz="2399" b="1" kern="0" dirty="0">
                  <a:solidFill>
                    <a:prstClr val="black"/>
                  </a:solidFill>
                  <a:latin typeface="Corbel"/>
                </a:rPr>
              </a:br>
              <a:r>
                <a:rPr lang="es-AR" sz="2399" b="1" kern="0" dirty="0">
                  <a:solidFill>
                    <a:prstClr val="black"/>
                  </a:solidFill>
                  <a:latin typeface="Corbel"/>
                </a:rPr>
                <a:t>Secuencial</a:t>
              </a:r>
              <a:endParaRPr lang="es-AR" sz="1799" b="1" kern="0" dirty="0">
                <a:solidFill>
                  <a:prstClr val="black"/>
                </a:solidFill>
                <a:latin typeface="Corbel"/>
              </a:endParaRPr>
            </a:p>
          </p:txBody>
        </p:sp>
        <p:grpSp>
          <p:nvGrpSpPr>
            <p:cNvPr id="77" name="Grupo 76">
              <a:extLst>
                <a:ext uri="{FF2B5EF4-FFF2-40B4-BE49-F238E27FC236}">
                  <a16:creationId xmlns:a16="http://schemas.microsoft.com/office/drawing/2014/main" id="{2DBA9FD7-EE2E-F071-2606-36AA14CEC332}"/>
                </a:ext>
              </a:extLst>
            </p:cNvPr>
            <p:cNvGrpSpPr/>
            <p:nvPr/>
          </p:nvGrpSpPr>
          <p:grpSpPr>
            <a:xfrm>
              <a:off x="3183654" y="3421171"/>
              <a:ext cx="4210398" cy="660415"/>
              <a:chOff x="3203074" y="3392689"/>
              <a:chExt cx="4210398" cy="660415"/>
            </a:xfrm>
          </p:grpSpPr>
          <p:sp>
            <p:nvSpPr>
              <p:cNvPr id="3" name="Rectángulo: esquinas redondeadas 2">
                <a:extLst>
                  <a:ext uri="{FF2B5EF4-FFF2-40B4-BE49-F238E27FC236}">
                    <a16:creationId xmlns:a16="http://schemas.microsoft.com/office/drawing/2014/main" id="{DFD44257-C932-475A-ABBB-2AA3AC627917}"/>
                  </a:ext>
                </a:extLst>
              </p:cNvPr>
              <p:cNvSpPr/>
              <p:nvPr/>
            </p:nvSpPr>
            <p:spPr>
              <a:xfrm>
                <a:off x="3203074" y="3415222"/>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0" name="Rectángulo: esquinas redondeadas 39">
                <a:extLst>
                  <a:ext uri="{FF2B5EF4-FFF2-40B4-BE49-F238E27FC236}">
                    <a16:creationId xmlns:a16="http://schemas.microsoft.com/office/drawing/2014/main" id="{F7AA48B3-39B8-4D1F-8E3F-0C839C1BE536}"/>
                  </a:ext>
                </a:extLst>
              </p:cNvPr>
              <p:cNvSpPr/>
              <p:nvPr/>
            </p:nvSpPr>
            <p:spPr>
              <a:xfrm>
                <a:off x="3634005" y="3399478"/>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1" name="Rectángulo: esquinas redondeadas 40">
                <a:extLst>
                  <a:ext uri="{FF2B5EF4-FFF2-40B4-BE49-F238E27FC236}">
                    <a16:creationId xmlns:a16="http://schemas.microsoft.com/office/drawing/2014/main" id="{E436B28B-EEE9-470F-A1A0-D119B3855B6E}"/>
                  </a:ext>
                </a:extLst>
              </p:cNvPr>
              <p:cNvSpPr/>
              <p:nvPr/>
            </p:nvSpPr>
            <p:spPr>
              <a:xfrm>
                <a:off x="4057773" y="3399478"/>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2" name="Rectángulo: esquinas redondeadas 41">
                <a:extLst>
                  <a:ext uri="{FF2B5EF4-FFF2-40B4-BE49-F238E27FC236}">
                    <a16:creationId xmlns:a16="http://schemas.microsoft.com/office/drawing/2014/main" id="{FB5349AE-16E5-4FBF-B486-FB870A979AF1}"/>
                  </a:ext>
                </a:extLst>
              </p:cNvPr>
              <p:cNvSpPr/>
              <p:nvPr/>
            </p:nvSpPr>
            <p:spPr>
              <a:xfrm>
                <a:off x="4486480" y="3392689"/>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3" name="Rectángulo: esquinas redondeadas 42">
                <a:extLst>
                  <a:ext uri="{FF2B5EF4-FFF2-40B4-BE49-F238E27FC236}">
                    <a16:creationId xmlns:a16="http://schemas.microsoft.com/office/drawing/2014/main" id="{0BEAE4D9-FC19-4718-A482-914D40F31946}"/>
                  </a:ext>
                </a:extLst>
              </p:cNvPr>
              <p:cNvSpPr/>
              <p:nvPr/>
            </p:nvSpPr>
            <p:spPr>
              <a:xfrm>
                <a:off x="4911182" y="3399478"/>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4" name="Rectángulo: esquinas redondeadas 43">
                <a:extLst>
                  <a:ext uri="{FF2B5EF4-FFF2-40B4-BE49-F238E27FC236}">
                    <a16:creationId xmlns:a16="http://schemas.microsoft.com/office/drawing/2014/main" id="{D2B39258-BE4C-498E-8981-DD3CD5B2397F}"/>
                  </a:ext>
                </a:extLst>
              </p:cNvPr>
              <p:cNvSpPr/>
              <p:nvPr/>
            </p:nvSpPr>
            <p:spPr>
              <a:xfrm>
                <a:off x="5342113" y="3399478"/>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5" name="Rectángulo: esquinas redondeadas 44">
                <a:extLst>
                  <a:ext uri="{FF2B5EF4-FFF2-40B4-BE49-F238E27FC236}">
                    <a16:creationId xmlns:a16="http://schemas.microsoft.com/office/drawing/2014/main" id="{57F1962B-5777-4698-8836-1655E5830C9A}"/>
                  </a:ext>
                </a:extLst>
              </p:cNvPr>
              <p:cNvSpPr/>
              <p:nvPr/>
            </p:nvSpPr>
            <p:spPr>
              <a:xfrm>
                <a:off x="5771231" y="3399478"/>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6" name="Rectángulo: esquinas redondeadas 45">
                <a:extLst>
                  <a:ext uri="{FF2B5EF4-FFF2-40B4-BE49-F238E27FC236}">
                    <a16:creationId xmlns:a16="http://schemas.microsoft.com/office/drawing/2014/main" id="{42C7AF6A-7C02-4567-A8C6-422EA0F19EC8}"/>
                  </a:ext>
                </a:extLst>
              </p:cNvPr>
              <p:cNvSpPr/>
              <p:nvPr/>
            </p:nvSpPr>
            <p:spPr>
              <a:xfrm>
                <a:off x="6202162" y="3399478"/>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7" name="Rectángulo: esquinas redondeadas 46">
                <a:extLst>
                  <a:ext uri="{FF2B5EF4-FFF2-40B4-BE49-F238E27FC236}">
                    <a16:creationId xmlns:a16="http://schemas.microsoft.com/office/drawing/2014/main" id="{8080FA2A-047B-4864-8333-CC7205BCDA51}"/>
                  </a:ext>
                </a:extLst>
              </p:cNvPr>
              <p:cNvSpPr/>
              <p:nvPr/>
            </p:nvSpPr>
            <p:spPr>
              <a:xfrm>
                <a:off x="6633093" y="3399478"/>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8" name="Rectángulo: esquinas redondeadas 47">
                <a:extLst>
                  <a:ext uri="{FF2B5EF4-FFF2-40B4-BE49-F238E27FC236}">
                    <a16:creationId xmlns:a16="http://schemas.microsoft.com/office/drawing/2014/main" id="{177AA16C-E990-45E5-825B-AA7F3E571463}"/>
                  </a:ext>
                </a:extLst>
              </p:cNvPr>
              <p:cNvSpPr/>
              <p:nvPr/>
            </p:nvSpPr>
            <p:spPr>
              <a:xfrm>
                <a:off x="7064024" y="3402046"/>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grpSp>
      <p:grpSp>
        <p:nvGrpSpPr>
          <p:cNvPr id="76" name="Grupo 75">
            <a:extLst>
              <a:ext uri="{FF2B5EF4-FFF2-40B4-BE49-F238E27FC236}">
                <a16:creationId xmlns:a16="http://schemas.microsoft.com/office/drawing/2014/main" id="{43CEE0C0-B7F7-0010-C3B3-2DFAD3A570D3}"/>
              </a:ext>
            </a:extLst>
          </p:cNvPr>
          <p:cNvGrpSpPr/>
          <p:nvPr/>
        </p:nvGrpSpPr>
        <p:grpSpPr>
          <a:xfrm>
            <a:off x="1293812" y="3276838"/>
            <a:ext cx="9106930" cy="914162"/>
            <a:chOff x="1293812" y="5354929"/>
            <a:chExt cx="9106930" cy="914162"/>
          </a:xfrm>
        </p:grpSpPr>
        <p:sp>
          <p:nvSpPr>
            <p:cNvPr id="2" name="Rectángulo 1">
              <a:extLst>
                <a:ext uri="{FF2B5EF4-FFF2-40B4-BE49-F238E27FC236}">
                  <a16:creationId xmlns:a16="http://schemas.microsoft.com/office/drawing/2014/main" id="{46C3E2A2-DBE6-49DB-87F4-77F79151D018}"/>
                </a:ext>
              </a:extLst>
            </p:cNvPr>
            <p:cNvSpPr/>
            <p:nvPr/>
          </p:nvSpPr>
          <p:spPr>
            <a:xfrm>
              <a:off x="1293812" y="5354929"/>
              <a:ext cx="9106930" cy="914162"/>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p>
              <a:pPr defTabSz="914126">
                <a:defRPr/>
              </a:pPr>
              <a:r>
                <a:rPr lang="es-AR" sz="2399" b="1" kern="0" dirty="0">
                  <a:solidFill>
                    <a:prstClr val="black"/>
                  </a:solidFill>
                  <a:latin typeface="Corbel"/>
                </a:rPr>
                <a:t>Programa</a:t>
              </a:r>
              <a:br>
                <a:rPr lang="es-AR" sz="2399" b="1" kern="0" dirty="0">
                  <a:solidFill>
                    <a:prstClr val="black"/>
                  </a:solidFill>
                  <a:latin typeface="Corbel"/>
                </a:rPr>
              </a:br>
              <a:r>
                <a:rPr lang="es-AR" sz="2399" b="1" kern="0" dirty="0">
                  <a:solidFill>
                    <a:prstClr val="black"/>
                  </a:solidFill>
                  <a:latin typeface="Corbel"/>
                </a:rPr>
                <a:t>Paralelo</a:t>
              </a:r>
              <a:endParaRPr lang="es-AR" sz="1799" b="1" kern="0" dirty="0">
                <a:solidFill>
                  <a:prstClr val="black"/>
                </a:solidFill>
                <a:latin typeface="Corbel"/>
              </a:endParaRPr>
            </a:p>
          </p:txBody>
        </p:sp>
        <p:grpSp>
          <p:nvGrpSpPr>
            <p:cNvPr id="74" name="Grupo 73">
              <a:extLst>
                <a:ext uri="{FF2B5EF4-FFF2-40B4-BE49-F238E27FC236}">
                  <a16:creationId xmlns:a16="http://schemas.microsoft.com/office/drawing/2014/main" id="{A60F4622-649B-7D54-C6C7-5FC40C7DD7A9}"/>
                </a:ext>
              </a:extLst>
            </p:cNvPr>
            <p:cNvGrpSpPr/>
            <p:nvPr/>
          </p:nvGrpSpPr>
          <p:grpSpPr>
            <a:xfrm>
              <a:off x="3230541" y="5367109"/>
              <a:ext cx="3808846" cy="901982"/>
              <a:chOff x="3230541" y="5367109"/>
              <a:chExt cx="3808846" cy="901982"/>
            </a:xfrm>
          </p:grpSpPr>
          <p:sp>
            <p:nvSpPr>
              <p:cNvPr id="59" name="Rectángulo 58">
                <a:extLst>
                  <a:ext uri="{FF2B5EF4-FFF2-40B4-BE49-F238E27FC236}">
                    <a16:creationId xmlns:a16="http://schemas.microsoft.com/office/drawing/2014/main" id="{DA4945CA-CA47-4446-8342-0E148FE6C077}"/>
                  </a:ext>
                </a:extLst>
              </p:cNvPr>
              <p:cNvSpPr/>
              <p:nvPr/>
            </p:nvSpPr>
            <p:spPr>
              <a:xfrm>
                <a:off x="3230541" y="5367109"/>
                <a:ext cx="3808846" cy="901982"/>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noFill/>
                <a:prstDash val="solid"/>
                <a:miter lim="800000"/>
              </a:ln>
              <a:effectLst/>
            </p:spPr>
            <p:txBody>
              <a:bodyPr rtlCol="0" anchor="ctr"/>
              <a:lstStyle/>
              <a:p>
                <a:pPr defTabSz="914126">
                  <a:defRPr/>
                </a:pPr>
                <a:endParaRPr lang="es-AR" sz="1799" b="1" kern="0" dirty="0">
                  <a:solidFill>
                    <a:prstClr val="black"/>
                  </a:solidFill>
                  <a:latin typeface="Corbel"/>
                </a:endParaRPr>
              </a:p>
            </p:txBody>
          </p:sp>
          <p:sp>
            <p:nvSpPr>
              <p:cNvPr id="49" name="Rectángulo: esquinas redondeadas 48">
                <a:extLst>
                  <a:ext uri="{FF2B5EF4-FFF2-40B4-BE49-F238E27FC236}">
                    <a16:creationId xmlns:a16="http://schemas.microsoft.com/office/drawing/2014/main" id="{E9C9788F-1279-4140-844E-028A6EF01D57}"/>
                  </a:ext>
                </a:extLst>
              </p:cNvPr>
              <p:cNvSpPr/>
              <p:nvPr/>
            </p:nvSpPr>
            <p:spPr>
              <a:xfrm>
                <a:off x="3385644" y="5654889"/>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0" name="Rectángulo: esquinas redondeadas 49">
                <a:extLst>
                  <a:ext uri="{FF2B5EF4-FFF2-40B4-BE49-F238E27FC236}">
                    <a16:creationId xmlns:a16="http://schemas.microsoft.com/office/drawing/2014/main" id="{4DE7003F-8E8C-47E3-B545-2E0A55DC3696}"/>
                  </a:ext>
                </a:extLst>
              </p:cNvPr>
              <p:cNvSpPr/>
              <p:nvPr/>
            </p:nvSpPr>
            <p:spPr>
              <a:xfrm>
                <a:off x="3883324" y="5433876"/>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1" name="Rectángulo: esquinas redondeadas 50">
                <a:extLst>
                  <a:ext uri="{FF2B5EF4-FFF2-40B4-BE49-F238E27FC236}">
                    <a16:creationId xmlns:a16="http://schemas.microsoft.com/office/drawing/2014/main" id="{1C84D70D-1DAE-4CC3-A0A4-78F7A81EEF69}"/>
                  </a:ext>
                </a:extLst>
              </p:cNvPr>
              <p:cNvSpPr/>
              <p:nvPr/>
            </p:nvSpPr>
            <p:spPr>
              <a:xfrm>
                <a:off x="3883324" y="5881213"/>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2" name="Rectángulo: esquinas redondeadas 51">
                <a:extLst>
                  <a:ext uri="{FF2B5EF4-FFF2-40B4-BE49-F238E27FC236}">
                    <a16:creationId xmlns:a16="http://schemas.microsoft.com/office/drawing/2014/main" id="{46AB185E-00BD-4B60-92FF-CC844BDA985C}"/>
                  </a:ext>
                </a:extLst>
              </p:cNvPr>
              <p:cNvSpPr/>
              <p:nvPr/>
            </p:nvSpPr>
            <p:spPr>
              <a:xfrm>
                <a:off x="4326291" y="5433876"/>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3" name="Rectángulo: esquinas redondeadas 52">
                <a:extLst>
                  <a:ext uri="{FF2B5EF4-FFF2-40B4-BE49-F238E27FC236}">
                    <a16:creationId xmlns:a16="http://schemas.microsoft.com/office/drawing/2014/main" id="{26064201-FCBB-41F8-8786-9A8318E14AE3}"/>
                  </a:ext>
                </a:extLst>
              </p:cNvPr>
              <p:cNvSpPr/>
              <p:nvPr/>
            </p:nvSpPr>
            <p:spPr>
              <a:xfrm>
                <a:off x="4326291" y="5881213"/>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4" name="Rectángulo: esquinas redondeadas 53">
                <a:extLst>
                  <a:ext uri="{FF2B5EF4-FFF2-40B4-BE49-F238E27FC236}">
                    <a16:creationId xmlns:a16="http://schemas.microsoft.com/office/drawing/2014/main" id="{87FB8AEB-C42D-4B60-812C-02A08B1674FE}"/>
                  </a:ext>
                </a:extLst>
              </p:cNvPr>
              <p:cNvSpPr/>
              <p:nvPr/>
            </p:nvSpPr>
            <p:spPr>
              <a:xfrm>
                <a:off x="4808088" y="5433876"/>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5" name="Rectángulo: esquinas redondeadas 54">
                <a:extLst>
                  <a:ext uri="{FF2B5EF4-FFF2-40B4-BE49-F238E27FC236}">
                    <a16:creationId xmlns:a16="http://schemas.microsoft.com/office/drawing/2014/main" id="{7CAB062C-3134-4402-B970-EF5831CC8EEB}"/>
                  </a:ext>
                </a:extLst>
              </p:cNvPr>
              <p:cNvSpPr/>
              <p:nvPr/>
            </p:nvSpPr>
            <p:spPr>
              <a:xfrm>
                <a:off x="5288854" y="5654889"/>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6" name="Rectángulo: esquinas redondeadas 55">
                <a:extLst>
                  <a:ext uri="{FF2B5EF4-FFF2-40B4-BE49-F238E27FC236}">
                    <a16:creationId xmlns:a16="http://schemas.microsoft.com/office/drawing/2014/main" id="{42E85150-7072-4F0C-997F-C99BD964ECFC}"/>
                  </a:ext>
                </a:extLst>
              </p:cNvPr>
              <p:cNvSpPr/>
              <p:nvPr/>
            </p:nvSpPr>
            <p:spPr>
              <a:xfrm>
                <a:off x="5764051" y="5433876"/>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7" name="Rectángulo: esquinas redondeadas 56">
                <a:extLst>
                  <a:ext uri="{FF2B5EF4-FFF2-40B4-BE49-F238E27FC236}">
                    <a16:creationId xmlns:a16="http://schemas.microsoft.com/office/drawing/2014/main" id="{8F7A0201-9B71-4A1B-ADEB-C4460422B5A8}"/>
                  </a:ext>
                </a:extLst>
              </p:cNvPr>
              <p:cNvSpPr/>
              <p:nvPr/>
            </p:nvSpPr>
            <p:spPr>
              <a:xfrm>
                <a:off x="5769420" y="5881213"/>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8" name="Rectángulo: esquinas redondeadas 57">
                <a:extLst>
                  <a:ext uri="{FF2B5EF4-FFF2-40B4-BE49-F238E27FC236}">
                    <a16:creationId xmlns:a16="http://schemas.microsoft.com/office/drawing/2014/main" id="{784E1FDD-0ED4-43D5-91C5-B85F5A1D3A0A}"/>
                  </a:ext>
                </a:extLst>
              </p:cNvPr>
              <p:cNvSpPr/>
              <p:nvPr/>
            </p:nvSpPr>
            <p:spPr>
              <a:xfrm>
                <a:off x="6286387" y="5434567"/>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cxnSp>
            <p:nvCxnSpPr>
              <p:cNvPr id="18" name="Conector recto 17">
                <a:extLst>
                  <a:ext uri="{FF2B5EF4-FFF2-40B4-BE49-F238E27FC236}">
                    <a16:creationId xmlns:a16="http://schemas.microsoft.com/office/drawing/2014/main" id="{7037BE4E-0795-49F0-A5A1-9695C97CCF80}"/>
                  </a:ext>
                </a:extLst>
              </p:cNvPr>
              <p:cNvCxnSpPr>
                <a:stCxn id="49" idx="3"/>
                <a:endCxn id="50" idx="1"/>
              </p:cNvCxnSpPr>
              <p:nvPr/>
            </p:nvCxnSpPr>
            <p:spPr>
              <a:xfrm flipV="1">
                <a:off x="3735092" y="5597087"/>
                <a:ext cx="148232" cy="2210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Conector recto 59">
                <a:extLst>
                  <a:ext uri="{FF2B5EF4-FFF2-40B4-BE49-F238E27FC236}">
                    <a16:creationId xmlns:a16="http://schemas.microsoft.com/office/drawing/2014/main" id="{D54F2005-674E-4B11-8B58-B73066A113D7}"/>
                  </a:ext>
                </a:extLst>
              </p:cNvPr>
              <p:cNvCxnSpPr>
                <a:cxnSpLocks/>
                <a:stCxn id="49" idx="3"/>
                <a:endCxn id="51" idx="1"/>
              </p:cNvCxnSpPr>
              <p:nvPr/>
            </p:nvCxnSpPr>
            <p:spPr>
              <a:xfrm>
                <a:off x="3735092" y="5818100"/>
                <a:ext cx="148232" cy="2263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Conector recto 60">
                <a:extLst>
                  <a:ext uri="{FF2B5EF4-FFF2-40B4-BE49-F238E27FC236}">
                    <a16:creationId xmlns:a16="http://schemas.microsoft.com/office/drawing/2014/main" id="{E6535019-6C67-4A72-9C23-9396650E371A}"/>
                  </a:ext>
                </a:extLst>
              </p:cNvPr>
              <p:cNvCxnSpPr>
                <a:cxnSpLocks/>
                <a:stCxn id="53" idx="1"/>
                <a:endCxn id="51" idx="3"/>
              </p:cNvCxnSpPr>
              <p:nvPr/>
            </p:nvCxnSpPr>
            <p:spPr>
              <a:xfrm flipH="1">
                <a:off x="4232772" y="6044424"/>
                <a:ext cx="93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Conector recto 61">
                <a:extLst>
                  <a:ext uri="{FF2B5EF4-FFF2-40B4-BE49-F238E27FC236}">
                    <a16:creationId xmlns:a16="http://schemas.microsoft.com/office/drawing/2014/main" id="{79480A79-3E9D-4364-AE3A-832B9E3A11EC}"/>
                  </a:ext>
                </a:extLst>
              </p:cNvPr>
              <p:cNvCxnSpPr>
                <a:cxnSpLocks/>
                <a:stCxn id="55" idx="1"/>
                <a:endCxn id="53" idx="3"/>
              </p:cNvCxnSpPr>
              <p:nvPr/>
            </p:nvCxnSpPr>
            <p:spPr>
              <a:xfrm flipH="1">
                <a:off x="4675739" y="5818100"/>
                <a:ext cx="613115" cy="2263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Conector recto 62">
                <a:extLst>
                  <a:ext uri="{FF2B5EF4-FFF2-40B4-BE49-F238E27FC236}">
                    <a16:creationId xmlns:a16="http://schemas.microsoft.com/office/drawing/2014/main" id="{B8FFD8DC-A168-4AD3-93DC-DEA8751DBFC1}"/>
                  </a:ext>
                </a:extLst>
              </p:cNvPr>
              <p:cNvCxnSpPr>
                <a:cxnSpLocks/>
                <a:stCxn id="57" idx="1"/>
                <a:endCxn id="55" idx="3"/>
              </p:cNvCxnSpPr>
              <p:nvPr/>
            </p:nvCxnSpPr>
            <p:spPr>
              <a:xfrm flipH="1" flipV="1">
                <a:off x="5638302" y="5818100"/>
                <a:ext cx="131118" cy="2263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Conector recto 64">
                <a:extLst>
                  <a:ext uri="{FF2B5EF4-FFF2-40B4-BE49-F238E27FC236}">
                    <a16:creationId xmlns:a16="http://schemas.microsoft.com/office/drawing/2014/main" id="{48D341E4-A378-47AF-AD6F-A5711887E790}"/>
                  </a:ext>
                </a:extLst>
              </p:cNvPr>
              <p:cNvCxnSpPr>
                <a:cxnSpLocks/>
                <a:stCxn id="57" idx="3"/>
                <a:endCxn id="59" idx="3"/>
              </p:cNvCxnSpPr>
              <p:nvPr/>
            </p:nvCxnSpPr>
            <p:spPr>
              <a:xfrm flipV="1">
                <a:off x="6118868" y="5818100"/>
                <a:ext cx="920519" cy="2263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Conector recto 69">
                <a:extLst>
                  <a:ext uri="{FF2B5EF4-FFF2-40B4-BE49-F238E27FC236}">
                    <a16:creationId xmlns:a16="http://schemas.microsoft.com/office/drawing/2014/main" id="{97FC43D0-30D9-436F-8DDA-E025B52B4AE0}"/>
                  </a:ext>
                </a:extLst>
              </p:cNvPr>
              <p:cNvCxnSpPr>
                <a:cxnSpLocks/>
                <a:stCxn id="50" idx="3"/>
                <a:endCxn id="52" idx="1"/>
              </p:cNvCxnSpPr>
              <p:nvPr/>
            </p:nvCxnSpPr>
            <p:spPr>
              <a:xfrm>
                <a:off x="4232772" y="5597087"/>
                <a:ext cx="93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Conector recto 74">
                <a:extLst>
                  <a:ext uri="{FF2B5EF4-FFF2-40B4-BE49-F238E27FC236}">
                    <a16:creationId xmlns:a16="http://schemas.microsoft.com/office/drawing/2014/main" id="{32455A6A-0AB0-41B9-A625-06C0E1EBDBAE}"/>
                  </a:ext>
                </a:extLst>
              </p:cNvPr>
              <p:cNvCxnSpPr>
                <a:cxnSpLocks/>
                <a:stCxn id="52" idx="3"/>
                <a:endCxn id="54" idx="1"/>
              </p:cNvCxnSpPr>
              <p:nvPr/>
            </p:nvCxnSpPr>
            <p:spPr>
              <a:xfrm>
                <a:off x="4675739" y="5597087"/>
                <a:ext cx="13234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Conector recto 77">
                <a:extLst>
                  <a:ext uri="{FF2B5EF4-FFF2-40B4-BE49-F238E27FC236}">
                    <a16:creationId xmlns:a16="http://schemas.microsoft.com/office/drawing/2014/main" id="{B34ADBF3-4BA7-4861-BC04-DE771E4958E4}"/>
                  </a:ext>
                </a:extLst>
              </p:cNvPr>
              <p:cNvCxnSpPr>
                <a:cxnSpLocks/>
                <a:endCxn id="55" idx="1"/>
              </p:cNvCxnSpPr>
              <p:nvPr/>
            </p:nvCxnSpPr>
            <p:spPr>
              <a:xfrm>
                <a:off x="5157535" y="5666888"/>
                <a:ext cx="131318" cy="1512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Conector recto 80">
                <a:extLst>
                  <a:ext uri="{FF2B5EF4-FFF2-40B4-BE49-F238E27FC236}">
                    <a16:creationId xmlns:a16="http://schemas.microsoft.com/office/drawing/2014/main" id="{A49EE01E-B55E-4CD0-961C-C9B745354DFA}"/>
                  </a:ext>
                </a:extLst>
              </p:cNvPr>
              <p:cNvCxnSpPr>
                <a:cxnSpLocks/>
                <a:stCxn id="55" idx="3"/>
                <a:endCxn id="56" idx="1"/>
              </p:cNvCxnSpPr>
              <p:nvPr/>
            </p:nvCxnSpPr>
            <p:spPr>
              <a:xfrm flipV="1">
                <a:off x="5638302" y="5597087"/>
                <a:ext cx="125749" cy="2210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Conector recto 84">
                <a:extLst>
                  <a:ext uri="{FF2B5EF4-FFF2-40B4-BE49-F238E27FC236}">
                    <a16:creationId xmlns:a16="http://schemas.microsoft.com/office/drawing/2014/main" id="{16904111-309C-4BB4-B0E1-75CB541FF3F6}"/>
                  </a:ext>
                </a:extLst>
              </p:cNvPr>
              <p:cNvCxnSpPr>
                <a:cxnSpLocks/>
                <a:stCxn id="56" idx="3"/>
                <a:endCxn id="58" idx="1"/>
              </p:cNvCxnSpPr>
              <p:nvPr/>
            </p:nvCxnSpPr>
            <p:spPr>
              <a:xfrm>
                <a:off x="6113499" y="5597087"/>
                <a:ext cx="172888" cy="69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Conector recto 87">
                <a:extLst>
                  <a:ext uri="{FF2B5EF4-FFF2-40B4-BE49-F238E27FC236}">
                    <a16:creationId xmlns:a16="http://schemas.microsoft.com/office/drawing/2014/main" id="{D15E91A5-D948-4E69-AC18-B98784074C55}"/>
                  </a:ext>
                </a:extLst>
              </p:cNvPr>
              <p:cNvCxnSpPr>
                <a:cxnSpLocks/>
                <a:stCxn id="59" idx="1"/>
                <a:endCxn id="49" idx="1"/>
              </p:cNvCxnSpPr>
              <p:nvPr/>
            </p:nvCxnSpPr>
            <p:spPr>
              <a:xfrm>
                <a:off x="3230541" y="5818100"/>
                <a:ext cx="15510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Conector recto 90">
                <a:extLst>
                  <a:ext uri="{FF2B5EF4-FFF2-40B4-BE49-F238E27FC236}">
                    <a16:creationId xmlns:a16="http://schemas.microsoft.com/office/drawing/2014/main" id="{24BD2672-3A2E-4B55-BF85-475F03C87F1F}"/>
                  </a:ext>
                </a:extLst>
              </p:cNvPr>
              <p:cNvCxnSpPr>
                <a:cxnSpLocks/>
                <a:stCxn id="58" idx="3"/>
                <a:endCxn id="59" idx="3"/>
              </p:cNvCxnSpPr>
              <p:nvPr/>
            </p:nvCxnSpPr>
            <p:spPr>
              <a:xfrm>
                <a:off x="6635835" y="5597778"/>
                <a:ext cx="403552" cy="2203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93096291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C155B-292B-ED95-F14A-71D004759876}"/>
              </a:ext>
            </a:extLst>
          </p:cNvPr>
          <p:cNvSpPr>
            <a:spLocks noGrp="1"/>
          </p:cNvSpPr>
          <p:nvPr>
            <p:ph type="title"/>
          </p:nvPr>
        </p:nvSpPr>
        <p:spPr/>
        <p:txBody>
          <a:bodyPr>
            <a:noAutofit/>
          </a:bodyPr>
          <a:lstStyle/>
          <a:p>
            <a:r>
              <a:rPr lang="es-AR" dirty="0"/>
              <a:t>Medidas de prestaciones en Algoritmos Paralelos</a:t>
            </a:r>
          </a:p>
        </p:txBody>
      </p:sp>
      <p:sp>
        <p:nvSpPr>
          <p:cNvPr id="3" name="Marcador de contenido 2">
            <a:extLst>
              <a:ext uri="{FF2B5EF4-FFF2-40B4-BE49-F238E27FC236}">
                <a16:creationId xmlns:a16="http://schemas.microsoft.com/office/drawing/2014/main" id="{4F648188-3976-B39A-C381-7480D9BB8D29}"/>
              </a:ext>
            </a:extLst>
          </p:cNvPr>
          <p:cNvSpPr>
            <a:spLocks noGrp="1"/>
          </p:cNvSpPr>
          <p:nvPr>
            <p:ph idx="1"/>
          </p:nvPr>
        </p:nvSpPr>
        <p:spPr>
          <a:ln w="25400"/>
        </p:spPr>
        <p:style>
          <a:lnRef idx="2">
            <a:schemeClr val="accent2"/>
          </a:lnRef>
          <a:fillRef idx="1">
            <a:schemeClr val="lt1"/>
          </a:fillRef>
          <a:effectRef idx="0">
            <a:schemeClr val="accent2"/>
          </a:effectRef>
          <a:fontRef idx="minor">
            <a:schemeClr val="dk1"/>
          </a:fontRef>
        </p:style>
        <p:txBody>
          <a:bodyPr>
            <a:normAutofit/>
          </a:bodyPr>
          <a:lstStyle/>
          <a:p>
            <a:pPr marL="0" indent="0" algn="just">
              <a:buNone/>
            </a:pPr>
            <a:r>
              <a:rPr lang="es-AR" b="1" dirty="0"/>
              <a:t>Las técnicas de HPC buscan reducir los tiempos de ejecución, el tiempo como medida, no alcanza. Dos algoritmos pueden ejecutar en el mismo tiempo, pero uno de ellos usa menos procesadores.</a:t>
            </a:r>
          </a:p>
          <a:p>
            <a:endParaRPr lang="es-AR" dirty="0"/>
          </a:p>
          <a:p>
            <a:r>
              <a:rPr lang="es-AR" dirty="0" err="1"/>
              <a:t>Speed</a:t>
            </a:r>
            <a:r>
              <a:rPr lang="es-AR" dirty="0"/>
              <a:t> Up</a:t>
            </a:r>
          </a:p>
          <a:p>
            <a:r>
              <a:rPr lang="es-AR" dirty="0"/>
              <a:t>Eficiencia</a:t>
            </a:r>
          </a:p>
          <a:p>
            <a:r>
              <a:rPr lang="es-AR" dirty="0"/>
              <a:t>Coste</a:t>
            </a:r>
          </a:p>
          <a:p>
            <a:r>
              <a:rPr lang="es-AR" dirty="0"/>
              <a:t>Función </a:t>
            </a:r>
            <a:r>
              <a:rPr lang="es-AR" dirty="0" err="1"/>
              <a:t>Overhead</a:t>
            </a:r>
            <a:endParaRPr lang="es-AR" dirty="0"/>
          </a:p>
          <a:p>
            <a:endParaRPr lang="es-AR" dirty="0"/>
          </a:p>
        </p:txBody>
      </p:sp>
    </p:spTree>
    <p:extLst>
      <p:ext uri="{BB962C8B-B14F-4D97-AF65-F5344CB8AC3E}">
        <p14:creationId xmlns:p14="http://schemas.microsoft.com/office/powerpoint/2010/main" val="69192780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C155B-292B-ED95-F14A-71D004759876}"/>
              </a:ext>
            </a:extLst>
          </p:cNvPr>
          <p:cNvSpPr>
            <a:spLocks noGrp="1"/>
          </p:cNvSpPr>
          <p:nvPr>
            <p:ph type="title"/>
          </p:nvPr>
        </p:nvSpPr>
        <p:spPr/>
        <p:txBody>
          <a:bodyPr>
            <a:noAutofit/>
          </a:bodyPr>
          <a:lstStyle/>
          <a:p>
            <a:r>
              <a:rPr lang="es-AR" dirty="0"/>
              <a:t>Medidas de prestaciones en Algoritmos Paralelos</a:t>
            </a:r>
          </a:p>
        </p:txBody>
      </p:sp>
      <p:sp>
        <p:nvSpPr>
          <p:cNvPr id="3" name="Marcador de contenido 2">
            <a:extLst>
              <a:ext uri="{FF2B5EF4-FFF2-40B4-BE49-F238E27FC236}">
                <a16:creationId xmlns:a16="http://schemas.microsoft.com/office/drawing/2014/main" id="{4F648188-3976-B39A-C381-7480D9BB8D29}"/>
              </a:ext>
            </a:extLst>
          </p:cNvPr>
          <p:cNvSpPr>
            <a:spLocks noGrp="1"/>
          </p:cNvSpPr>
          <p:nvPr>
            <p:ph idx="1"/>
          </p:nvPr>
        </p:nvSpPr>
        <p:spPr>
          <a:ln w="25400"/>
        </p:spPr>
        <p:style>
          <a:lnRef idx="2">
            <a:schemeClr val="accent2"/>
          </a:lnRef>
          <a:fillRef idx="1">
            <a:schemeClr val="lt1"/>
          </a:fillRef>
          <a:effectRef idx="0">
            <a:schemeClr val="accent2"/>
          </a:effectRef>
          <a:fontRef idx="minor">
            <a:schemeClr val="dk1"/>
          </a:fontRef>
        </p:style>
        <p:txBody>
          <a:bodyPr/>
          <a:lstStyle/>
          <a:p>
            <a:pPr marL="0" indent="0">
              <a:buNone/>
            </a:pPr>
            <a:r>
              <a:rPr lang="es-AR" b="1" dirty="0" err="1"/>
              <a:t>Speed</a:t>
            </a:r>
            <a:r>
              <a:rPr lang="es-AR" b="1" dirty="0"/>
              <a:t> Up</a:t>
            </a:r>
            <a:r>
              <a:rPr lang="es-AR" dirty="0"/>
              <a:t>: </a:t>
            </a:r>
          </a:p>
          <a:p>
            <a:r>
              <a:rPr lang="es-AR" dirty="0"/>
              <a:t>Referencia a la ganancia de velocidad que se consigue con un algoritmo paralelo al resolver el mismo problema con un algoritmo secuencial.</a:t>
            </a:r>
          </a:p>
          <a:p>
            <a:endParaRPr lang="es-AR" dirty="0"/>
          </a:p>
          <a:p>
            <a:endParaRPr lang="es-AR" dirty="0"/>
          </a:p>
          <a:p>
            <a:pPr marL="0" indent="0">
              <a:buNone/>
            </a:pPr>
            <a:r>
              <a:rPr lang="es-AR" b="1" dirty="0" err="1"/>
              <a:t>Speed</a:t>
            </a:r>
            <a:r>
              <a:rPr lang="es-AR" b="1" dirty="0"/>
              <a:t> Up = Tiempo Secuencial / Tiempo Paralelo</a:t>
            </a:r>
          </a:p>
        </p:txBody>
      </p:sp>
    </p:spTree>
    <p:extLst>
      <p:ext uri="{BB962C8B-B14F-4D97-AF65-F5344CB8AC3E}">
        <p14:creationId xmlns:p14="http://schemas.microsoft.com/office/powerpoint/2010/main" val="317038272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C155B-292B-ED95-F14A-71D004759876}"/>
              </a:ext>
            </a:extLst>
          </p:cNvPr>
          <p:cNvSpPr>
            <a:spLocks noGrp="1"/>
          </p:cNvSpPr>
          <p:nvPr>
            <p:ph type="title"/>
          </p:nvPr>
        </p:nvSpPr>
        <p:spPr/>
        <p:txBody>
          <a:bodyPr>
            <a:noAutofit/>
          </a:bodyPr>
          <a:lstStyle/>
          <a:p>
            <a:r>
              <a:rPr lang="es-AR" dirty="0"/>
              <a:t>Medidas de prestaciones en Algoritmos Paralelos</a:t>
            </a:r>
          </a:p>
        </p:txBody>
      </p:sp>
      <p:sp>
        <p:nvSpPr>
          <p:cNvPr id="3" name="Marcador de contenido 2">
            <a:extLst>
              <a:ext uri="{FF2B5EF4-FFF2-40B4-BE49-F238E27FC236}">
                <a16:creationId xmlns:a16="http://schemas.microsoft.com/office/drawing/2014/main" id="{4F648188-3976-B39A-C381-7480D9BB8D29}"/>
              </a:ext>
            </a:extLst>
          </p:cNvPr>
          <p:cNvSpPr>
            <a:spLocks noGrp="1"/>
          </p:cNvSpPr>
          <p:nvPr>
            <p:ph idx="1"/>
          </p:nvPr>
        </p:nvSpPr>
        <p:spPr>
          <a:ln w="25400"/>
        </p:spPr>
        <p:style>
          <a:lnRef idx="2">
            <a:schemeClr val="accent2"/>
          </a:lnRef>
          <a:fillRef idx="1">
            <a:schemeClr val="lt1"/>
          </a:fillRef>
          <a:effectRef idx="0">
            <a:schemeClr val="accent2"/>
          </a:effectRef>
          <a:fontRef idx="minor">
            <a:schemeClr val="dk1"/>
          </a:fontRef>
        </p:style>
        <p:txBody>
          <a:bodyPr>
            <a:normAutofit/>
          </a:bodyPr>
          <a:lstStyle/>
          <a:p>
            <a:pPr marL="0" indent="0">
              <a:buNone/>
            </a:pPr>
            <a:r>
              <a:rPr lang="es-AR" b="1" dirty="0"/>
              <a:t>Eficiencia</a:t>
            </a:r>
            <a:r>
              <a:rPr lang="es-AR" dirty="0"/>
              <a:t>: </a:t>
            </a:r>
          </a:p>
          <a:p>
            <a:r>
              <a:rPr lang="es-AR" dirty="0"/>
              <a:t>La eficiencia normaliza el valor del </a:t>
            </a:r>
            <a:r>
              <a:rPr lang="es-AR" dirty="0" err="1"/>
              <a:t>Speed</a:t>
            </a:r>
            <a:r>
              <a:rPr lang="es-AR" dirty="0"/>
              <a:t> Up, al dividirlo por la cantidad de procesadores que se utilizaron para alcanzar la ganancia en velocidad. Dando la idea de la porción de tiempo que los procesadores se dedican al trabajo útil.</a:t>
            </a:r>
          </a:p>
          <a:p>
            <a:endParaRPr lang="es-AR" dirty="0"/>
          </a:p>
          <a:p>
            <a:pPr marL="0" indent="0">
              <a:buNone/>
            </a:pPr>
            <a:r>
              <a:rPr lang="es-AR" b="1" dirty="0"/>
              <a:t>Eficiencia = </a:t>
            </a:r>
            <a:r>
              <a:rPr lang="es-AR" b="1" dirty="0" err="1"/>
              <a:t>Speed</a:t>
            </a:r>
            <a:r>
              <a:rPr lang="es-AR" b="1" dirty="0"/>
              <a:t> Up / Número Procesadores</a:t>
            </a:r>
          </a:p>
        </p:txBody>
      </p:sp>
    </p:spTree>
    <p:extLst>
      <p:ext uri="{BB962C8B-B14F-4D97-AF65-F5344CB8AC3E}">
        <p14:creationId xmlns:p14="http://schemas.microsoft.com/office/powerpoint/2010/main" val="117840767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C155B-292B-ED95-F14A-71D004759876}"/>
              </a:ext>
            </a:extLst>
          </p:cNvPr>
          <p:cNvSpPr>
            <a:spLocks noGrp="1"/>
          </p:cNvSpPr>
          <p:nvPr>
            <p:ph type="title"/>
          </p:nvPr>
        </p:nvSpPr>
        <p:spPr/>
        <p:txBody>
          <a:bodyPr>
            <a:noAutofit/>
          </a:bodyPr>
          <a:lstStyle/>
          <a:p>
            <a:r>
              <a:rPr lang="es-AR" dirty="0"/>
              <a:t>Medidas de prestaciones en Algoritmos Paralelos</a:t>
            </a:r>
          </a:p>
        </p:txBody>
      </p:sp>
      <p:sp>
        <p:nvSpPr>
          <p:cNvPr id="3" name="Marcador de contenido 2">
            <a:extLst>
              <a:ext uri="{FF2B5EF4-FFF2-40B4-BE49-F238E27FC236}">
                <a16:creationId xmlns:a16="http://schemas.microsoft.com/office/drawing/2014/main" id="{4F648188-3976-B39A-C381-7480D9BB8D29}"/>
              </a:ext>
            </a:extLst>
          </p:cNvPr>
          <p:cNvSpPr>
            <a:spLocks noGrp="1"/>
          </p:cNvSpPr>
          <p:nvPr>
            <p:ph idx="1"/>
          </p:nvPr>
        </p:nvSpPr>
        <p:spPr>
          <a:ln w="25400"/>
        </p:spPr>
        <p:style>
          <a:lnRef idx="2">
            <a:schemeClr val="accent2"/>
          </a:lnRef>
          <a:fillRef idx="1">
            <a:schemeClr val="lt1"/>
          </a:fillRef>
          <a:effectRef idx="0">
            <a:schemeClr val="accent2"/>
          </a:effectRef>
          <a:fontRef idx="minor">
            <a:schemeClr val="dk1"/>
          </a:fontRef>
        </p:style>
        <p:txBody>
          <a:bodyPr/>
          <a:lstStyle/>
          <a:p>
            <a:pPr marL="0" indent="0">
              <a:buNone/>
            </a:pPr>
            <a:r>
              <a:rPr lang="es-AR" b="1" dirty="0"/>
              <a:t>Coste</a:t>
            </a:r>
            <a:r>
              <a:rPr lang="es-AR" dirty="0"/>
              <a:t>: </a:t>
            </a:r>
          </a:p>
          <a:p>
            <a:r>
              <a:rPr lang="es-AR" dirty="0"/>
              <a:t>El coste de un algoritmo paralelo representa el tiempo realizado por todo el sistema en la resolución del problema.</a:t>
            </a:r>
          </a:p>
          <a:p>
            <a:endParaRPr lang="es-AR" dirty="0"/>
          </a:p>
          <a:p>
            <a:endParaRPr lang="es-AR" dirty="0"/>
          </a:p>
          <a:p>
            <a:pPr marL="0" indent="0">
              <a:buNone/>
            </a:pPr>
            <a:r>
              <a:rPr lang="es-AR" b="1" dirty="0"/>
              <a:t>Coste = Número Procesadores ∗ Tiempo </a:t>
            </a:r>
            <a:r>
              <a:rPr lang="es-AR" b="1"/>
              <a:t>Algoritmo Paralelo</a:t>
            </a:r>
            <a:endParaRPr lang="es-AR" b="1" dirty="0"/>
          </a:p>
        </p:txBody>
      </p:sp>
    </p:spTree>
    <p:extLst>
      <p:ext uri="{BB962C8B-B14F-4D97-AF65-F5344CB8AC3E}">
        <p14:creationId xmlns:p14="http://schemas.microsoft.com/office/powerpoint/2010/main" val="194364196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C155B-292B-ED95-F14A-71D004759876}"/>
              </a:ext>
            </a:extLst>
          </p:cNvPr>
          <p:cNvSpPr>
            <a:spLocks noGrp="1"/>
          </p:cNvSpPr>
          <p:nvPr>
            <p:ph type="title"/>
          </p:nvPr>
        </p:nvSpPr>
        <p:spPr/>
        <p:txBody>
          <a:bodyPr>
            <a:noAutofit/>
          </a:bodyPr>
          <a:lstStyle/>
          <a:p>
            <a:r>
              <a:rPr lang="es-AR" dirty="0"/>
              <a:t>Medidas de prestaciones en Algoritmos Paralelos</a:t>
            </a:r>
          </a:p>
        </p:txBody>
      </p:sp>
      <p:sp>
        <p:nvSpPr>
          <p:cNvPr id="3" name="Marcador de contenido 2">
            <a:extLst>
              <a:ext uri="{FF2B5EF4-FFF2-40B4-BE49-F238E27FC236}">
                <a16:creationId xmlns:a16="http://schemas.microsoft.com/office/drawing/2014/main" id="{4F648188-3976-B39A-C381-7480D9BB8D29}"/>
              </a:ext>
            </a:extLst>
          </p:cNvPr>
          <p:cNvSpPr>
            <a:spLocks noGrp="1"/>
          </p:cNvSpPr>
          <p:nvPr>
            <p:ph idx="1"/>
          </p:nvPr>
        </p:nvSpPr>
        <p:spPr>
          <a:ln w="25400"/>
        </p:spPr>
        <p:style>
          <a:lnRef idx="2">
            <a:schemeClr val="accent2"/>
          </a:lnRef>
          <a:fillRef idx="1">
            <a:schemeClr val="lt1"/>
          </a:fillRef>
          <a:effectRef idx="0">
            <a:schemeClr val="accent2"/>
          </a:effectRef>
          <a:fontRef idx="minor">
            <a:schemeClr val="dk1"/>
          </a:fontRef>
        </p:style>
        <p:txBody>
          <a:bodyPr/>
          <a:lstStyle/>
          <a:p>
            <a:pPr marL="0" indent="0">
              <a:buNone/>
            </a:pPr>
            <a:r>
              <a:rPr lang="es-AR" b="1" dirty="0"/>
              <a:t>Función </a:t>
            </a:r>
            <a:r>
              <a:rPr lang="es-AR" b="1" dirty="0" err="1"/>
              <a:t>Overhead</a:t>
            </a:r>
            <a:r>
              <a:rPr lang="es-AR" b="1" dirty="0"/>
              <a:t>:</a:t>
            </a:r>
          </a:p>
          <a:p>
            <a:r>
              <a:rPr lang="es-AR" dirty="0"/>
              <a:t>Es la diferencia entre el Coste y el tiempo secuencial. Mientras mayor es la función </a:t>
            </a:r>
            <a:r>
              <a:rPr lang="es-AR" dirty="0" err="1"/>
              <a:t>overhead</a:t>
            </a:r>
            <a:r>
              <a:rPr lang="es-AR" dirty="0"/>
              <a:t>, peor es el comportamiento del algoritmo paralelo.</a:t>
            </a:r>
          </a:p>
          <a:p>
            <a:endParaRPr lang="es-AR" dirty="0"/>
          </a:p>
          <a:p>
            <a:pPr marL="0" indent="0">
              <a:buNone/>
            </a:pPr>
            <a:r>
              <a:rPr lang="es-AR" b="1" dirty="0" err="1"/>
              <a:t>Overhead</a:t>
            </a:r>
            <a:r>
              <a:rPr lang="es-AR" b="1"/>
              <a:t> = Coste – Tiempo Secuencial</a:t>
            </a:r>
            <a:endParaRPr lang="es-AR" b="1" dirty="0"/>
          </a:p>
        </p:txBody>
      </p:sp>
    </p:spTree>
    <p:extLst>
      <p:ext uri="{BB962C8B-B14F-4D97-AF65-F5344CB8AC3E}">
        <p14:creationId xmlns:p14="http://schemas.microsoft.com/office/powerpoint/2010/main" val="64290994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dirty="0"/>
              <a:t>Cómputo de Altas Prestaciones (HPC)</a:t>
            </a:r>
          </a:p>
        </p:txBody>
      </p:sp>
      <p:pic>
        <p:nvPicPr>
          <p:cNvPr id="10" name="Imagen 9">
            <a:extLst>
              <a:ext uri="{FF2B5EF4-FFF2-40B4-BE49-F238E27FC236}">
                <a16:creationId xmlns:a16="http://schemas.microsoft.com/office/drawing/2014/main" id="{03C21870-FD68-4DA8-8282-08934C0135AD}"/>
              </a:ext>
            </a:extLst>
          </p:cNvPr>
          <p:cNvPicPr>
            <a:picLocks noChangeAspect="1"/>
          </p:cNvPicPr>
          <p:nvPr/>
        </p:nvPicPr>
        <p:blipFill>
          <a:blip r:embed="rId3"/>
          <a:stretch>
            <a:fillRect/>
          </a:stretch>
        </p:blipFill>
        <p:spPr>
          <a:xfrm>
            <a:off x="227012" y="2928322"/>
            <a:ext cx="11718749" cy="3053377"/>
          </a:xfrm>
          <a:prstGeom prst="rect">
            <a:avLst/>
          </a:prstGeom>
        </p:spPr>
      </p:pic>
      <p:sp>
        <p:nvSpPr>
          <p:cNvPr id="11" name="Marcador de contenido 2">
            <a:extLst>
              <a:ext uri="{FF2B5EF4-FFF2-40B4-BE49-F238E27FC236}">
                <a16:creationId xmlns:a16="http://schemas.microsoft.com/office/drawing/2014/main" id="{CFB3E769-0B4F-46CB-B31F-8FCB968890D6}"/>
              </a:ext>
            </a:extLst>
          </p:cNvPr>
          <p:cNvSpPr txBox="1">
            <a:spLocks/>
          </p:cNvSpPr>
          <p:nvPr/>
        </p:nvSpPr>
        <p:spPr>
          <a:xfrm>
            <a:off x="7389812" y="4267200"/>
            <a:ext cx="4320419" cy="1231502"/>
          </a:xfrm>
          <a:prstGeom prst="rect">
            <a:avLst/>
          </a:prstGeom>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457063" lvl="1" indent="0">
              <a:lnSpc>
                <a:spcPct val="150000"/>
              </a:lnSpc>
              <a:buFont typeface="Consolas" pitchFamily="49" charset="0"/>
              <a:buNone/>
            </a:pPr>
            <a:r>
              <a:rPr lang="es-AR" sz="4800" b="1" dirty="0">
                <a:ln w="0"/>
                <a:effectLst>
                  <a:outerShdw blurRad="60007" dist="200025" dir="15000000" sy="30000" kx="-1800000" algn="bl" rotWithShape="0">
                    <a:prstClr val="black">
                      <a:alpha val="32000"/>
                    </a:prstClr>
                  </a:outerShdw>
                </a:effectLst>
              </a:rPr>
              <a:t>H.P.C.</a:t>
            </a:r>
          </a:p>
        </p:txBody>
      </p:sp>
    </p:spTree>
    <p:extLst>
      <p:ext uri="{BB962C8B-B14F-4D97-AF65-F5344CB8AC3E}">
        <p14:creationId xmlns:p14="http://schemas.microsoft.com/office/powerpoint/2010/main" val="146004921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theme/theme1.xml><?xml version="1.0" encoding="utf-8"?>
<a:theme xmlns:a="http://schemas.openxmlformats.org/drawingml/2006/main" name="Paquete">
  <a:themeElements>
    <a:clrScheme name="Paquet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quet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quet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1_Paquete">
  <a:themeElements>
    <a:clrScheme name="Paquet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quet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quet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Este valor indica el número de revisiones o de veces que se ha guardado. La aplicación es la responsable de actualizar este valor después de cada revisión.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DocumentoBibliotecaFormulario</Display>
  <Edit>DocumentoBibliotecaFormulario</Edit>
  <New>DocumentoBibliotecaFormulario</New>
</FormTemplates>
</file>

<file path=customXml/itemProps1.xml><?xml version="1.0" encoding="utf-8"?>
<ds:datastoreItem xmlns:ds="http://schemas.openxmlformats.org/officeDocument/2006/customXml" ds:itemID="{08F4CB80-51E5-47C8-B45D-3834AA25DD5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85DBF61-A50A-4EA0-945F-5445B1740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441CC889-B55A-4246-8D72-AEC912BCD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Diseño financiero</Template>
  <TotalTime>11188</TotalTime>
  <Words>2717</Words>
  <Application>Microsoft Office PowerPoint</Application>
  <PresentationFormat>Personalizado</PresentationFormat>
  <Paragraphs>437</Paragraphs>
  <Slides>46</Slides>
  <Notes>42</Notes>
  <HiddenSlides>0</HiddenSlides>
  <MMClips>1</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46</vt:i4>
      </vt:variant>
    </vt:vector>
  </HeadingPairs>
  <TitlesOfParts>
    <vt:vector size="55" baseType="lpstr">
      <vt:lpstr>Abadi</vt:lpstr>
      <vt:lpstr>Arial</vt:lpstr>
      <vt:lpstr>Arial Black</vt:lpstr>
      <vt:lpstr>Consolas</vt:lpstr>
      <vt:lpstr>Corbel</vt:lpstr>
      <vt:lpstr>Gill Sans MT</vt:lpstr>
      <vt:lpstr>Wingdings</vt:lpstr>
      <vt:lpstr>Paquete</vt:lpstr>
      <vt:lpstr>1_Paquete</vt:lpstr>
      <vt:lpstr>Computación de Altas Prestaciones (HPC)</vt:lpstr>
      <vt:lpstr>Agenda</vt:lpstr>
      <vt:lpstr>Tipos de Arquitecturas</vt:lpstr>
      <vt:lpstr>Arquitectura no configurable</vt:lpstr>
      <vt:lpstr>Modelo von neumann</vt:lpstr>
      <vt:lpstr>Computación secuencial</vt:lpstr>
      <vt:lpstr>Arquitectura no Configurable</vt:lpstr>
      <vt:lpstr>Necesidad de Paralelismo</vt:lpstr>
      <vt:lpstr>Necesidad de Paralelismo</vt:lpstr>
      <vt:lpstr>Ejemplo de limitación secuencial</vt:lpstr>
      <vt:lpstr>Ejemplo de limitación secuencial</vt:lpstr>
      <vt:lpstr>Ejemplo de limitación secuencial</vt:lpstr>
      <vt:lpstr>Ejemplo de limitación secuencial</vt:lpstr>
      <vt:lpstr>Necesidad de Paralelismo</vt:lpstr>
      <vt:lpstr>Necesidad de Paralelismo</vt:lpstr>
      <vt:lpstr>Necesidad de Paralelismo</vt:lpstr>
      <vt:lpstr>Necesidad de Paralelismo</vt:lpstr>
      <vt:lpstr>Paralelismo en monoprocesador</vt:lpstr>
      <vt:lpstr>Paralelismo en monoprocesador</vt:lpstr>
      <vt:lpstr>Paralelismo en monoprocesador</vt:lpstr>
      <vt:lpstr>Paralelismo en monoprocesador</vt:lpstr>
      <vt:lpstr>Paralelismo en monoprocesador</vt:lpstr>
      <vt:lpstr>Paralelismo en monoprocesador</vt:lpstr>
      <vt:lpstr>Paralelismo en monoprocesador</vt:lpstr>
      <vt:lpstr>Paralelismo en multiprocesadores</vt:lpstr>
      <vt:lpstr>Taxonomía de flynn</vt:lpstr>
      <vt:lpstr>SISD (1 instrucción / 1 dato)</vt:lpstr>
      <vt:lpstr>SIMD (1 instrucción / * datos)</vt:lpstr>
      <vt:lpstr>MISD (* Instrucciones / 1 dato)</vt:lpstr>
      <vt:lpstr>MIMD (* instrucciones / * datos)</vt:lpstr>
      <vt:lpstr>MIMD Paradigmas</vt:lpstr>
      <vt:lpstr>Mimd – memoria compartida</vt:lpstr>
      <vt:lpstr>Mimd – memoria distribuida</vt:lpstr>
      <vt:lpstr>Mimd – memoria compartida distribuida</vt:lpstr>
      <vt:lpstr>MIMD Hardware</vt:lpstr>
      <vt:lpstr>MIMD Hardware 2017</vt:lpstr>
      <vt:lpstr>Taxonomía de Flynn (tenenbaum)</vt:lpstr>
      <vt:lpstr>Paradigmas de la computación paralela</vt:lpstr>
      <vt:lpstr>Paradigmas de Computación Paralela</vt:lpstr>
      <vt:lpstr>Paradigmas de Computación Paralela</vt:lpstr>
      <vt:lpstr>Medidas de prestaciones en Algoritmos Paralelos</vt:lpstr>
      <vt:lpstr>Medidas de prestaciones en Algoritmos Paralelos</vt:lpstr>
      <vt:lpstr>Medidas de prestaciones en Algoritmos Paralelos</vt:lpstr>
      <vt:lpstr>Medidas de prestaciones en Algoritmos Paralelos</vt:lpstr>
      <vt:lpstr>Medidas de prestaciones en Algoritmos Paralelos</vt:lpstr>
      <vt:lpstr>Cómputo de Altas Prestaciones (HPC)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Diseño del título</dc:title>
  <dc:creator>Summer</dc:creator>
  <cp:lastModifiedBy>Adagio Matias Ezequiel</cp:lastModifiedBy>
  <cp:revision>260</cp:revision>
  <dcterms:created xsi:type="dcterms:W3CDTF">2013-04-05T19:59:21Z</dcterms:created>
  <dcterms:modified xsi:type="dcterms:W3CDTF">2024-05-22T03:07:41Z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y fmtid="{D5CDD505-2E9C-101B-9397-08002B2CF9AE}" pid="3" name="MSIP_Label_0c2abd79-57a9-4473-8700-c843f76a1e37_Enabled">
    <vt:lpwstr>true</vt:lpwstr>
  </property>
  <property fmtid="{D5CDD505-2E9C-101B-9397-08002B2CF9AE}" pid="4" name="MSIP_Label_0c2abd79-57a9-4473-8700-c843f76a1e37_SetDate">
    <vt:lpwstr>2023-05-14T20:28:29Z</vt:lpwstr>
  </property>
  <property fmtid="{D5CDD505-2E9C-101B-9397-08002B2CF9AE}" pid="5" name="MSIP_Label_0c2abd79-57a9-4473-8700-c843f76a1e37_Method">
    <vt:lpwstr>Privileged</vt:lpwstr>
  </property>
  <property fmtid="{D5CDD505-2E9C-101B-9397-08002B2CF9AE}" pid="6" name="MSIP_Label_0c2abd79-57a9-4473-8700-c843f76a1e37_Name">
    <vt:lpwstr>Internal</vt:lpwstr>
  </property>
  <property fmtid="{D5CDD505-2E9C-101B-9397-08002B2CF9AE}" pid="7" name="MSIP_Label_0c2abd79-57a9-4473-8700-c843f76a1e37_SiteId">
    <vt:lpwstr>35595a02-4d6d-44ac-99e1-f9ab4cd872db</vt:lpwstr>
  </property>
  <property fmtid="{D5CDD505-2E9C-101B-9397-08002B2CF9AE}" pid="8" name="MSIP_Label_0c2abd79-57a9-4473-8700-c843f76a1e37_ActionId">
    <vt:lpwstr>b1dca3c3-f49b-43b9-aa4b-a5b64a364fe2</vt:lpwstr>
  </property>
  <property fmtid="{D5CDD505-2E9C-101B-9397-08002B2CF9AE}" pid="9" name="MSIP_Label_0c2abd79-57a9-4473-8700-c843f76a1e37_ContentBits">
    <vt:lpwstr>0</vt:lpwstr>
  </property>
</Properties>
</file>