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72"/>
  </p:notesMasterIdLst>
  <p:handoutMasterIdLst>
    <p:handoutMasterId r:id="rId73"/>
  </p:handoutMasterIdLst>
  <p:sldIdLst>
    <p:sldId id="256" r:id="rId5"/>
    <p:sldId id="315" r:id="rId6"/>
    <p:sldId id="432" r:id="rId7"/>
    <p:sldId id="318" r:id="rId8"/>
    <p:sldId id="288" r:id="rId9"/>
    <p:sldId id="323" r:id="rId10"/>
    <p:sldId id="324" r:id="rId11"/>
    <p:sldId id="325" r:id="rId12"/>
    <p:sldId id="319" r:id="rId13"/>
    <p:sldId id="320" r:id="rId14"/>
    <p:sldId id="402" r:id="rId15"/>
    <p:sldId id="380" r:id="rId16"/>
    <p:sldId id="381" r:id="rId17"/>
    <p:sldId id="404" r:id="rId18"/>
    <p:sldId id="382" r:id="rId19"/>
    <p:sldId id="384" r:id="rId20"/>
    <p:sldId id="430" r:id="rId21"/>
    <p:sldId id="385" r:id="rId22"/>
    <p:sldId id="386" r:id="rId23"/>
    <p:sldId id="431" r:id="rId24"/>
    <p:sldId id="311" r:id="rId25"/>
    <p:sldId id="312" r:id="rId26"/>
    <p:sldId id="328" r:id="rId27"/>
    <p:sldId id="305" r:id="rId28"/>
    <p:sldId id="414" r:id="rId29"/>
    <p:sldId id="415" r:id="rId30"/>
    <p:sldId id="416" r:id="rId31"/>
    <p:sldId id="417" r:id="rId32"/>
    <p:sldId id="418" r:id="rId33"/>
    <p:sldId id="419" r:id="rId34"/>
    <p:sldId id="337" r:id="rId35"/>
    <p:sldId id="338" r:id="rId36"/>
    <p:sldId id="341" r:id="rId37"/>
    <p:sldId id="423" r:id="rId38"/>
    <p:sldId id="420" r:id="rId39"/>
    <p:sldId id="421" r:id="rId40"/>
    <p:sldId id="422" r:id="rId41"/>
    <p:sldId id="345" r:id="rId42"/>
    <p:sldId id="346" r:id="rId43"/>
    <p:sldId id="347" r:id="rId44"/>
    <p:sldId id="349" r:id="rId45"/>
    <p:sldId id="427" r:id="rId46"/>
    <p:sldId id="428" r:id="rId47"/>
    <p:sldId id="429" r:id="rId48"/>
    <p:sldId id="313" r:id="rId49"/>
    <p:sldId id="314" r:id="rId50"/>
    <p:sldId id="329" r:id="rId51"/>
    <p:sldId id="433" r:id="rId52"/>
    <p:sldId id="330" r:id="rId53"/>
    <p:sldId id="332" r:id="rId54"/>
    <p:sldId id="436" r:id="rId55"/>
    <p:sldId id="334" r:id="rId56"/>
    <p:sldId id="434" r:id="rId57"/>
    <p:sldId id="435" r:id="rId58"/>
    <p:sldId id="437" r:id="rId59"/>
    <p:sldId id="424" r:id="rId60"/>
    <p:sldId id="425" r:id="rId61"/>
    <p:sldId id="442" r:id="rId62"/>
    <p:sldId id="406" r:id="rId63"/>
    <p:sldId id="440" r:id="rId64"/>
    <p:sldId id="441" r:id="rId65"/>
    <p:sldId id="438" r:id="rId66"/>
    <p:sldId id="354" r:id="rId67"/>
    <p:sldId id="316" r:id="rId68"/>
    <p:sldId id="317" r:id="rId69"/>
    <p:sldId id="271" r:id="rId70"/>
    <p:sldId id="277" r:id="rId71"/>
  </p:sldIdLst>
  <p:sldSz cx="12188825" cy="6858000"/>
  <p:notesSz cx="6858000" cy="9144000"/>
  <p:defaultTextStyle>
    <a:defPPr rtl="0">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ALDO VALIENTE" initials="WV" lastIdx="2" clrIdx="0">
    <p:extLst>
      <p:ext uri="{19B8F6BF-5375-455C-9EA6-DF929625EA0E}">
        <p15:presenceInfo xmlns:p15="http://schemas.microsoft.com/office/powerpoint/2012/main" userId="S::wvaliente@unlam.edu.ar::6f160989-5234-4b19-9bb2-d694556d59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32D"/>
    <a:srgbClr val="FDBD2F"/>
    <a:srgbClr val="8E2F00"/>
    <a:srgbClr val="D24600"/>
    <a:srgbClr val="FF9966"/>
    <a:srgbClr val="009999"/>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F2310E-4F4E-4C01-9E7E-16BB8E38B863}" v="757" dt="2024-05-18T21:25:38.346"/>
  </p1510:revLst>
</p1510:revInfo>
</file>

<file path=ppt/tableStyles.xml><?xml version="1.0" encoding="utf-8"?>
<a:tblStyleLst xmlns:a="http://schemas.openxmlformats.org/drawingml/2006/main" def="{6E25E649-3F16-4E02-A733-19D2CDBF48F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854" autoAdjust="0"/>
    <p:restoredTop sz="72171" autoAdjust="0"/>
  </p:normalViewPr>
  <p:slideViewPr>
    <p:cSldViewPr>
      <p:cViewPr varScale="1">
        <p:scale>
          <a:sx n="63" d="100"/>
          <a:sy n="63" d="100"/>
        </p:scale>
        <p:origin x="540" y="56"/>
      </p:cViewPr>
      <p:guideLst>
        <p:guide pos="3839"/>
        <p:guide orient="horz" pos="2160"/>
      </p:guideLst>
    </p:cSldViewPr>
  </p:slideViewPr>
  <p:outlineViewPr>
    <p:cViewPr>
      <p:scale>
        <a:sx n="33" d="100"/>
        <a:sy n="33" d="100"/>
      </p:scale>
      <p:origin x="0" y="-1764"/>
    </p:cViewPr>
  </p:outlineViewPr>
  <p:notesTextViewPr>
    <p:cViewPr>
      <p:scale>
        <a:sx n="1" d="1"/>
        <a:sy n="1" d="1"/>
      </p:scale>
      <p:origin x="0" y="0"/>
    </p:cViewPr>
  </p:notesTextViewPr>
  <p:sorterViewPr>
    <p:cViewPr>
      <p:scale>
        <a:sx n="100" d="100"/>
        <a:sy n="100" d="100"/>
      </p:scale>
      <p:origin x="0" y="-538"/>
    </p:cViewPr>
  </p:sorterViewPr>
  <p:notesViewPr>
    <p:cSldViewPr showGuides="1">
      <p:cViewPr varScale="1">
        <p:scale>
          <a:sx n="52" d="100"/>
          <a:sy n="52" d="100"/>
        </p:scale>
        <p:origin x="2664" y="3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commentAuthors" Target="commentAuthors.xml"/><Relationship Id="rId79" Type="http://schemas.microsoft.com/office/2016/11/relationships/changesInfo" Target="changesInfos/changesInfo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notesMaster" Target="notesMasters/notesMaster1.xml"/><Relationship Id="rId80"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handoutMaster" Target="handoutMasters/handoutMaster1.xml"/><Relationship Id="rId78"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agio Matias Ezequiel" userId="6da73eac-18c3-41ff-a647-8b08f7bcff3e" providerId="ADAL" clId="{77F2310E-4F4E-4C01-9E7E-16BB8E38B863}"/>
    <pc:docChg chg="undo custSel addSld delSld modSld sldOrd">
      <pc:chgData name="Adagio Matias Ezequiel" userId="6da73eac-18c3-41ff-a647-8b08f7bcff3e" providerId="ADAL" clId="{77F2310E-4F4E-4C01-9E7E-16BB8E38B863}" dt="2024-05-22T03:13:30.261" v="3729"/>
      <pc:docMkLst>
        <pc:docMk/>
      </pc:docMkLst>
      <pc:sldChg chg="addSp delSp modSp mod setBg setClrOvrMap">
        <pc:chgData name="Adagio Matias Ezequiel" userId="6da73eac-18c3-41ff-a647-8b08f7bcff3e" providerId="ADAL" clId="{77F2310E-4F4E-4C01-9E7E-16BB8E38B863}" dt="2024-04-21T20:02:53.006" v="1986" actId="368"/>
        <pc:sldMkLst>
          <pc:docMk/>
          <pc:sldMk cId="1920111014" sldId="256"/>
        </pc:sldMkLst>
        <pc:spChg chg="del mod">
          <ac:chgData name="Adagio Matias Ezequiel" userId="6da73eac-18c3-41ff-a647-8b08f7bcff3e" providerId="ADAL" clId="{77F2310E-4F4E-4C01-9E7E-16BB8E38B863}" dt="2024-04-21T20:01:00.402" v="1973" actId="478"/>
          <ac:spMkLst>
            <pc:docMk/>
            <pc:sldMk cId="1920111014" sldId="256"/>
            <ac:spMk id="2" creationId="{00000000-0000-0000-0000-000000000000}"/>
          </ac:spMkLst>
        </pc:spChg>
        <pc:spChg chg="mod ord">
          <ac:chgData name="Adagio Matias Ezequiel" userId="6da73eac-18c3-41ff-a647-8b08f7bcff3e" providerId="ADAL" clId="{77F2310E-4F4E-4C01-9E7E-16BB8E38B863}" dt="2024-04-21T20:02:53.006" v="1986" actId="368"/>
          <ac:spMkLst>
            <pc:docMk/>
            <pc:sldMk cId="1920111014" sldId="256"/>
            <ac:spMk id="4" creationId="{00000000-0000-0000-0000-000000000000}"/>
          </ac:spMkLst>
        </pc:spChg>
        <pc:spChg chg="add mod ord">
          <ac:chgData name="Adagio Matias Ezequiel" userId="6da73eac-18c3-41ff-a647-8b08f7bcff3e" providerId="ADAL" clId="{77F2310E-4F4E-4C01-9E7E-16BB8E38B863}" dt="2024-04-21T20:02:15.197" v="1980" actId="26606"/>
          <ac:spMkLst>
            <pc:docMk/>
            <pc:sldMk cId="1920111014" sldId="256"/>
            <ac:spMk id="5" creationId="{645DB493-468C-626A-80A4-462E84F086E6}"/>
          </ac:spMkLst>
        </pc:spChg>
        <pc:spChg chg="add del">
          <ac:chgData name="Adagio Matias Ezequiel" userId="6da73eac-18c3-41ff-a647-8b08f7bcff3e" providerId="ADAL" clId="{77F2310E-4F4E-4C01-9E7E-16BB8E38B863}" dt="2024-04-21T20:02:15.186" v="1979" actId="26606"/>
          <ac:spMkLst>
            <pc:docMk/>
            <pc:sldMk cId="1920111014" sldId="256"/>
            <ac:spMk id="1031" creationId="{23D9B6CF-87DD-47C7-B38D-7C5353D4DC9D}"/>
          </ac:spMkLst>
        </pc:spChg>
        <pc:spChg chg="add del">
          <ac:chgData name="Adagio Matias Ezequiel" userId="6da73eac-18c3-41ff-a647-8b08f7bcff3e" providerId="ADAL" clId="{77F2310E-4F4E-4C01-9E7E-16BB8E38B863}" dt="2024-04-21T20:02:15.186" v="1979" actId="26606"/>
          <ac:spMkLst>
            <pc:docMk/>
            <pc:sldMk cId="1920111014" sldId="256"/>
            <ac:spMk id="1033" creationId="{EFE2328B-DA12-4B90-BD82-3CCF13AF6C83}"/>
          </ac:spMkLst>
        </pc:spChg>
        <pc:spChg chg="add del">
          <ac:chgData name="Adagio Matias Ezequiel" userId="6da73eac-18c3-41ff-a647-8b08f7bcff3e" providerId="ADAL" clId="{77F2310E-4F4E-4C01-9E7E-16BB8E38B863}" dt="2024-04-21T20:02:15.186" v="1979" actId="26606"/>
          <ac:spMkLst>
            <pc:docMk/>
            <pc:sldMk cId="1920111014" sldId="256"/>
            <ac:spMk id="1035" creationId="{F77FF0B6-332F-4842-A5F8-EA360BD5FF84}"/>
          </ac:spMkLst>
        </pc:spChg>
        <pc:spChg chg="add">
          <ac:chgData name="Adagio Matias Ezequiel" userId="6da73eac-18c3-41ff-a647-8b08f7bcff3e" providerId="ADAL" clId="{77F2310E-4F4E-4C01-9E7E-16BB8E38B863}" dt="2024-04-21T20:02:15.197" v="1980" actId="26606"/>
          <ac:spMkLst>
            <pc:docMk/>
            <pc:sldMk cId="1920111014" sldId="256"/>
            <ac:spMk id="1037" creationId="{EC7FF834-B204-4967-8D47-8BB36EAF0EF5}"/>
          </ac:spMkLst>
        </pc:spChg>
        <pc:spChg chg="add">
          <ac:chgData name="Adagio Matias Ezequiel" userId="6da73eac-18c3-41ff-a647-8b08f7bcff3e" providerId="ADAL" clId="{77F2310E-4F4E-4C01-9E7E-16BB8E38B863}" dt="2024-04-21T20:02:15.197" v="1980" actId="26606"/>
          <ac:spMkLst>
            <pc:docMk/>
            <pc:sldMk cId="1920111014" sldId="256"/>
            <ac:spMk id="1038" creationId="{F780A22D-61EA-43E3-BD94-3E39CF902160}"/>
          </ac:spMkLst>
        </pc:spChg>
        <pc:picChg chg="add mod">
          <ac:chgData name="Adagio Matias Ezequiel" userId="6da73eac-18c3-41ff-a647-8b08f7bcff3e" providerId="ADAL" clId="{77F2310E-4F4E-4C01-9E7E-16BB8E38B863}" dt="2024-04-21T20:02:15.197" v="1980" actId="26606"/>
          <ac:picMkLst>
            <pc:docMk/>
            <pc:sldMk cId="1920111014" sldId="256"/>
            <ac:picMk id="1026" creationId="{9CF059F6-A52C-5A27-5CAA-1ABA9F9A5B97}"/>
          </ac:picMkLst>
        </pc:picChg>
      </pc:sldChg>
      <pc:sldChg chg="addSp delSp modSp mod modAnim">
        <pc:chgData name="Adagio Matias Ezequiel" userId="6da73eac-18c3-41ff-a647-8b08f7bcff3e" providerId="ADAL" clId="{77F2310E-4F4E-4C01-9E7E-16BB8E38B863}" dt="2024-04-21T22:48:06.208" v="3230" actId="5793"/>
        <pc:sldMkLst>
          <pc:docMk/>
          <pc:sldMk cId="2853585105" sldId="271"/>
        </pc:sldMkLst>
        <pc:spChg chg="add mod">
          <ac:chgData name="Adagio Matias Ezequiel" userId="6da73eac-18c3-41ff-a647-8b08f7bcff3e" providerId="ADAL" clId="{77F2310E-4F4E-4C01-9E7E-16BB8E38B863}" dt="2024-04-21T18:37:40.541" v="1837" actId="20577"/>
          <ac:spMkLst>
            <pc:docMk/>
            <pc:sldMk cId="2853585105" sldId="271"/>
            <ac:spMk id="4" creationId="{9C5871A7-5E07-D8CC-D905-E544BB689062}"/>
          </ac:spMkLst>
        </pc:spChg>
        <pc:spChg chg="del">
          <ac:chgData name="Adagio Matias Ezequiel" userId="6da73eac-18c3-41ff-a647-8b08f7bcff3e" providerId="ADAL" clId="{77F2310E-4F4E-4C01-9E7E-16BB8E38B863}" dt="2024-04-21T18:37:33.707" v="1805" actId="478"/>
          <ac:spMkLst>
            <pc:docMk/>
            <pc:sldMk cId="2853585105" sldId="271"/>
            <ac:spMk id="9" creationId="{00000000-0000-0000-0000-000000000000}"/>
          </ac:spMkLst>
        </pc:spChg>
        <pc:spChg chg="mod">
          <ac:chgData name="Adagio Matias Ezequiel" userId="6da73eac-18c3-41ff-a647-8b08f7bcff3e" providerId="ADAL" clId="{77F2310E-4F4E-4C01-9E7E-16BB8E38B863}" dt="2024-04-21T22:48:06.208" v="3230" actId="5793"/>
          <ac:spMkLst>
            <pc:docMk/>
            <pc:sldMk cId="2853585105" sldId="271"/>
            <ac:spMk id="10" creationId="{00000000-0000-0000-0000-000000000000}"/>
          </ac:spMkLst>
        </pc:spChg>
        <pc:picChg chg="mod">
          <ac:chgData name="Adagio Matias Ezequiel" userId="6da73eac-18c3-41ff-a647-8b08f7bcff3e" providerId="ADAL" clId="{77F2310E-4F4E-4C01-9E7E-16BB8E38B863}" dt="2024-04-21T18:38:52.360" v="1855" actId="1076"/>
          <ac:picMkLst>
            <pc:docMk/>
            <pc:sldMk cId="2853585105" sldId="271"/>
            <ac:picMk id="2" creationId="{00000000-0000-0000-0000-000000000000}"/>
          </ac:picMkLst>
        </pc:picChg>
        <pc:picChg chg="mod">
          <ac:chgData name="Adagio Matias Ezequiel" userId="6da73eac-18c3-41ff-a647-8b08f7bcff3e" providerId="ADAL" clId="{77F2310E-4F4E-4C01-9E7E-16BB8E38B863}" dt="2024-04-21T18:38:22.005" v="1848" actId="1076"/>
          <ac:picMkLst>
            <pc:docMk/>
            <pc:sldMk cId="2853585105" sldId="271"/>
            <ac:picMk id="15364" creationId="{00000000-0000-0000-0000-000000000000}"/>
          </ac:picMkLst>
        </pc:picChg>
      </pc:sldChg>
      <pc:sldChg chg="addSp delSp modSp mod">
        <pc:chgData name="Adagio Matias Ezequiel" userId="6da73eac-18c3-41ff-a647-8b08f7bcff3e" providerId="ADAL" clId="{77F2310E-4F4E-4C01-9E7E-16BB8E38B863}" dt="2024-04-21T18:39:09.171" v="1861" actId="692"/>
        <pc:sldMkLst>
          <pc:docMk/>
          <pc:sldMk cId="1788822316" sldId="277"/>
        </pc:sldMkLst>
        <pc:spChg chg="mod">
          <ac:chgData name="Adagio Matias Ezequiel" userId="6da73eac-18c3-41ff-a647-8b08f7bcff3e" providerId="ADAL" clId="{77F2310E-4F4E-4C01-9E7E-16BB8E38B863}" dt="2024-04-21T18:39:09.171" v="1861" actId="692"/>
          <ac:spMkLst>
            <pc:docMk/>
            <pc:sldMk cId="1788822316" sldId="277"/>
            <ac:spMk id="2" creationId="{00000000-0000-0000-0000-000000000000}"/>
          </ac:spMkLst>
        </pc:spChg>
        <pc:spChg chg="del">
          <ac:chgData name="Adagio Matias Ezequiel" userId="6da73eac-18c3-41ff-a647-8b08f7bcff3e" providerId="ADAL" clId="{77F2310E-4F4E-4C01-9E7E-16BB8E38B863}" dt="2024-04-21T18:37:16.831" v="1790" actId="478"/>
          <ac:spMkLst>
            <pc:docMk/>
            <pc:sldMk cId="1788822316" sldId="277"/>
            <ac:spMk id="4" creationId="{00000000-0000-0000-0000-000000000000}"/>
          </ac:spMkLst>
        </pc:spChg>
        <pc:spChg chg="add mod">
          <ac:chgData name="Adagio Matias Ezequiel" userId="6da73eac-18c3-41ff-a647-8b08f7bcff3e" providerId="ADAL" clId="{77F2310E-4F4E-4C01-9E7E-16BB8E38B863}" dt="2024-04-21T18:37:28.404" v="1804" actId="20577"/>
          <ac:spMkLst>
            <pc:docMk/>
            <pc:sldMk cId="1788822316" sldId="277"/>
            <ac:spMk id="5" creationId="{B2B7BF48-60E2-5EF3-3C3A-5CAC39556429}"/>
          </ac:spMkLst>
        </pc:spChg>
        <pc:spChg chg="del">
          <ac:chgData name="Adagio Matias Ezequiel" userId="6da73eac-18c3-41ff-a647-8b08f7bcff3e" providerId="ADAL" clId="{77F2310E-4F4E-4C01-9E7E-16BB8E38B863}" dt="2024-04-21T18:37:19.357" v="1791" actId="478"/>
          <ac:spMkLst>
            <pc:docMk/>
            <pc:sldMk cId="1788822316" sldId="277"/>
            <ac:spMk id="8" creationId="{00000000-0000-0000-0000-000000000000}"/>
          </ac:spMkLst>
        </pc:spChg>
        <pc:spChg chg="del">
          <ac:chgData name="Adagio Matias Ezequiel" userId="6da73eac-18c3-41ff-a647-8b08f7bcff3e" providerId="ADAL" clId="{77F2310E-4F4E-4C01-9E7E-16BB8E38B863}" dt="2024-04-21T18:37:23.384" v="1792" actId="478"/>
          <ac:spMkLst>
            <pc:docMk/>
            <pc:sldMk cId="1788822316" sldId="277"/>
            <ac:spMk id="13" creationId="{00000000-0000-0000-0000-000000000000}"/>
          </ac:spMkLst>
        </pc:spChg>
      </pc:sldChg>
      <pc:sldChg chg="addSp delSp modSp mod">
        <pc:chgData name="Adagio Matias Ezequiel" userId="6da73eac-18c3-41ff-a647-8b08f7bcff3e" providerId="ADAL" clId="{77F2310E-4F4E-4C01-9E7E-16BB8E38B863}" dt="2024-04-21T17:38:42.373" v="941" actId="692"/>
        <pc:sldMkLst>
          <pc:docMk/>
          <pc:sldMk cId="2728957849" sldId="288"/>
        </pc:sldMkLst>
        <pc:spChg chg="add mod">
          <ac:chgData name="Adagio Matias Ezequiel" userId="6da73eac-18c3-41ff-a647-8b08f7bcff3e" providerId="ADAL" clId="{77F2310E-4F4E-4C01-9E7E-16BB8E38B863}" dt="2024-04-21T16:24:15.669" v="56"/>
          <ac:spMkLst>
            <pc:docMk/>
            <pc:sldMk cId="2728957849" sldId="288"/>
            <ac:spMk id="2" creationId="{D5E6F30F-1658-E181-3D58-972DD9F01B3E}"/>
          </ac:spMkLst>
        </pc:spChg>
        <pc:spChg chg="add mod">
          <ac:chgData name="Adagio Matias Ezequiel" userId="6da73eac-18c3-41ff-a647-8b08f7bcff3e" providerId="ADAL" clId="{77F2310E-4F4E-4C01-9E7E-16BB8E38B863}" dt="2024-04-21T16:24:21.516" v="63" actId="20577"/>
          <ac:spMkLst>
            <pc:docMk/>
            <pc:sldMk cId="2728957849" sldId="288"/>
            <ac:spMk id="4" creationId="{8BED046E-2EAB-7E84-27EA-9C0E318D04F3}"/>
          </ac:spMkLst>
        </pc:spChg>
        <pc:spChg chg="del mod">
          <ac:chgData name="Adagio Matias Ezequiel" userId="6da73eac-18c3-41ff-a647-8b08f7bcff3e" providerId="ADAL" clId="{77F2310E-4F4E-4C01-9E7E-16BB8E38B863}" dt="2024-04-21T16:24:17.939" v="57" actId="478"/>
          <ac:spMkLst>
            <pc:docMk/>
            <pc:sldMk cId="2728957849" sldId="288"/>
            <ac:spMk id="13" creationId="{00000000-0000-0000-0000-000000000000}"/>
          </ac:spMkLst>
        </pc:spChg>
        <pc:graphicFrameChg chg="mod">
          <ac:chgData name="Adagio Matias Ezequiel" userId="6da73eac-18c3-41ff-a647-8b08f7bcff3e" providerId="ADAL" clId="{77F2310E-4F4E-4C01-9E7E-16BB8E38B863}" dt="2024-04-21T17:38:42.373" v="941" actId="692"/>
          <ac:graphicFrameMkLst>
            <pc:docMk/>
            <pc:sldMk cId="2728957849" sldId="288"/>
            <ac:graphicFrameMk id="5" creationId="{A5DAAF4A-DD5E-43C4-BE83-F488D7885EE4}"/>
          </ac:graphicFrameMkLst>
        </pc:graphicFrameChg>
      </pc:sldChg>
      <pc:sldChg chg="addSp delSp modSp mod ord setBg">
        <pc:chgData name="Adagio Matias Ezequiel" userId="6da73eac-18c3-41ff-a647-8b08f7bcff3e" providerId="ADAL" clId="{77F2310E-4F4E-4C01-9E7E-16BB8E38B863}" dt="2024-04-21T21:03:22.745" v="2198"/>
        <pc:sldMkLst>
          <pc:docMk/>
          <pc:sldMk cId="3008172137" sldId="305"/>
        </pc:sldMkLst>
        <pc:spChg chg="add mod ord">
          <ac:chgData name="Adagio Matias Ezequiel" userId="6da73eac-18c3-41ff-a647-8b08f7bcff3e" providerId="ADAL" clId="{77F2310E-4F4E-4C01-9E7E-16BB8E38B863}" dt="2024-04-21T21:01:39.274" v="2195" actId="26606"/>
          <ac:spMkLst>
            <pc:docMk/>
            <pc:sldMk cId="3008172137" sldId="305"/>
            <ac:spMk id="4" creationId="{ED948B52-3CC7-FB11-F3C3-0FD142973EB3}"/>
          </ac:spMkLst>
        </pc:spChg>
        <pc:spChg chg="del mod">
          <ac:chgData name="Adagio Matias Ezequiel" userId="6da73eac-18c3-41ff-a647-8b08f7bcff3e" providerId="ADAL" clId="{77F2310E-4F4E-4C01-9E7E-16BB8E38B863}" dt="2024-04-21T20:55:46.259" v="2116" actId="478"/>
          <ac:spMkLst>
            <pc:docMk/>
            <pc:sldMk cId="3008172137" sldId="305"/>
            <ac:spMk id="6" creationId="{00000000-0000-0000-0000-000000000000}"/>
          </ac:spMkLst>
        </pc:spChg>
        <pc:spChg chg="add del">
          <ac:chgData name="Adagio Matias Ezequiel" userId="6da73eac-18c3-41ff-a647-8b08f7bcff3e" providerId="ADAL" clId="{77F2310E-4F4E-4C01-9E7E-16BB8E38B863}" dt="2024-04-21T21:01:39.274" v="2195" actId="26606"/>
          <ac:spMkLst>
            <pc:docMk/>
            <pc:sldMk cId="3008172137" sldId="305"/>
            <ac:spMk id="8" creationId="{23737A38-06E9-444D-9349-4EA8F3A8C070}"/>
          </ac:spMkLst>
        </pc:spChg>
        <pc:spChg chg="add del">
          <ac:chgData name="Adagio Matias Ezequiel" userId="6da73eac-18c3-41ff-a647-8b08f7bcff3e" providerId="ADAL" clId="{77F2310E-4F4E-4C01-9E7E-16BB8E38B863}" dt="2024-04-21T21:01:39.274" v="2195" actId="26606"/>
          <ac:spMkLst>
            <pc:docMk/>
            <pc:sldMk cId="3008172137" sldId="305"/>
            <ac:spMk id="11" creationId="{6D118E90-A8D1-41A8-B29B-06A3554D99BE}"/>
          </ac:spMkLst>
        </pc:spChg>
        <pc:spChg chg="del">
          <ac:chgData name="Adagio Matias Ezequiel" userId="6da73eac-18c3-41ff-a647-8b08f7bcff3e" providerId="ADAL" clId="{77F2310E-4F4E-4C01-9E7E-16BB8E38B863}" dt="2024-04-21T17:54:44.469" v="1148" actId="478"/>
          <ac:spMkLst>
            <pc:docMk/>
            <pc:sldMk cId="3008172137" sldId="305"/>
            <ac:spMk id="13" creationId="{00000000-0000-0000-0000-000000000000}"/>
          </ac:spMkLst>
        </pc:spChg>
        <pc:spChg chg="add del">
          <ac:chgData name="Adagio Matias Ezequiel" userId="6da73eac-18c3-41ff-a647-8b08f7bcff3e" providerId="ADAL" clId="{77F2310E-4F4E-4C01-9E7E-16BB8E38B863}" dt="2024-04-21T21:01:39.274" v="2195" actId="26606"/>
          <ac:spMkLst>
            <pc:docMk/>
            <pc:sldMk cId="3008172137" sldId="305"/>
            <ac:spMk id="15" creationId="{219FCCB8-5A8A-43BA-B60E-759FC80FF1B0}"/>
          </ac:spMkLst>
        </pc:spChg>
        <pc:spChg chg="add">
          <ac:chgData name="Adagio Matias Ezequiel" userId="6da73eac-18c3-41ff-a647-8b08f7bcff3e" providerId="ADAL" clId="{77F2310E-4F4E-4C01-9E7E-16BB8E38B863}" dt="2024-04-21T21:01:39.274" v="2195" actId="26606"/>
          <ac:spMkLst>
            <pc:docMk/>
            <pc:sldMk cId="3008172137" sldId="305"/>
            <ac:spMk id="2055" creationId="{6D118E90-A8D1-41A8-B29B-06A3554D99BE}"/>
          </ac:spMkLst>
        </pc:spChg>
        <pc:spChg chg="add">
          <ac:chgData name="Adagio Matias Ezequiel" userId="6da73eac-18c3-41ff-a647-8b08f7bcff3e" providerId="ADAL" clId="{77F2310E-4F4E-4C01-9E7E-16BB8E38B863}" dt="2024-04-21T21:01:39.274" v="2195" actId="26606"/>
          <ac:spMkLst>
            <pc:docMk/>
            <pc:sldMk cId="3008172137" sldId="305"/>
            <ac:spMk id="2057" creationId="{23737A38-06E9-444D-9349-4EA8F3A8C070}"/>
          </ac:spMkLst>
        </pc:spChg>
        <pc:spChg chg="add">
          <ac:chgData name="Adagio Matias Ezequiel" userId="6da73eac-18c3-41ff-a647-8b08f7bcff3e" providerId="ADAL" clId="{77F2310E-4F4E-4C01-9E7E-16BB8E38B863}" dt="2024-04-21T21:01:39.274" v="2195" actId="26606"/>
          <ac:spMkLst>
            <pc:docMk/>
            <pc:sldMk cId="3008172137" sldId="305"/>
            <ac:spMk id="2059" creationId="{219FCCB8-5A8A-43BA-B60E-759FC80FF1B0}"/>
          </ac:spMkLst>
        </pc:spChg>
        <pc:picChg chg="del mod">
          <ac:chgData name="Adagio Matias Ezequiel" userId="6da73eac-18c3-41ff-a647-8b08f7bcff3e" providerId="ADAL" clId="{77F2310E-4F4E-4C01-9E7E-16BB8E38B863}" dt="2024-04-21T21:01:35.391" v="2193" actId="478"/>
          <ac:picMkLst>
            <pc:docMk/>
            <pc:sldMk cId="3008172137" sldId="305"/>
            <ac:picMk id="2" creationId="{00000000-0000-0000-0000-000000000000}"/>
          </ac:picMkLst>
        </pc:picChg>
        <pc:picChg chg="add mod">
          <ac:chgData name="Adagio Matias Ezequiel" userId="6da73eac-18c3-41ff-a647-8b08f7bcff3e" providerId="ADAL" clId="{77F2310E-4F4E-4C01-9E7E-16BB8E38B863}" dt="2024-04-21T21:01:39.274" v="2195" actId="26606"/>
          <ac:picMkLst>
            <pc:docMk/>
            <pc:sldMk cId="3008172137" sldId="305"/>
            <ac:picMk id="2050" creationId="{17E80359-E71C-95F0-B72D-6B747069E978}"/>
          </ac:picMkLst>
        </pc:picChg>
      </pc:sldChg>
      <pc:sldChg chg="addSp delSp modSp mod">
        <pc:chgData name="Adagio Matias Ezequiel" userId="6da73eac-18c3-41ff-a647-8b08f7bcff3e" providerId="ADAL" clId="{77F2310E-4F4E-4C01-9E7E-16BB8E38B863}" dt="2024-04-21T17:52:13.470" v="1101" actId="12"/>
        <pc:sldMkLst>
          <pc:docMk/>
          <pc:sldMk cId="643703889" sldId="311"/>
        </pc:sldMkLst>
        <pc:spChg chg="add mod">
          <ac:chgData name="Adagio Matias Ezequiel" userId="6da73eac-18c3-41ff-a647-8b08f7bcff3e" providerId="ADAL" clId="{77F2310E-4F4E-4C01-9E7E-16BB8E38B863}" dt="2024-04-21T17:49:23.255" v="1042" actId="20577"/>
          <ac:spMkLst>
            <pc:docMk/>
            <pc:sldMk cId="643703889" sldId="311"/>
            <ac:spMk id="3" creationId="{F1426D17-D0E1-C271-2966-DA8134250D5A}"/>
          </ac:spMkLst>
        </pc:spChg>
        <pc:spChg chg="mod">
          <ac:chgData name="Adagio Matias Ezequiel" userId="6da73eac-18c3-41ff-a647-8b08f7bcff3e" providerId="ADAL" clId="{77F2310E-4F4E-4C01-9E7E-16BB8E38B863}" dt="2024-04-21T17:52:13.470" v="1101" actId="12"/>
          <ac:spMkLst>
            <pc:docMk/>
            <pc:sldMk cId="643703889" sldId="311"/>
            <ac:spMk id="5" creationId="{B7D0C501-6F43-4EA3-8AA0-13BBAED4F5EA}"/>
          </ac:spMkLst>
        </pc:spChg>
        <pc:spChg chg="mod">
          <ac:chgData name="Adagio Matias Ezequiel" userId="6da73eac-18c3-41ff-a647-8b08f7bcff3e" providerId="ADAL" clId="{77F2310E-4F4E-4C01-9E7E-16BB8E38B863}" dt="2024-04-21T17:49:35.848" v="1045" actId="1076"/>
          <ac:spMkLst>
            <pc:docMk/>
            <pc:sldMk cId="643703889" sldId="311"/>
            <ac:spMk id="6" creationId="{00000000-0000-0000-0000-000000000000}"/>
          </ac:spMkLst>
        </pc:spChg>
        <pc:spChg chg="del">
          <ac:chgData name="Adagio Matias Ezequiel" userId="6da73eac-18c3-41ff-a647-8b08f7bcff3e" providerId="ADAL" clId="{77F2310E-4F4E-4C01-9E7E-16BB8E38B863}" dt="2024-04-21T17:49:20.508" v="1036" actId="478"/>
          <ac:spMkLst>
            <pc:docMk/>
            <pc:sldMk cId="643703889" sldId="311"/>
            <ac:spMk id="13" creationId="{00000000-0000-0000-0000-000000000000}"/>
          </ac:spMkLst>
        </pc:spChg>
      </pc:sldChg>
      <pc:sldChg chg="addSp delSp modSp mod">
        <pc:chgData name="Adagio Matias Ezequiel" userId="6da73eac-18c3-41ff-a647-8b08f7bcff3e" providerId="ADAL" clId="{77F2310E-4F4E-4C01-9E7E-16BB8E38B863}" dt="2024-04-21T17:52:28.032" v="1107" actId="692"/>
        <pc:sldMkLst>
          <pc:docMk/>
          <pc:sldMk cId="2079156729" sldId="312"/>
        </pc:sldMkLst>
        <pc:spChg chg="add mod">
          <ac:chgData name="Adagio Matias Ezequiel" userId="6da73eac-18c3-41ff-a647-8b08f7bcff3e" providerId="ADAL" clId="{77F2310E-4F4E-4C01-9E7E-16BB8E38B863}" dt="2024-04-21T17:50:04.412" v="1061" actId="20577"/>
          <ac:spMkLst>
            <pc:docMk/>
            <pc:sldMk cId="2079156729" sldId="312"/>
            <ac:spMk id="3" creationId="{4644FAB0-E0D1-754C-03E3-422524E1B0FF}"/>
          </ac:spMkLst>
        </pc:spChg>
        <pc:spChg chg="mod">
          <ac:chgData name="Adagio Matias Ezequiel" userId="6da73eac-18c3-41ff-a647-8b08f7bcff3e" providerId="ADAL" clId="{77F2310E-4F4E-4C01-9E7E-16BB8E38B863}" dt="2024-04-21T17:52:28.032" v="1107" actId="692"/>
          <ac:spMkLst>
            <pc:docMk/>
            <pc:sldMk cId="2079156729" sldId="312"/>
            <ac:spMk id="5" creationId="{2E87044E-BFEA-4460-B568-9C60CC6AE859}"/>
          </ac:spMkLst>
        </pc:spChg>
        <pc:spChg chg="mod">
          <ac:chgData name="Adagio Matias Ezequiel" userId="6da73eac-18c3-41ff-a647-8b08f7bcff3e" providerId="ADAL" clId="{77F2310E-4F4E-4C01-9E7E-16BB8E38B863}" dt="2024-04-21T17:50:20.398" v="1066" actId="14100"/>
          <ac:spMkLst>
            <pc:docMk/>
            <pc:sldMk cId="2079156729" sldId="312"/>
            <ac:spMk id="6" creationId="{00000000-0000-0000-0000-000000000000}"/>
          </ac:spMkLst>
        </pc:spChg>
        <pc:spChg chg="del">
          <ac:chgData name="Adagio Matias Ezequiel" userId="6da73eac-18c3-41ff-a647-8b08f7bcff3e" providerId="ADAL" clId="{77F2310E-4F4E-4C01-9E7E-16BB8E38B863}" dt="2024-04-21T17:50:02.092" v="1055" actId="478"/>
          <ac:spMkLst>
            <pc:docMk/>
            <pc:sldMk cId="2079156729" sldId="312"/>
            <ac:spMk id="13" creationId="{00000000-0000-0000-0000-000000000000}"/>
          </ac:spMkLst>
        </pc:spChg>
      </pc:sldChg>
      <pc:sldChg chg="addSp delSp modSp mod setBg">
        <pc:chgData name="Adagio Matias Ezequiel" userId="6da73eac-18c3-41ff-a647-8b08f7bcff3e" providerId="ADAL" clId="{77F2310E-4F4E-4C01-9E7E-16BB8E38B863}" dt="2024-04-21T21:12:35.308" v="2225" actId="255"/>
        <pc:sldMkLst>
          <pc:docMk/>
          <pc:sldMk cId="2336188315" sldId="313"/>
        </pc:sldMkLst>
        <pc:spChg chg="add mod ord">
          <ac:chgData name="Adagio Matias Ezequiel" userId="6da73eac-18c3-41ff-a647-8b08f7bcff3e" providerId="ADAL" clId="{77F2310E-4F4E-4C01-9E7E-16BB8E38B863}" dt="2024-04-21T21:11:30.203" v="2220" actId="26606"/>
          <ac:spMkLst>
            <pc:docMk/>
            <pc:sldMk cId="2336188315" sldId="313"/>
            <ac:spMk id="3" creationId="{62DEA4BD-8983-B7A5-4739-159DD0BF963A}"/>
          </ac:spMkLst>
        </pc:spChg>
        <pc:spChg chg="mod">
          <ac:chgData name="Adagio Matias Ezequiel" userId="6da73eac-18c3-41ff-a647-8b08f7bcff3e" providerId="ADAL" clId="{77F2310E-4F4E-4C01-9E7E-16BB8E38B863}" dt="2024-04-21T21:12:25.660" v="2223" actId="255"/>
          <ac:spMkLst>
            <pc:docMk/>
            <pc:sldMk cId="2336188315" sldId="313"/>
            <ac:spMk id="4" creationId="{00000000-0000-0000-0000-000000000000}"/>
          </ac:spMkLst>
        </pc:spChg>
        <pc:spChg chg="mod">
          <ac:chgData name="Adagio Matias Ezequiel" userId="6da73eac-18c3-41ff-a647-8b08f7bcff3e" providerId="ADAL" clId="{77F2310E-4F4E-4C01-9E7E-16BB8E38B863}" dt="2024-04-21T21:12:35.308" v="2225" actId="255"/>
          <ac:spMkLst>
            <pc:docMk/>
            <pc:sldMk cId="2336188315" sldId="313"/>
            <ac:spMk id="5" creationId="{773E2AC8-731C-4458-B3AE-47D4F96708B3}"/>
          </ac:spMkLst>
        </pc:spChg>
        <pc:spChg chg="add">
          <ac:chgData name="Adagio Matias Ezequiel" userId="6da73eac-18c3-41ff-a647-8b08f7bcff3e" providerId="ADAL" clId="{77F2310E-4F4E-4C01-9E7E-16BB8E38B863}" dt="2024-04-21T21:11:30.203" v="2220" actId="26606"/>
          <ac:spMkLst>
            <pc:docMk/>
            <pc:sldMk cId="2336188315" sldId="313"/>
            <ac:spMk id="10" creationId="{4E866FF9-A729-45F0-A163-10E89E871602}"/>
          </ac:spMkLst>
        </pc:spChg>
        <pc:spChg chg="add">
          <ac:chgData name="Adagio Matias Ezequiel" userId="6da73eac-18c3-41ff-a647-8b08f7bcff3e" providerId="ADAL" clId="{77F2310E-4F4E-4C01-9E7E-16BB8E38B863}" dt="2024-04-21T21:11:30.203" v="2220" actId="26606"/>
          <ac:spMkLst>
            <pc:docMk/>
            <pc:sldMk cId="2336188315" sldId="313"/>
            <ac:spMk id="12" creationId="{A804366F-2366-4688-98E7-B101C7BC6146}"/>
          </ac:spMkLst>
        </pc:spChg>
        <pc:spChg chg="del">
          <ac:chgData name="Adagio Matias Ezequiel" userId="6da73eac-18c3-41ff-a647-8b08f7bcff3e" providerId="ADAL" clId="{77F2310E-4F4E-4C01-9E7E-16BB8E38B863}" dt="2024-04-21T18:29:25.034" v="1554" actId="478"/>
          <ac:spMkLst>
            <pc:docMk/>
            <pc:sldMk cId="2336188315" sldId="313"/>
            <ac:spMk id="13" creationId="{00000000-0000-0000-0000-000000000000}"/>
          </ac:spMkLst>
        </pc:spChg>
      </pc:sldChg>
      <pc:sldChg chg="addSp delSp modSp mod setBg">
        <pc:chgData name="Adagio Matias Ezequiel" userId="6da73eac-18c3-41ff-a647-8b08f7bcff3e" providerId="ADAL" clId="{77F2310E-4F4E-4C01-9E7E-16BB8E38B863}" dt="2024-04-21T21:12:58.718" v="2230" actId="255"/>
        <pc:sldMkLst>
          <pc:docMk/>
          <pc:sldMk cId="4036541448" sldId="314"/>
        </pc:sldMkLst>
        <pc:spChg chg="add mod ord">
          <ac:chgData name="Adagio Matias Ezequiel" userId="6da73eac-18c3-41ff-a647-8b08f7bcff3e" providerId="ADAL" clId="{77F2310E-4F4E-4C01-9E7E-16BB8E38B863}" dt="2024-04-21T21:11:33.417" v="2221" actId="26606"/>
          <ac:spMkLst>
            <pc:docMk/>
            <pc:sldMk cId="4036541448" sldId="314"/>
            <ac:spMk id="3" creationId="{37886738-9C17-2539-FA13-B87D57860C69}"/>
          </ac:spMkLst>
        </pc:spChg>
        <pc:spChg chg="mod">
          <ac:chgData name="Adagio Matias Ezequiel" userId="6da73eac-18c3-41ff-a647-8b08f7bcff3e" providerId="ADAL" clId="{77F2310E-4F4E-4C01-9E7E-16BB8E38B863}" dt="2024-04-21T21:12:46.420" v="2228" actId="1076"/>
          <ac:spMkLst>
            <pc:docMk/>
            <pc:sldMk cId="4036541448" sldId="314"/>
            <ac:spMk id="4" creationId="{00000000-0000-0000-0000-000000000000}"/>
          </ac:spMkLst>
        </pc:spChg>
        <pc:spChg chg="mod">
          <ac:chgData name="Adagio Matias Ezequiel" userId="6da73eac-18c3-41ff-a647-8b08f7bcff3e" providerId="ADAL" clId="{77F2310E-4F4E-4C01-9E7E-16BB8E38B863}" dt="2024-04-21T21:12:58.718" v="2230" actId="255"/>
          <ac:spMkLst>
            <pc:docMk/>
            <pc:sldMk cId="4036541448" sldId="314"/>
            <ac:spMk id="5" creationId="{C21F979B-7C48-464A-9D3C-EFCACFE1385A}"/>
          </ac:spMkLst>
        </pc:spChg>
        <pc:spChg chg="add">
          <ac:chgData name="Adagio Matias Ezequiel" userId="6da73eac-18c3-41ff-a647-8b08f7bcff3e" providerId="ADAL" clId="{77F2310E-4F4E-4C01-9E7E-16BB8E38B863}" dt="2024-04-21T21:11:33.417" v="2221" actId="26606"/>
          <ac:spMkLst>
            <pc:docMk/>
            <pc:sldMk cId="4036541448" sldId="314"/>
            <ac:spMk id="10" creationId="{4E866FF9-A729-45F0-A163-10E89E871602}"/>
          </ac:spMkLst>
        </pc:spChg>
        <pc:spChg chg="add">
          <ac:chgData name="Adagio Matias Ezequiel" userId="6da73eac-18c3-41ff-a647-8b08f7bcff3e" providerId="ADAL" clId="{77F2310E-4F4E-4C01-9E7E-16BB8E38B863}" dt="2024-04-21T21:11:33.417" v="2221" actId="26606"/>
          <ac:spMkLst>
            <pc:docMk/>
            <pc:sldMk cId="4036541448" sldId="314"/>
            <ac:spMk id="12" creationId="{A804366F-2366-4688-98E7-B101C7BC6146}"/>
          </ac:spMkLst>
        </pc:spChg>
        <pc:spChg chg="del">
          <ac:chgData name="Adagio Matias Ezequiel" userId="6da73eac-18c3-41ff-a647-8b08f7bcff3e" providerId="ADAL" clId="{77F2310E-4F4E-4C01-9E7E-16BB8E38B863}" dt="2024-04-21T18:29:34.945" v="1558" actId="478"/>
          <ac:spMkLst>
            <pc:docMk/>
            <pc:sldMk cId="4036541448" sldId="314"/>
            <ac:spMk id="13" creationId="{00000000-0000-0000-0000-000000000000}"/>
          </ac:spMkLst>
        </pc:spChg>
      </pc:sldChg>
      <pc:sldChg chg="addSp delSp modSp mod setBg">
        <pc:chgData name="Adagio Matias Ezequiel" userId="6da73eac-18c3-41ff-a647-8b08f7bcff3e" providerId="ADAL" clId="{77F2310E-4F4E-4C01-9E7E-16BB8E38B863}" dt="2024-05-18T23:13:07.105" v="3725" actId="108"/>
        <pc:sldMkLst>
          <pc:docMk/>
          <pc:sldMk cId="2360511254" sldId="315"/>
        </pc:sldMkLst>
        <pc:spChg chg="mod">
          <ac:chgData name="Adagio Matias Ezequiel" userId="6da73eac-18c3-41ff-a647-8b08f7bcff3e" providerId="ADAL" clId="{77F2310E-4F4E-4C01-9E7E-16BB8E38B863}" dt="2024-04-21T20:00:04.347" v="1969" actId="26606"/>
          <ac:spMkLst>
            <pc:docMk/>
            <pc:sldMk cId="2360511254" sldId="315"/>
            <ac:spMk id="2" creationId="{00000000-0000-0000-0000-000000000000}"/>
          </ac:spMkLst>
        </pc:spChg>
        <pc:spChg chg="add del mod">
          <ac:chgData name="Adagio Matias Ezequiel" userId="6da73eac-18c3-41ff-a647-8b08f7bcff3e" providerId="ADAL" clId="{77F2310E-4F4E-4C01-9E7E-16BB8E38B863}" dt="2024-05-18T23:13:07.105" v="3725" actId="108"/>
          <ac:spMkLst>
            <pc:docMk/>
            <pc:sldMk cId="2360511254" sldId="315"/>
            <ac:spMk id="3" creationId="{00000000-0000-0000-0000-000000000000}"/>
          </ac:spMkLst>
        </pc:spChg>
        <pc:spChg chg="add del">
          <ac:chgData name="Adagio Matias Ezequiel" userId="6da73eac-18c3-41ff-a647-8b08f7bcff3e" providerId="ADAL" clId="{77F2310E-4F4E-4C01-9E7E-16BB8E38B863}" dt="2024-04-21T20:00:04.347" v="1969" actId="26606"/>
          <ac:spMkLst>
            <pc:docMk/>
            <pc:sldMk cId="2360511254" sldId="315"/>
            <ac:spMk id="9" creationId="{4E866FF9-A729-45F0-A163-10E89E871602}"/>
          </ac:spMkLst>
        </pc:spChg>
        <pc:spChg chg="add del">
          <ac:chgData name="Adagio Matias Ezequiel" userId="6da73eac-18c3-41ff-a647-8b08f7bcff3e" providerId="ADAL" clId="{77F2310E-4F4E-4C01-9E7E-16BB8E38B863}" dt="2024-04-21T20:00:04.347" v="1969" actId="26606"/>
          <ac:spMkLst>
            <pc:docMk/>
            <pc:sldMk cId="2360511254" sldId="315"/>
            <ac:spMk id="11" creationId="{A804366F-2366-4688-98E7-B101C7BC6146}"/>
          </ac:spMkLst>
        </pc:spChg>
        <pc:graphicFrameChg chg="add del">
          <ac:chgData name="Adagio Matias Ezequiel" userId="6da73eac-18c3-41ff-a647-8b08f7bcff3e" providerId="ADAL" clId="{77F2310E-4F4E-4C01-9E7E-16BB8E38B863}" dt="2024-04-21T20:00:04.347" v="1969" actId="26606"/>
          <ac:graphicFrameMkLst>
            <pc:docMk/>
            <pc:sldMk cId="2360511254" sldId="315"/>
            <ac:graphicFrameMk id="5" creationId="{77CAA5AF-F4C8-C8D9-C904-B022AEC4DBC2}"/>
          </ac:graphicFrameMkLst>
        </pc:graphicFrameChg>
      </pc:sldChg>
      <pc:sldChg chg="addSp delSp modSp mod">
        <pc:chgData name="Adagio Matias Ezequiel" userId="6da73eac-18c3-41ff-a647-8b08f7bcff3e" providerId="ADAL" clId="{77F2310E-4F4E-4C01-9E7E-16BB8E38B863}" dt="2024-04-21T18:39:19.468" v="1894" actId="20577"/>
        <pc:sldMkLst>
          <pc:docMk/>
          <pc:sldMk cId="845287881" sldId="316"/>
        </pc:sldMkLst>
        <pc:spChg chg="add mod">
          <ac:chgData name="Adagio Matias Ezequiel" userId="6da73eac-18c3-41ff-a647-8b08f7bcff3e" providerId="ADAL" clId="{77F2310E-4F4E-4C01-9E7E-16BB8E38B863}" dt="2024-04-21T18:39:19.468" v="1894" actId="20577"/>
          <ac:spMkLst>
            <pc:docMk/>
            <pc:sldMk cId="845287881" sldId="316"/>
            <ac:spMk id="4" creationId="{C4636F46-8ADB-3B17-13C0-098357067861}"/>
          </ac:spMkLst>
        </pc:spChg>
        <pc:spChg chg="del">
          <ac:chgData name="Adagio Matias Ezequiel" userId="6da73eac-18c3-41ff-a647-8b08f7bcff3e" providerId="ADAL" clId="{77F2310E-4F4E-4C01-9E7E-16BB8E38B863}" dt="2024-04-21T18:39:14.220" v="1862" actId="478"/>
          <ac:spMkLst>
            <pc:docMk/>
            <pc:sldMk cId="845287881" sldId="316"/>
            <ac:spMk id="13" creationId="{00000000-0000-0000-0000-000000000000}"/>
          </ac:spMkLst>
        </pc:spChg>
      </pc:sldChg>
      <pc:sldChg chg="addSp delSp modSp mod modAnim">
        <pc:chgData name="Adagio Matias Ezequiel" userId="6da73eac-18c3-41ff-a647-8b08f7bcff3e" providerId="ADAL" clId="{77F2310E-4F4E-4C01-9E7E-16BB8E38B863}" dt="2024-04-21T18:41:28.469" v="1956" actId="13822"/>
        <pc:sldMkLst>
          <pc:docMk/>
          <pc:sldMk cId="1850893358" sldId="317"/>
        </pc:sldMkLst>
        <pc:spChg chg="add mod">
          <ac:chgData name="Adagio Matias Ezequiel" userId="6da73eac-18c3-41ff-a647-8b08f7bcff3e" providerId="ADAL" clId="{77F2310E-4F4E-4C01-9E7E-16BB8E38B863}" dt="2024-04-21T18:39:34.556" v="1933" actId="20577"/>
          <ac:spMkLst>
            <pc:docMk/>
            <pc:sldMk cId="1850893358" sldId="317"/>
            <ac:spMk id="3" creationId="{907263C1-9006-D52A-30EC-DFA5878F4FD6}"/>
          </ac:spMkLst>
        </pc:spChg>
        <pc:spChg chg="mod ord">
          <ac:chgData name="Adagio Matias Ezequiel" userId="6da73eac-18c3-41ff-a647-8b08f7bcff3e" providerId="ADAL" clId="{77F2310E-4F4E-4C01-9E7E-16BB8E38B863}" dt="2024-04-21T18:41:13.133" v="1955" actId="1076"/>
          <ac:spMkLst>
            <pc:docMk/>
            <pc:sldMk cId="1850893358" sldId="317"/>
            <ac:spMk id="5" creationId="{8299F99E-3ACA-48D1-AB36-3E09C91B0348}"/>
          </ac:spMkLst>
        </pc:spChg>
        <pc:spChg chg="mod topLvl">
          <ac:chgData name="Adagio Matias Ezequiel" userId="6da73eac-18c3-41ff-a647-8b08f7bcff3e" providerId="ADAL" clId="{77F2310E-4F4E-4C01-9E7E-16BB8E38B863}" dt="2024-04-21T18:41:00.219" v="1951" actId="338"/>
          <ac:spMkLst>
            <pc:docMk/>
            <pc:sldMk cId="1850893358" sldId="317"/>
            <ac:spMk id="6" creationId="{2498E1DA-ABEA-44CA-84FF-06A661CC525C}"/>
          </ac:spMkLst>
        </pc:spChg>
        <pc:spChg chg="mod topLvl">
          <ac:chgData name="Adagio Matias Ezequiel" userId="6da73eac-18c3-41ff-a647-8b08f7bcff3e" providerId="ADAL" clId="{77F2310E-4F4E-4C01-9E7E-16BB8E38B863}" dt="2024-04-21T18:41:00.219" v="1951" actId="338"/>
          <ac:spMkLst>
            <pc:docMk/>
            <pc:sldMk cId="1850893358" sldId="317"/>
            <ac:spMk id="7" creationId="{FA554C26-93FE-4F73-B7E1-646BAD85B3DC}"/>
          </ac:spMkLst>
        </pc:spChg>
        <pc:spChg chg="mod topLvl">
          <ac:chgData name="Adagio Matias Ezequiel" userId="6da73eac-18c3-41ff-a647-8b08f7bcff3e" providerId="ADAL" clId="{77F2310E-4F4E-4C01-9E7E-16BB8E38B863}" dt="2024-04-21T18:41:00.219" v="1951" actId="338"/>
          <ac:spMkLst>
            <pc:docMk/>
            <pc:sldMk cId="1850893358" sldId="317"/>
            <ac:spMk id="8" creationId="{824910EF-5EA7-4E36-BF58-B6BE57EA0D5D}"/>
          </ac:spMkLst>
        </pc:spChg>
        <pc:spChg chg="del">
          <ac:chgData name="Adagio Matias Ezequiel" userId="6da73eac-18c3-41ff-a647-8b08f7bcff3e" providerId="ADAL" clId="{77F2310E-4F4E-4C01-9E7E-16BB8E38B863}" dt="2024-04-21T18:39:24.723" v="1895" actId="478"/>
          <ac:spMkLst>
            <pc:docMk/>
            <pc:sldMk cId="1850893358" sldId="317"/>
            <ac:spMk id="13" creationId="{00000000-0000-0000-0000-000000000000}"/>
          </ac:spMkLst>
        </pc:spChg>
        <pc:grpChg chg="add mod">
          <ac:chgData name="Adagio Matias Ezequiel" userId="6da73eac-18c3-41ff-a647-8b08f7bcff3e" providerId="ADAL" clId="{77F2310E-4F4E-4C01-9E7E-16BB8E38B863}" dt="2024-04-21T18:39:47.332" v="1937" actId="164"/>
          <ac:grpSpMkLst>
            <pc:docMk/>
            <pc:sldMk cId="1850893358" sldId="317"/>
            <ac:grpSpMk id="9" creationId="{89834F74-623B-A752-D8E3-C0DE3A933677}"/>
          </ac:grpSpMkLst>
        </pc:grpChg>
        <pc:grpChg chg="add del mod">
          <ac:chgData name="Adagio Matias Ezequiel" userId="6da73eac-18c3-41ff-a647-8b08f7bcff3e" providerId="ADAL" clId="{77F2310E-4F4E-4C01-9E7E-16BB8E38B863}" dt="2024-04-21T18:40:54.694" v="1950" actId="165"/>
          <ac:grpSpMkLst>
            <pc:docMk/>
            <pc:sldMk cId="1850893358" sldId="317"/>
            <ac:grpSpMk id="10" creationId="{BAA28E51-B942-221B-CC54-3332D3D22D93}"/>
          </ac:grpSpMkLst>
        </pc:grpChg>
        <pc:grpChg chg="add mod">
          <ac:chgData name="Adagio Matias Ezequiel" userId="6da73eac-18c3-41ff-a647-8b08f7bcff3e" providerId="ADAL" clId="{77F2310E-4F4E-4C01-9E7E-16BB8E38B863}" dt="2024-04-21T18:41:07.324" v="1954" actId="1076"/>
          <ac:grpSpMkLst>
            <pc:docMk/>
            <pc:sldMk cId="1850893358" sldId="317"/>
            <ac:grpSpMk id="11" creationId="{85B578DC-3046-C3AB-2F3E-00BF3908A32D}"/>
          </ac:grpSpMkLst>
        </pc:grpChg>
        <pc:picChg chg="mod topLvl">
          <ac:chgData name="Adagio Matias Ezequiel" userId="6da73eac-18c3-41ff-a647-8b08f7bcff3e" providerId="ADAL" clId="{77F2310E-4F4E-4C01-9E7E-16BB8E38B863}" dt="2024-04-21T18:41:28.469" v="1956" actId="13822"/>
          <ac:picMkLst>
            <pc:docMk/>
            <pc:sldMk cId="1850893358" sldId="317"/>
            <ac:picMk id="4" creationId="{45B8BF15-1276-4EC8-9726-144E0583E7A5}"/>
          </ac:picMkLst>
        </pc:picChg>
      </pc:sldChg>
      <pc:sldChg chg="addSp delSp modSp mod">
        <pc:chgData name="Adagio Matias Ezequiel" userId="6da73eac-18c3-41ff-a647-8b08f7bcff3e" providerId="ADAL" clId="{77F2310E-4F4E-4C01-9E7E-16BB8E38B863}" dt="2024-04-21T16:25:31.703" v="111" actId="1076"/>
        <pc:sldMkLst>
          <pc:docMk/>
          <pc:sldMk cId="2032804724" sldId="318"/>
        </pc:sldMkLst>
        <pc:spChg chg="add mod">
          <ac:chgData name="Adagio Matias Ezequiel" userId="6da73eac-18c3-41ff-a647-8b08f7bcff3e" providerId="ADAL" clId="{77F2310E-4F4E-4C01-9E7E-16BB8E38B863}" dt="2024-04-21T16:23:03.386" v="26"/>
          <ac:spMkLst>
            <pc:docMk/>
            <pc:sldMk cId="2032804724" sldId="318"/>
            <ac:spMk id="2" creationId="{4689AF12-5903-4F4F-70EA-D0ACC6968F9B}"/>
          </ac:spMkLst>
        </pc:spChg>
        <pc:spChg chg="add del mod">
          <ac:chgData name="Adagio Matias Ezequiel" userId="6da73eac-18c3-41ff-a647-8b08f7bcff3e" providerId="ADAL" clId="{77F2310E-4F4E-4C01-9E7E-16BB8E38B863}" dt="2024-04-21T16:22:58.421" v="24" actId="478"/>
          <ac:spMkLst>
            <pc:docMk/>
            <pc:sldMk cId="2032804724" sldId="318"/>
            <ac:spMk id="4" creationId="{6330E608-26D5-6BD2-6A07-134B7B3D0BA6}"/>
          </ac:spMkLst>
        </pc:spChg>
        <pc:spChg chg="add del mod">
          <ac:chgData name="Adagio Matias Ezequiel" userId="6da73eac-18c3-41ff-a647-8b08f7bcff3e" providerId="ADAL" clId="{77F2310E-4F4E-4C01-9E7E-16BB8E38B863}" dt="2024-04-21T16:23:33.748" v="31" actId="478"/>
          <ac:spMkLst>
            <pc:docMk/>
            <pc:sldMk cId="2032804724" sldId="318"/>
            <ac:spMk id="5" creationId="{F2B35C37-A78E-779C-B41B-01026FC8F571}"/>
          </ac:spMkLst>
        </pc:spChg>
        <pc:spChg chg="mod">
          <ac:chgData name="Adagio Matias Ezequiel" userId="6da73eac-18c3-41ff-a647-8b08f7bcff3e" providerId="ADAL" clId="{77F2310E-4F4E-4C01-9E7E-16BB8E38B863}" dt="2024-04-21T16:25:31.703" v="111" actId="1076"/>
          <ac:spMkLst>
            <pc:docMk/>
            <pc:sldMk cId="2032804724" sldId="318"/>
            <ac:spMk id="6" creationId="{00000000-0000-0000-0000-000000000000}"/>
          </ac:spMkLst>
        </pc:spChg>
        <pc:spChg chg="add mod">
          <ac:chgData name="Adagio Matias Ezequiel" userId="6da73eac-18c3-41ff-a647-8b08f7bcff3e" providerId="ADAL" clId="{77F2310E-4F4E-4C01-9E7E-16BB8E38B863}" dt="2024-04-21T16:24:23.936" v="64"/>
          <ac:spMkLst>
            <pc:docMk/>
            <pc:sldMk cId="2032804724" sldId="318"/>
            <ac:spMk id="7" creationId="{A9C31C30-F13C-EF15-594A-7A7FA2013C01}"/>
          </ac:spMkLst>
        </pc:spChg>
        <pc:spChg chg="add mod">
          <ac:chgData name="Adagio Matias Ezequiel" userId="6da73eac-18c3-41ff-a647-8b08f7bcff3e" providerId="ADAL" clId="{77F2310E-4F4E-4C01-9E7E-16BB8E38B863}" dt="2024-04-21T16:24:28.826" v="71" actId="20577"/>
          <ac:spMkLst>
            <pc:docMk/>
            <pc:sldMk cId="2032804724" sldId="318"/>
            <ac:spMk id="9" creationId="{2B0A1E1E-D037-E71E-8129-0F7981B72A24}"/>
          </ac:spMkLst>
        </pc:spChg>
        <pc:spChg chg="add del mod">
          <ac:chgData name="Adagio Matias Ezequiel" userId="6da73eac-18c3-41ff-a647-8b08f7bcff3e" providerId="ADAL" clId="{77F2310E-4F4E-4C01-9E7E-16BB8E38B863}" dt="2024-04-21T16:24:25.866" v="65" actId="478"/>
          <ac:spMkLst>
            <pc:docMk/>
            <pc:sldMk cId="2032804724" sldId="318"/>
            <ac:spMk id="13" creationId="{00000000-0000-0000-0000-000000000000}"/>
          </ac:spMkLst>
        </pc:spChg>
      </pc:sldChg>
      <pc:sldChg chg="addSp delSp modSp mod setBg">
        <pc:chgData name="Adagio Matias Ezequiel" userId="6da73eac-18c3-41ff-a647-8b08f7bcff3e" providerId="ADAL" clId="{77F2310E-4F4E-4C01-9E7E-16BB8E38B863}" dt="2024-04-21T20:51:53.447" v="2108" actId="113"/>
        <pc:sldMkLst>
          <pc:docMk/>
          <pc:sldMk cId="2349571108" sldId="319"/>
        </pc:sldMkLst>
        <pc:spChg chg="add mod">
          <ac:chgData name="Adagio Matias Ezequiel" userId="6da73eac-18c3-41ff-a647-8b08f7bcff3e" providerId="ADAL" clId="{77F2310E-4F4E-4C01-9E7E-16BB8E38B863}" dt="2024-04-21T20:51:48.445" v="2106" actId="26606"/>
          <ac:spMkLst>
            <pc:docMk/>
            <pc:sldMk cId="2349571108" sldId="319"/>
            <ac:spMk id="3" creationId="{4D2B2B97-CEA3-E27A-DD7E-39372953B26B}"/>
          </ac:spMkLst>
        </pc:spChg>
        <pc:spChg chg="mod ord">
          <ac:chgData name="Adagio Matias Ezequiel" userId="6da73eac-18c3-41ff-a647-8b08f7bcff3e" providerId="ADAL" clId="{77F2310E-4F4E-4C01-9E7E-16BB8E38B863}" dt="2024-04-21T20:51:53.447" v="2108" actId="113"/>
          <ac:spMkLst>
            <pc:docMk/>
            <pc:sldMk cId="2349571108" sldId="319"/>
            <ac:spMk id="6" creationId="{00000000-0000-0000-0000-000000000000}"/>
          </ac:spMkLst>
        </pc:spChg>
        <pc:spChg chg="add">
          <ac:chgData name="Adagio Matias Ezequiel" userId="6da73eac-18c3-41ff-a647-8b08f7bcff3e" providerId="ADAL" clId="{77F2310E-4F4E-4C01-9E7E-16BB8E38B863}" dt="2024-04-21T20:51:48.445" v="2106" actId="26606"/>
          <ac:spMkLst>
            <pc:docMk/>
            <pc:sldMk cId="2349571108" sldId="319"/>
            <ac:spMk id="8" creationId="{7D6AAC78-7D86-415A-ADC1-2B474807960C}"/>
          </ac:spMkLst>
        </pc:spChg>
        <pc:spChg chg="add">
          <ac:chgData name="Adagio Matias Ezequiel" userId="6da73eac-18c3-41ff-a647-8b08f7bcff3e" providerId="ADAL" clId="{77F2310E-4F4E-4C01-9E7E-16BB8E38B863}" dt="2024-04-21T20:51:48.445" v="2106" actId="26606"/>
          <ac:spMkLst>
            <pc:docMk/>
            <pc:sldMk cId="2349571108" sldId="319"/>
            <ac:spMk id="11" creationId="{C33976D1-3430-450C-A978-87A9A6E8E71F}"/>
          </ac:spMkLst>
        </pc:spChg>
        <pc:spChg chg="del mod">
          <ac:chgData name="Adagio Matias Ezequiel" userId="6da73eac-18c3-41ff-a647-8b08f7bcff3e" providerId="ADAL" clId="{77F2310E-4F4E-4C01-9E7E-16BB8E38B863}" dt="2024-04-21T16:24:50.318" v="81" actId="478"/>
          <ac:spMkLst>
            <pc:docMk/>
            <pc:sldMk cId="2349571108" sldId="319"/>
            <ac:spMk id="13" creationId="{00000000-0000-0000-0000-000000000000}"/>
          </ac:spMkLst>
        </pc:spChg>
        <pc:spChg chg="add">
          <ac:chgData name="Adagio Matias Ezequiel" userId="6da73eac-18c3-41ff-a647-8b08f7bcff3e" providerId="ADAL" clId="{77F2310E-4F4E-4C01-9E7E-16BB8E38B863}" dt="2024-04-21T20:51:48.445" v="2106" actId="26606"/>
          <ac:spMkLst>
            <pc:docMk/>
            <pc:sldMk cId="2349571108" sldId="319"/>
            <ac:spMk id="15" creationId="{F2A658D9-F185-44F1-BA33-D50320D1D078}"/>
          </ac:spMkLst>
        </pc:spChg>
      </pc:sldChg>
      <pc:sldChg chg="addSp delSp modSp mod setBg">
        <pc:chgData name="Adagio Matias Ezequiel" userId="6da73eac-18c3-41ff-a647-8b08f7bcff3e" providerId="ADAL" clId="{77F2310E-4F4E-4C01-9E7E-16BB8E38B863}" dt="2024-04-21T20:52:06.636" v="2111" actId="113"/>
        <pc:sldMkLst>
          <pc:docMk/>
          <pc:sldMk cId="1998515441" sldId="320"/>
        </pc:sldMkLst>
        <pc:spChg chg="add mod">
          <ac:chgData name="Adagio Matias Ezequiel" userId="6da73eac-18c3-41ff-a647-8b08f7bcff3e" providerId="ADAL" clId="{77F2310E-4F4E-4C01-9E7E-16BB8E38B863}" dt="2024-04-21T20:52:01.888" v="2109" actId="26606"/>
          <ac:spMkLst>
            <pc:docMk/>
            <pc:sldMk cId="1998515441" sldId="320"/>
            <ac:spMk id="3" creationId="{03836126-DD5A-A630-C3C8-36D680C2E5A2}"/>
          </ac:spMkLst>
        </pc:spChg>
        <pc:spChg chg="mod ord">
          <ac:chgData name="Adagio Matias Ezequiel" userId="6da73eac-18c3-41ff-a647-8b08f7bcff3e" providerId="ADAL" clId="{77F2310E-4F4E-4C01-9E7E-16BB8E38B863}" dt="2024-04-21T20:52:06.636" v="2111" actId="113"/>
          <ac:spMkLst>
            <pc:docMk/>
            <pc:sldMk cId="1998515441" sldId="320"/>
            <ac:spMk id="6" creationId="{00000000-0000-0000-0000-000000000000}"/>
          </ac:spMkLst>
        </pc:spChg>
        <pc:spChg chg="add">
          <ac:chgData name="Adagio Matias Ezequiel" userId="6da73eac-18c3-41ff-a647-8b08f7bcff3e" providerId="ADAL" clId="{77F2310E-4F4E-4C01-9E7E-16BB8E38B863}" dt="2024-04-21T20:52:01.888" v="2109" actId="26606"/>
          <ac:spMkLst>
            <pc:docMk/>
            <pc:sldMk cId="1998515441" sldId="320"/>
            <ac:spMk id="8" creationId="{7D6AAC78-7D86-415A-ADC1-2B474807960C}"/>
          </ac:spMkLst>
        </pc:spChg>
        <pc:spChg chg="add">
          <ac:chgData name="Adagio Matias Ezequiel" userId="6da73eac-18c3-41ff-a647-8b08f7bcff3e" providerId="ADAL" clId="{77F2310E-4F4E-4C01-9E7E-16BB8E38B863}" dt="2024-04-21T20:52:01.888" v="2109" actId="26606"/>
          <ac:spMkLst>
            <pc:docMk/>
            <pc:sldMk cId="1998515441" sldId="320"/>
            <ac:spMk id="11" creationId="{C33976D1-3430-450C-A978-87A9A6E8E71F}"/>
          </ac:spMkLst>
        </pc:spChg>
        <pc:spChg chg="del mod">
          <ac:chgData name="Adagio Matias Ezequiel" userId="6da73eac-18c3-41ff-a647-8b08f7bcff3e" providerId="ADAL" clId="{77F2310E-4F4E-4C01-9E7E-16BB8E38B863}" dt="2024-04-21T16:24:55.979" v="88" actId="478"/>
          <ac:spMkLst>
            <pc:docMk/>
            <pc:sldMk cId="1998515441" sldId="320"/>
            <ac:spMk id="13" creationId="{00000000-0000-0000-0000-000000000000}"/>
          </ac:spMkLst>
        </pc:spChg>
        <pc:spChg chg="add">
          <ac:chgData name="Adagio Matias Ezequiel" userId="6da73eac-18c3-41ff-a647-8b08f7bcff3e" providerId="ADAL" clId="{77F2310E-4F4E-4C01-9E7E-16BB8E38B863}" dt="2024-04-21T20:52:01.888" v="2109" actId="26606"/>
          <ac:spMkLst>
            <pc:docMk/>
            <pc:sldMk cId="1998515441" sldId="320"/>
            <ac:spMk id="15" creationId="{F2A658D9-F185-44F1-BA33-D50320D1D078}"/>
          </ac:spMkLst>
        </pc:spChg>
      </pc:sldChg>
      <pc:sldChg chg="addSp delSp modSp mod setBg">
        <pc:chgData name="Adagio Matias Ezequiel" userId="6da73eac-18c3-41ff-a647-8b08f7bcff3e" providerId="ADAL" clId="{77F2310E-4F4E-4C01-9E7E-16BB8E38B863}" dt="2024-04-21T20:51:31.066" v="2105" actId="113"/>
        <pc:sldMkLst>
          <pc:docMk/>
          <pc:sldMk cId="3999252510" sldId="323"/>
        </pc:sldMkLst>
        <pc:spChg chg="add del mod">
          <ac:chgData name="Adagio Matias Ezequiel" userId="6da73eac-18c3-41ff-a647-8b08f7bcff3e" providerId="ADAL" clId="{77F2310E-4F4E-4C01-9E7E-16BB8E38B863}" dt="2024-04-21T16:23:50.596" v="34" actId="478"/>
          <ac:spMkLst>
            <pc:docMk/>
            <pc:sldMk cId="3999252510" sldId="323"/>
            <ac:spMk id="3" creationId="{ADEE251F-22F2-1F74-8C08-6F4405CEFE1C}"/>
          </ac:spMkLst>
        </pc:spChg>
        <pc:spChg chg="add del mod">
          <ac:chgData name="Adagio Matias Ezequiel" userId="6da73eac-18c3-41ff-a647-8b08f7bcff3e" providerId="ADAL" clId="{77F2310E-4F4E-4C01-9E7E-16BB8E38B863}" dt="2024-04-21T16:24:35.968" v="72" actId="478"/>
          <ac:spMkLst>
            <pc:docMk/>
            <pc:sldMk cId="3999252510" sldId="323"/>
            <ac:spMk id="4" creationId="{EABB5E56-5672-92B4-1CB5-74524E8FBB5A}"/>
          </ac:spMkLst>
        </pc:spChg>
        <pc:spChg chg="add mod">
          <ac:chgData name="Adagio Matias Ezequiel" userId="6da73eac-18c3-41ff-a647-8b08f7bcff3e" providerId="ADAL" clId="{77F2310E-4F4E-4C01-9E7E-16BB8E38B863}" dt="2024-04-21T20:51:04.248" v="2097" actId="26606"/>
          <ac:spMkLst>
            <pc:docMk/>
            <pc:sldMk cId="3999252510" sldId="323"/>
            <ac:spMk id="5" creationId="{DC1A5955-170A-ACA2-2112-CF190FEE21CB}"/>
          </ac:spMkLst>
        </pc:spChg>
        <pc:spChg chg="mod ord">
          <ac:chgData name="Adagio Matias Ezequiel" userId="6da73eac-18c3-41ff-a647-8b08f7bcff3e" providerId="ADAL" clId="{77F2310E-4F4E-4C01-9E7E-16BB8E38B863}" dt="2024-04-21T20:51:31.066" v="2105" actId="113"/>
          <ac:spMkLst>
            <pc:docMk/>
            <pc:sldMk cId="3999252510" sldId="323"/>
            <ac:spMk id="6" creationId="{00000000-0000-0000-0000-000000000000}"/>
          </ac:spMkLst>
        </pc:spChg>
        <pc:spChg chg="add del">
          <ac:chgData name="Adagio Matias Ezequiel" userId="6da73eac-18c3-41ff-a647-8b08f7bcff3e" providerId="ADAL" clId="{77F2310E-4F4E-4C01-9E7E-16BB8E38B863}" dt="2024-04-21T20:51:04.248" v="2097" actId="26606"/>
          <ac:spMkLst>
            <pc:docMk/>
            <pc:sldMk cId="3999252510" sldId="323"/>
            <ac:spMk id="8" creationId="{7D6AAC78-7D86-415A-ADC1-2B474807960C}"/>
          </ac:spMkLst>
        </pc:spChg>
        <pc:spChg chg="add del">
          <ac:chgData name="Adagio Matias Ezequiel" userId="6da73eac-18c3-41ff-a647-8b08f7bcff3e" providerId="ADAL" clId="{77F2310E-4F4E-4C01-9E7E-16BB8E38B863}" dt="2024-04-21T20:51:04.248" v="2097" actId="26606"/>
          <ac:spMkLst>
            <pc:docMk/>
            <pc:sldMk cId="3999252510" sldId="323"/>
            <ac:spMk id="11" creationId="{C33976D1-3430-450C-A978-87A9A6E8E71F}"/>
          </ac:spMkLst>
        </pc:spChg>
        <pc:spChg chg="del">
          <ac:chgData name="Adagio Matias Ezequiel" userId="6da73eac-18c3-41ff-a647-8b08f7bcff3e" providerId="ADAL" clId="{77F2310E-4F4E-4C01-9E7E-16BB8E38B863}" dt="2024-04-21T16:23:43.817" v="32" actId="478"/>
          <ac:spMkLst>
            <pc:docMk/>
            <pc:sldMk cId="3999252510" sldId="323"/>
            <ac:spMk id="13" creationId="{00000000-0000-0000-0000-000000000000}"/>
          </ac:spMkLst>
        </pc:spChg>
        <pc:spChg chg="add del">
          <ac:chgData name="Adagio Matias Ezequiel" userId="6da73eac-18c3-41ff-a647-8b08f7bcff3e" providerId="ADAL" clId="{77F2310E-4F4E-4C01-9E7E-16BB8E38B863}" dt="2024-04-21T20:51:04.248" v="2097" actId="26606"/>
          <ac:spMkLst>
            <pc:docMk/>
            <pc:sldMk cId="3999252510" sldId="323"/>
            <ac:spMk id="15" creationId="{F2A658D9-F185-44F1-BA33-D50320D1D078}"/>
          </ac:spMkLst>
        </pc:spChg>
        <pc:spChg chg="add">
          <ac:chgData name="Adagio Matias Ezequiel" userId="6da73eac-18c3-41ff-a647-8b08f7bcff3e" providerId="ADAL" clId="{77F2310E-4F4E-4C01-9E7E-16BB8E38B863}" dt="2024-04-21T20:51:04.248" v="2097" actId="26606"/>
          <ac:spMkLst>
            <pc:docMk/>
            <pc:sldMk cId="3999252510" sldId="323"/>
            <ac:spMk id="20" creationId="{2AEFFFF2-9EB4-4B6C-B9F8-2BA3EF89A21C}"/>
          </ac:spMkLst>
        </pc:spChg>
        <pc:spChg chg="add">
          <ac:chgData name="Adagio Matias Ezequiel" userId="6da73eac-18c3-41ff-a647-8b08f7bcff3e" providerId="ADAL" clId="{77F2310E-4F4E-4C01-9E7E-16BB8E38B863}" dt="2024-04-21T20:51:04.248" v="2097" actId="26606"/>
          <ac:spMkLst>
            <pc:docMk/>
            <pc:sldMk cId="3999252510" sldId="323"/>
            <ac:spMk id="22" creationId="{0D65299F-028F-4AFC-B46A-8DB33E20FE4A}"/>
          </ac:spMkLst>
        </pc:spChg>
        <pc:spChg chg="add">
          <ac:chgData name="Adagio Matias Ezequiel" userId="6da73eac-18c3-41ff-a647-8b08f7bcff3e" providerId="ADAL" clId="{77F2310E-4F4E-4C01-9E7E-16BB8E38B863}" dt="2024-04-21T20:51:04.248" v="2097" actId="26606"/>
          <ac:spMkLst>
            <pc:docMk/>
            <pc:sldMk cId="3999252510" sldId="323"/>
            <ac:spMk id="24" creationId="{BAC87F6E-526A-49B5-995D-42DB656594C9}"/>
          </ac:spMkLst>
        </pc:spChg>
      </pc:sldChg>
      <pc:sldChg chg="addSp delSp modSp mod setBg">
        <pc:chgData name="Adagio Matias Ezequiel" userId="6da73eac-18c3-41ff-a647-8b08f7bcff3e" providerId="ADAL" clId="{77F2310E-4F4E-4C01-9E7E-16BB8E38B863}" dt="2024-04-21T20:51:26.935" v="2104" actId="113"/>
        <pc:sldMkLst>
          <pc:docMk/>
          <pc:sldMk cId="3253801147" sldId="324"/>
        </pc:sldMkLst>
        <pc:spChg chg="add mod">
          <ac:chgData name="Adagio Matias Ezequiel" userId="6da73eac-18c3-41ff-a647-8b08f7bcff3e" providerId="ADAL" clId="{77F2310E-4F4E-4C01-9E7E-16BB8E38B863}" dt="2024-04-21T20:51:10.462" v="2099" actId="26606"/>
          <ac:spMkLst>
            <pc:docMk/>
            <pc:sldMk cId="3253801147" sldId="324"/>
            <ac:spMk id="3" creationId="{C68A4C73-64FA-F62B-E8F1-6EAB252EAF67}"/>
          </ac:spMkLst>
        </pc:spChg>
        <pc:spChg chg="mod ord">
          <ac:chgData name="Adagio Matias Ezequiel" userId="6da73eac-18c3-41ff-a647-8b08f7bcff3e" providerId="ADAL" clId="{77F2310E-4F4E-4C01-9E7E-16BB8E38B863}" dt="2024-04-21T20:51:26.935" v="2104" actId="113"/>
          <ac:spMkLst>
            <pc:docMk/>
            <pc:sldMk cId="3253801147" sldId="324"/>
            <ac:spMk id="6" creationId="{00000000-0000-0000-0000-000000000000}"/>
          </ac:spMkLst>
        </pc:spChg>
        <pc:spChg chg="add">
          <ac:chgData name="Adagio Matias Ezequiel" userId="6da73eac-18c3-41ff-a647-8b08f7bcff3e" providerId="ADAL" clId="{77F2310E-4F4E-4C01-9E7E-16BB8E38B863}" dt="2024-04-21T20:51:10.462" v="2099" actId="26606"/>
          <ac:spMkLst>
            <pc:docMk/>
            <pc:sldMk cId="3253801147" sldId="324"/>
            <ac:spMk id="8" creationId="{0D65299F-028F-4AFC-B46A-8DB33E20FE4A}"/>
          </ac:spMkLst>
        </pc:spChg>
        <pc:spChg chg="add">
          <ac:chgData name="Adagio Matias Ezequiel" userId="6da73eac-18c3-41ff-a647-8b08f7bcff3e" providerId="ADAL" clId="{77F2310E-4F4E-4C01-9E7E-16BB8E38B863}" dt="2024-04-21T20:51:10.462" v="2099" actId="26606"/>
          <ac:spMkLst>
            <pc:docMk/>
            <pc:sldMk cId="3253801147" sldId="324"/>
            <ac:spMk id="11" creationId="{2AEFFFF2-9EB4-4B6C-B9F8-2BA3EF89A21C}"/>
          </ac:spMkLst>
        </pc:spChg>
        <pc:spChg chg="del mod">
          <ac:chgData name="Adagio Matias Ezequiel" userId="6da73eac-18c3-41ff-a647-8b08f7bcff3e" providerId="ADAL" clId="{77F2310E-4F4E-4C01-9E7E-16BB8E38B863}" dt="2024-04-21T16:23:54.186" v="35" actId="478"/>
          <ac:spMkLst>
            <pc:docMk/>
            <pc:sldMk cId="3253801147" sldId="324"/>
            <ac:spMk id="13" creationId="{00000000-0000-0000-0000-000000000000}"/>
          </ac:spMkLst>
        </pc:spChg>
        <pc:spChg chg="add">
          <ac:chgData name="Adagio Matias Ezequiel" userId="6da73eac-18c3-41ff-a647-8b08f7bcff3e" providerId="ADAL" clId="{77F2310E-4F4E-4C01-9E7E-16BB8E38B863}" dt="2024-04-21T20:51:10.462" v="2099" actId="26606"/>
          <ac:spMkLst>
            <pc:docMk/>
            <pc:sldMk cId="3253801147" sldId="324"/>
            <ac:spMk id="15" creationId="{BAC87F6E-526A-49B5-995D-42DB656594C9}"/>
          </ac:spMkLst>
        </pc:spChg>
      </pc:sldChg>
      <pc:sldChg chg="addSp delSp modSp mod setBg">
        <pc:chgData name="Adagio Matias Ezequiel" userId="6da73eac-18c3-41ff-a647-8b08f7bcff3e" providerId="ADAL" clId="{77F2310E-4F4E-4C01-9E7E-16BB8E38B863}" dt="2024-04-21T20:51:23.272" v="2103" actId="113"/>
        <pc:sldMkLst>
          <pc:docMk/>
          <pc:sldMk cId="295389678" sldId="325"/>
        </pc:sldMkLst>
        <pc:spChg chg="add mod">
          <ac:chgData name="Adagio Matias Ezequiel" userId="6da73eac-18c3-41ff-a647-8b08f7bcff3e" providerId="ADAL" clId="{77F2310E-4F4E-4C01-9E7E-16BB8E38B863}" dt="2024-04-21T20:51:17.081" v="2101" actId="26606"/>
          <ac:spMkLst>
            <pc:docMk/>
            <pc:sldMk cId="295389678" sldId="325"/>
            <ac:spMk id="3" creationId="{A1B20231-11D5-7FDB-DB13-D13E4B88A4B1}"/>
          </ac:spMkLst>
        </pc:spChg>
        <pc:spChg chg="mod ord">
          <ac:chgData name="Adagio Matias Ezequiel" userId="6da73eac-18c3-41ff-a647-8b08f7bcff3e" providerId="ADAL" clId="{77F2310E-4F4E-4C01-9E7E-16BB8E38B863}" dt="2024-04-21T20:51:23.272" v="2103" actId="113"/>
          <ac:spMkLst>
            <pc:docMk/>
            <pc:sldMk cId="295389678" sldId="325"/>
            <ac:spMk id="6" creationId="{00000000-0000-0000-0000-000000000000}"/>
          </ac:spMkLst>
        </pc:spChg>
        <pc:spChg chg="add">
          <ac:chgData name="Adagio Matias Ezequiel" userId="6da73eac-18c3-41ff-a647-8b08f7bcff3e" providerId="ADAL" clId="{77F2310E-4F4E-4C01-9E7E-16BB8E38B863}" dt="2024-04-21T20:51:17.081" v="2101" actId="26606"/>
          <ac:spMkLst>
            <pc:docMk/>
            <pc:sldMk cId="295389678" sldId="325"/>
            <ac:spMk id="8" creationId="{0D65299F-028F-4AFC-B46A-8DB33E20FE4A}"/>
          </ac:spMkLst>
        </pc:spChg>
        <pc:spChg chg="add">
          <ac:chgData name="Adagio Matias Ezequiel" userId="6da73eac-18c3-41ff-a647-8b08f7bcff3e" providerId="ADAL" clId="{77F2310E-4F4E-4C01-9E7E-16BB8E38B863}" dt="2024-04-21T20:51:17.081" v="2101" actId="26606"/>
          <ac:spMkLst>
            <pc:docMk/>
            <pc:sldMk cId="295389678" sldId="325"/>
            <ac:spMk id="11" creationId="{2AEFFFF2-9EB4-4B6C-B9F8-2BA3EF89A21C}"/>
          </ac:spMkLst>
        </pc:spChg>
        <pc:spChg chg="del mod">
          <ac:chgData name="Adagio Matias Ezequiel" userId="6da73eac-18c3-41ff-a647-8b08f7bcff3e" providerId="ADAL" clId="{77F2310E-4F4E-4C01-9E7E-16BB8E38B863}" dt="2024-04-21T16:24:43.946" v="74" actId="478"/>
          <ac:spMkLst>
            <pc:docMk/>
            <pc:sldMk cId="295389678" sldId="325"/>
            <ac:spMk id="13" creationId="{00000000-0000-0000-0000-000000000000}"/>
          </ac:spMkLst>
        </pc:spChg>
        <pc:spChg chg="add">
          <ac:chgData name="Adagio Matias Ezequiel" userId="6da73eac-18c3-41ff-a647-8b08f7bcff3e" providerId="ADAL" clId="{77F2310E-4F4E-4C01-9E7E-16BB8E38B863}" dt="2024-04-21T20:51:17.081" v="2101" actId="26606"/>
          <ac:spMkLst>
            <pc:docMk/>
            <pc:sldMk cId="295389678" sldId="325"/>
            <ac:spMk id="15" creationId="{BAC87F6E-526A-49B5-995D-42DB656594C9}"/>
          </ac:spMkLst>
        </pc:spChg>
      </pc:sldChg>
      <pc:sldChg chg="modSp mod">
        <pc:chgData name="Adagio Matias Ezequiel" userId="6da73eac-18c3-41ff-a647-8b08f7bcff3e" providerId="ADAL" clId="{77F2310E-4F4E-4C01-9E7E-16BB8E38B863}" dt="2024-05-18T23:13:37.050" v="3726" actId="108"/>
        <pc:sldMkLst>
          <pc:docMk/>
          <pc:sldMk cId="3459867041" sldId="328"/>
        </pc:sldMkLst>
        <pc:spChg chg="mod">
          <ac:chgData name="Adagio Matias Ezequiel" userId="6da73eac-18c3-41ff-a647-8b08f7bcff3e" providerId="ADAL" clId="{77F2310E-4F4E-4C01-9E7E-16BB8E38B863}" dt="2024-04-21T21:03:29.642" v="2201" actId="20577"/>
          <ac:spMkLst>
            <pc:docMk/>
            <pc:sldMk cId="3459867041" sldId="328"/>
            <ac:spMk id="2" creationId="{00000000-0000-0000-0000-000000000000}"/>
          </ac:spMkLst>
        </pc:spChg>
        <pc:spChg chg="mod">
          <ac:chgData name="Adagio Matias Ezequiel" userId="6da73eac-18c3-41ff-a647-8b08f7bcff3e" providerId="ADAL" clId="{77F2310E-4F4E-4C01-9E7E-16BB8E38B863}" dt="2024-05-18T23:13:37.050" v="3726" actId="108"/>
          <ac:spMkLst>
            <pc:docMk/>
            <pc:sldMk cId="3459867041" sldId="328"/>
            <ac:spMk id="3" creationId="{00000000-0000-0000-0000-000000000000}"/>
          </ac:spMkLst>
        </pc:spChg>
      </pc:sldChg>
      <pc:sldChg chg="modSp mod">
        <pc:chgData name="Adagio Matias Ezequiel" userId="6da73eac-18c3-41ff-a647-8b08f7bcff3e" providerId="ADAL" clId="{77F2310E-4F4E-4C01-9E7E-16BB8E38B863}" dt="2024-05-18T23:13:49.233" v="3727" actId="108"/>
        <pc:sldMkLst>
          <pc:docMk/>
          <pc:sldMk cId="975919626" sldId="329"/>
        </pc:sldMkLst>
        <pc:spChg chg="mod">
          <ac:chgData name="Adagio Matias Ezequiel" userId="6da73eac-18c3-41ff-a647-8b08f7bcff3e" providerId="ADAL" clId="{77F2310E-4F4E-4C01-9E7E-16BB8E38B863}" dt="2024-04-21T18:30:00.954" v="1576" actId="20577"/>
          <ac:spMkLst>
            <pc:docMk/>
            <pc:sldMk cId="975919626" sldId="329"/>
            <ac:spMk id="2" creationId="{00000000-0000-0000-0000-000000000000}"/>
          </ac:spMkLst>
        </pc:spChg>
        <pc:spChg chg="mod">
          <ac:chgData name="Adagio Matias Ezequiel" userId="6da73eac-18c3-41ff-a647-8b08f7bcff3e" providerId="ADAL" clId="{77F2310E-4F4E-4C01-9E7E-16BB8E38B863}" dt="2024-05-18T23:13:49.233" v="3727" actId="108"/>
          <ac:spMkLst>
            <pc:docMk/>
            <pc:sldMk cId="975919626" sldId="329"/>
            <ac:spMk id="3" creationId="{00000000-0000-0000-0000-000000000000}"/>
          </ac:spMkLst>
        </pc:spChg>
      </pc:sldChg>
      <pc:sldChg chg="addSp delSp modSp mod ord setBg">
        <pc:chgData name="Adagio Matias Ezequiel" userId="6da73eac-18c3-41ff-a647-8b08f7bcff3e" providerId="ADAL" clId="{77F2310E-4F4E-4C01-9E7E-16BB8E38B863}" dt="2024-04-21T22:53:21.181" v="3301" actId="26606"/>
        <pc:sldMkLst>
          <pc:docMk/>
          <pc:sldMk cId="1650541619" sldId="330"/>
        </pc:sldMkLst>
        <pc:spChg chg="add mod ord">
          <ac:chgData name="Adagio Matias Ezequiel" userId="6da73eac-18c3-41ff-a647-8b08f7bcff3e" providerId="ADAL" clId="{77F2310E-4F4E-4C01-9E7E-16BB8E38B863}" dt="2024-04-21T22:51:17.251" v="3285" actId="26606"/>
          <ac:spMkLst>
            <pc:docMk/>
            <pc:sldMk cId="1650541619" sldId="330"/>
            <ac:spMk id="3" creationId="{D3316572-BFD1-ED48-B30A-8C3B33B9A0E7}"/>
          </ac:spMkLst>
        </pc:spChg>
        <pc:spChg chg="mod">
          <ac:chgData name="Adagio Matias Ezequiel" userId="6da73eac-18c3-41ff-a647-8b08f7bcff3e" providerId="ADAL" clId="{77F2310E-4F4E-4C01-9E7E-16BB8E38B863}" dt="2024-04-21T22:51:17.251" v="3285" actId="26606"/>
          <ac:spMkLst>
            <pc:docMk/>
            <pc:sldMk cId="1650541619" sldId="330"/>
            <ac:spMk id="6" creationId="{00000000-0000-0000-0000-000000000000}"/>
          </ac:spMkLst>
        </pc:spChg>
        <pc:spChg chg="del">
          <ac:chgData name="Adagio Matias Ezequiel" userId="6da73eac-18c3-41ff-a647-8b08f7bcff3e" providerId="ADAL" clId="{77F2310E-4F4E-4C01-9E7E-16BB8E38B863}" dt="2024-04-21T18:32:06.178" v="1617" actId="478"/>
          <ac:spMkLst>
            <pc:docMk/>
            <pc:sldMk cId="1650541619" sldId="330"/>
            <ac:spMk id="13" creationId="{00000000-0000-0000-0000-000000000000}"/>
          </ac:spMkLst>
        </pc:spChg>
        <pc:spChg chg="add del">
          <ac:chgData name="Adagio Matias Ezequiel" userId="6da73eac-18c3-41ff-a647-8b08f7bcff3e" providerId="ADAL" clId="{77F2310E-4F4E-4C01-9E7E-16BB8E38B863}" dt="2024-04-21T22:38:47.620" v="3182" actId="26606"/>
          <ac:spMkLst>
            <pc:docMk/>
            <pc:sldMk cId="1650541619" sldId="330"/>
            <ac:spMk id="32775" creationId="{6515FC82-3453-4CBE-8895-4CCFF339529E}"/>
          </ac:spMkLst>
        </pc:spChg>
        <pc:spChg chg="add del">
          <ac:chgData name="Adagio Matias Ezequiel" userId="6da73eac-18c3-41ff-a647-8b08f7bcff3e" providerId="ADAL" clId="{77F2310E-4F4E-4C01-9E7E-16BB8E38B863}" dt="2024-04-21T22:38:47.620" v="3182" actId="26606"/>
          <ac:spMkLst>
            <pc:docMk/>
            <pc:sldMk cId="1650541619" sldId="330"/>
            <ac:spMk id="32777" creationId="{C5FD847B-65C0-4027-8DFC-70CB424514F8}"/>
          </ac:spMkLst>
        </pc:spChg>
        <pc:spChg chg="add del">
          <ac:chgData name="Adagio Matias Ezequiel" userId="6da73eac-18c3-41ff-a647-8b08f7bcff3e" providerId="ADAL" clId="{77F2310E-4F4E-4C01-9E7E-16BB8E38B863}" dt="2024-04-21T22:39:21.273" v="3186" actId="26606"/>
          <ac:spMkLst>
            <pc:docMk/>
            <pc:sldMk cId="1650541619" sldId="330"/>
            <ac:spMk id="32782" creationId="{6515FC82-3453-4CBE-8895-4CCFF339529E}"/>
          </ac:spMkLst>
        </pc:spChg>
        <pc:spChg chg="add del">
          <ac:chgData name="Adagio Matias Ezequiel" userId="6da73eac-18c3-41ff-a647-8b08f7bcff3e" providerId="ADAL" clId="{77F2310E-4F4E-4C01-9E7E-16BB8E38B863}" dt="2024-04-21T22:39:21.273" v="3186" actId="26606"/>
          <ac:spMkLst>
            <pc:docMk/>
            <pc:sldMk cId="1650541619" sldId="330"/>
            <ac:spMk id="32784" creationId="{C5FD847B-65C0-4027-8DFC-70CB424514F8}"/>
          </ac:spMkLst>
        </pc:spChg>
        <pc:spChg chg="add del">
          <ac:chgData name="Adagio Matias Ezequiel" userId="6da73eac-18c3-41ff-a647-8b08f7bcff3e" providerId="ADAL" clId="{77F2310E-4F4E-4C01-9E7E-16BB8E38B863}" dt="2024-04-21T22:39:21.262" v="3185" actId="26606"/>
          <ac:spMkLst>
            <pc:docMk/>
            <pc:sldMk cId="1650541619" sldId="330"/>
            <ac:spMk id="32789" creationId="{1660E788-AFA9-4A1B-9991-6AA74632A15B}"/>
          </ac:spMkLst>
        </pc:spChg>
        <pc:spChg chg="add del">
          <ac:chgData name="Adagio Matias Ezequiel" userId="6da73eac-18c3-41ff-a647-8b08f7bcff3e" providerId="ADAL" clId="{77F2310E-4F4E-4C01-9E7E-16BB8E38B863}" dt="2024-04-21T22:39:21.262" v="3185" actId="26606"/>
          <ac:spMkLst>
            <pc:docMk/>
            <pc:sldMk cId="1650541619" sldId="330"/>
            <ac:spMk id="32791" creationId="{867D4867-5BA7-4462-B2F6-A23F4A622AA7}"/>
          </ac:spMkLst>
        </pc:spChg>
        <pc:spChg chg="add del">
          <ac:chgData name="Adagio Matias Ezequiel" userId="6da73eac-18c3-41ff-a647-8b08f7bcff3e" providerId="ADAL" clId="{77F2310E-4F4E-4C01-9E7E-16BB8E38B863}" dt="2024-04-21T22:39:40.807" v="3188" actId="26606"/>
          <ac:spMkLst>
            <pc:docMk/>
            <pc:sldMk cId="1650541619" sldId="330"/>
            <ac:spMk id="32793" creationId="{879398A9-0D0D-4901-BDDF-B3D93CECA7B9}"/>
          </ac:spMkLst>
        </pc:spChg>
        <pc:spChg chg="add del">
          <ac:chgData name="Adagio Matias Ezequiel" userId="6da73eac-18c3-41ff-a647-8b08f7bcff3e" providerId="ADAL" clId="{77F2310E-4F4E-4C01-9E7E-16BB8E38B863}" dt="2024-04-21T22:39:40.807" v="3188" actId="26606"/>
          <ac:spMkLst>
            <pc:docMk/>
            <pc:sldMk cId="1650541619" sldId="330"/>
            <ac:spMk id="32794" creationId="{011FEC3B-E514-4E21-B2CB-7903A73569E2}"/>
          </ac:spMkLst>
        </pc:spChg>
        <pc:spChg chg="add del">
          <ac:chgData name="Adagio Matias Ezequiel" userId="6da73eac-18c3-41ff-a647-8b08f7bcff3e" providerId="ADAL" clId="{77F2310E-4F4E-4C01-9E7E-16BB8E38B863}" dt="2024-04-21T22:51:17.251" v="3285" actId="26606"/>
          <ac:spMkLst>
            <pc:docMk/>
            <pc:sldMk cId="1650541619" sldId="330"/>
            <ac:spMk id="32799" creationId="{6515FC82-3453-4CBE-8895-4CCFF339529E}"/>
          </ac:spMkLst>
        </pc:spChg>
        <pc:spChg chg="add del">
          <ac:chgData name="Adagio Matias Ezequiel" userId="6da73eac-18c3-41ff-a647-8b08f7bcff3e" providerId="ADAL" clId="{77F2310E-4F4E-4C01-9E7E-16BB8E38B863}" dt="2024-04-21T22:51:17.251" v="3285" actId="26606"/>
          <ac:spMkLst>
            <pc:docMk/>
            <pc:sldMk cId="1650541619" sldId="330"/>
            <ac:spMk id="32801" creationId="{C5FD847B-65C0-4027-8DFC-70CB424514F8}"/>
          </ac:spMkLst>
        </pc:spChg>
        <pc:spChg chg="add del">
          <ac:chgData name="Adagio Matias Ezequiel" userId="6da73eac-18c3-41ff-a647-8b08f7bcff3e" providerId="ADAL" clId="{77F2310E-4F4E-4C01-9E7E-16BB8E38B863}" dt="2024-04-21T22:53:21.181" v="3301" actId="26606"/>
          <ac:spMkLst>
            <pc:docMk/>
            <pc:sldMk cId="1650541619" sldId="330"/>
            <ac:spMk id="32806" creationId="{879398A9-0D0D-4901-BDDF-B3D93CECA7B9}"/>
          </ac:spMkLst>
        </pc:spChg>
        <pc:spChg chg="add del">
          <ac:chgData name="Adagio Matias Ezequiel" userId="6da73eac-18c3-41ff-a647-8b08f7bcff3e" providerId="ADAL" clId="{77F2310E-4F4E-4C01-9E7E-16BB8E38B863}" dt="2024-04-21T22:53:21.181" v="3301" actId="26606"/>
          <ac:spMkLst>
            <pc:docMk/>
            <pc:sldMk cId="1650541619" sldId="330"/>
            <ac:spMk id="32808" creationId="{011FEC3B-E514-4E21-B2CB-7903A73569E2}"/>
          </ac:spMkLst>
        </pc:spChg>
        <pc:spChg chg="add">
          <ac:chgData name="Adagio Matias Ezequiel" userId="6da73eac-18c3-41ff-a647-8b08f7bcff3e" providerId="ADAL" clId="{77F2310E-4F4E-4C01-9E7E-16BB8E38B863}" dt="2024-04-21T22:53:21.181" v="3301" actId="26606"/>
          <ac:spMkLst>
            <pc:docMk/>
            <pc:sldMk cId="1650541619" sldId="330"/>
            <ac:spMk id="32813" creationId="{879398A9-0D0D-4901-BDDF-B3D93CECA7B9}"/>
          </ac:spMkLst>
        </pc:spChg>
        <pc:spChg chg="add">
          <ac:chgData name="Adagio Matias Ezequiel" userId="6da73eac-18c3-41ff-a647-8b08f7bcff3e" providerId="ADAL" clId="{77F2310E-4F4E-4C01-9E7E-16BB8E38B863}" dt="2024-04-21T22:53:21.181" v="3301" actId="26606"/>
          <ac:spMkLst>
            <pc:docMk/>
            <pc:sldMk cId="1650541619" sldId="330"/>
            <ac:spMk id="32815" creationId="{011FEC3B-E514-4E21-B2CB-7903A73569E2}"/>
          </ac:spMkLst>
        </pc:spChg>
        <pc:picChg chg="add mod">
          <ac:chgData name="Adagio Matias Ezequiel" userId="6da73eac-18c3-41ff-a647-8b08f7bcff3e" providerId="ADAL" clId="{77F2310E-4F4E-4C01-9E7E-16BB8E38B863}" dt="2024-04-21T22:53:21.181" v="3301" actId="26606"/>
          <ac:picMkLst>
            <pc:docMk/>
            <pc:sldMk cId="1650541619" sldId="330"/>
            <ac:picMk id="3074" creationId="{3642ECDF-1FB1-CAE3-6B9C-5283E7E38CDF}"/>
          </ac:picMkLst>
        </pc:picChg>
        <pc:picChg chg="del mod">
          <ac:chgData name="Adagio Matias Ezequiel" userId="6da73eac-18c3-41ff-a647-8b08f7bcff3e" providerId="ADAL" clId="{77F2310E-4F4E-4C01-9E7E-16BB8E38B863}" dt="2024-04-21T22:38:45.644" v="3181" actId="478"/>
          <ac:picMkLst>
            <pc:docMk/>
            <pc:sldMk cId="1650541619" sldId="330"/>
            <ac:picMk id="32770" creationId="{00000000-0000-0000-0000-000000000000}"/>
          </ac:picMkLst>
        </pc:picChg>
      </pc:sldChg>
      <pc:sldChg chg="addSp delSp modSp mod setBg">
        <pc:chgData name="Adagio Matias Ezequiel" userId="6da73eac-18c3-41ff-a647-8b08f7bcff3e" providerId="ADAL" clId="{77F2310E-4F4E-4C01-9E7E-16BB8E38B863}" dt="2024-04-21T22:53:11.120" v="3300" actId="26606"/>
        <pc:sldMkLst>
          <pc:docMk/>
          <pc:sldMk cId="1429418334" sldId="332"/>
        </pc:sldMkLst>
        <pc:spChg chg="add mod">
          <ac:chgData name="Adagio Matias Ezequiel" userId="6da73eac-18c3-41ff-a647-8b08f7bcff3e" providerId="ADAL" clId="{77F2310E-4F4E-4C01-9E7E-16BB8E38B863}" dt="2024-04-21T22:50:57.448" v="3284" actId="26606"/>
          <ac:spMkLst>
            <pc:docMk/>
            <pc:sldMk cId="1429418334" sldId="332"/>
            <ac:spMk id="3" creationId="{8132D5B8-A1E1-0413-7403-5EE088468B93}"/>
          </ac:spMkLst>
        </pc:spChg>
        <pc:spChg chg="mod ord">
          <ac:chgData name="Adagio Matias Ezequiel" userId="6da73eac-18c3-41ff-a647-8b08f7bcff3e" providerId="ADAL" clId="{77F2310E-4F4E-4C01-9E7E-16BB8E38B863}" dt="2024-04-21T22:50:57.448" v="3284" actId="26606"/>
          <ac:spMkLst>
            <pc:docMk/>
            <pc:sldMk cId="1429418334" sldId="332"/>
            <ac:spMk id="5" creationId="{00000000-0000-0000-0000-000000000000}"/>
          </ac:spMkLst>
        </pc:spChg>
        <pc:spChg chg="add del">
          <ac:chgData name="Adagio Matias Ezequiel" userId="6da73eac-18c3-41ff-a647-8b08f7bcff3e" providerId="ADAL" clId="{77F2310E-4F4E-4C01-9E7E-16BB8E38B863}" dt="2024-04-21T22:39:28.057" v="3187" actId="26606"/>
          <ac:spMkLst>
            <pc:docMk/>
            <pc:sldMk cId="1429418334" sldId="332"/>
            <ac:spMk id="12" creationId="{6515FC82-3453-4CBE-8895-4CCFF339529E}"/>
          </ac:spMkLst>
        </pc:spChg>
        <pc:spChg chg="del">
          <ac:chgData name="Adagio Matias Ezequiel" userId="6da73eac-18c3-41ff-a647-8b08f7bcff3e" providerId="ADAL" clId="{77F2310E-4F4E-4C01-9E7E-16BB8E38B863}" dt="2024-04-21T18:31:02.595" v="1598" actId="478"/>
          <ac:spMkLst>
            <pc:docMk/>
            <pc:sldMk cId="1429418334" sldId="332"/>
            <ac:spMk id="13" creationId="{00000000-0000-0000-0000-000000000000}"/>
          </ac:spMkLst>
        </pc:spChg>
        <pc:spChg chg="add del">
          <ac:chgData name="Adagio Matias Ezequiel" userId="6da73eac-18c3-41ff-a647-8b08f7bcff3e" providerId="ADAL" clId="{77F2310E-4F4E-4C01-9E7E-16BB8E38B863}" dt="2024-04-21T22:39:28.057" v="3187" actId="26606"/>
          <ac:spMkLst>
            <pc:docMk/>
            <pc:sldMk cId="1429418334" sldId="332"/>
            <ac:spMk id="14" creationId="{C5FD847B-65C0-4027-8DFC-70CB424514F8}"/>
          </ac:spMkLst>
        </pc:spChg>
        <pc:spChg chg="add del">
          <ac:chgData name="Adagio Matias Ezequiel" userId="6da73eac-18c3-41ff-a647-8b08f7bcff3e" providerId="ADAL" clId="{77F2310E-4F4E-4C01-9E7E-16BB8E38B863}" dt="2024-04-21T22:39:46.093" v="3189" actId="26606"/>
          <ac:spMkLst>
            <pc:docMk/>
            <pc:sldMk cId="1429418334" sldId="332"/>
            <ac:spMk id="19" creationId="{879398A9-0D0D-4901-BDDF-B3D93CECA7B9}"/>
          </ac:spMkLst>
        </pc:spChg>
        <pc:spChg chg="add del">
          <ac:chgData name="Adagio Matias Ezequiel" userId="6da73eac-18c3-41ff-a647-8b08f7bcff3e" providerId="ADAL" clId="{77F2310E-4F4E-4C01-9E7E-16BB8E38B863}" dt="2024-04-21T22:39:46.093" v="3189" actId="26606"/>
          <ac:spMkLst>
            <pc:docMk/>
            <pc:sldMk cId="1429418334" sldId="332"/>
            <ac:spMk id="21" creationId="{011FEC3B-E514-4E21-B2CB-7903A73569E2}"/>
          </ac:spMkLst>
        </pc:spChg>
        <pc:spChg chg="add del">
          <ac:chgData name="Adagio Matias Ezequiel" userId="6da73eac-18c3-41ff-a647-8b08f7bcff3e" providerId="ADAL" clId="{77F2310E-4F4E-4C01-9E7E-16BB8E38B863}" dt="2024-04-21T22:50:57.448" v="3284" actId="26606"/>
          <ac:spMkLst>
            <pc:docMk/>
            <pc:sldMk cId="1429418334" sldId="332"/>
            <ac:spMk id="26" creationId="{A99FE660-E3DF-47E7-962D-66C6F6CE0D81}"/>
          </ac:spMkLst>
        </pc:spChg>
        <pc:spChg chg="add del">
          <ac:chgData name="Adagio Matias Ezequiel" userId="6da73eac-18c3-41ff-a647-8b08f7bcff3e" providerId="ADAL" clId="{77F2310E-4F4E-4C01-9E7E-16BB8E38B863}" dt="2024-04-21T22:50:57.448" v="3284" actId="26606"/>
          <ac:spMkLst>
            <pc:docMk/>
            <pc:sldMk cId="1429418334" sldId="332"/>
            <ac:spMk id="28" creationId="{38C29FEE-8E8F-43D5-AD23-EB4060B4D943}"/>
          </ac:spMkLst>
        </pc:spChg>
        <pc:spChg chg="add del">
          <ac:chgData name="Adagio Matias Ezequiel" userId="6da73eac-18c3-41ff-a647-8b08f7bcff3e" providerId="ADAL" clId="{77F2310E-4F4E-4C01-9E7E-16BB8E38B863}" dt="2024-04-21T22:50:57.442" v="3283" actId="26606"/>
          <ac:spMkLst>
            <pc:docMk/>
            <pc:sldMk cId="1429418334" sldId="332"/>
            <ac:spMk id="33" creationId="{56533F40-045E-4E3D-9243-864CD4E58669}"/>
          </ac:spMkLst>
        </pc:spChg>
        <pc:spChg chg="add del">
          <ac:chgData name="Adagio Matias Ezequiel" userId="6da73eac-18c3-41ff-a647-8b08f7bcff3e" providerId="ADAL" clId="{77F2310E-4F4E-4C01-9E7E-16BB8E38B863}" dt="2024-04-21T22:50:57.442" v="3283" actId="26606"/>
          <ac:spMkLst>
            <pc:docMk/>
            <pc:sldMk cId="1429418334" sldId="332"/>
            <ac:spMk id="35" creationId="{30402EC6-D845-41B3-BEBE-CB34D9BFEA60}"/>
          </ac:spMkLst>
        </pc:spChg>
        <pc:spChg chg="add del">
          <ac:chgData name="Adagio Matias Ezequiel" userId="6da73eac-18c3-41ff-a647-8b08f7bcff3e" providerId="ADAL" clId="{77F2310E-4F4E-4C01-9E7E-16BB8E38B863}" dt="2024-04-21T22:53:11.120" v="3300" actId="26606"/>
          <ac:spMkLst>
            <pc:docMk/>
            <pc:sldMk cId="1429418334" sldId="332"/>
            <ac:spMk id="37" creationId="{879398A9-0D0D-4901-BDDF-B3D93CECA7B9}"/>
          </ac:spMkLst>
        </pc:spChg>
        <pc:spChg chg="add del">
          <ac:chgData name="Adagio Matias Ezequiel" userId="6da73eac-18c3-41ff-a647-8b08f7bcff3e" providerId="ADAL" clId="{77F2310E-4F4E-4C01-9E7E-16BB8E38B863}" dt="2024-04-21T22:53:11.120" v="3300" actId="26606"/>
          <ac:spMkLst>
            <pc:docMk/>
            <pc:sldMk cId="1429418334" sldId="332"/>
            <ac:spMk id="38" creationId="{011FEC3B-E514-4E21-B2CB-7903A73569E2}"/>
          </ac:spMkLst>
        </pc:spChg>
        <pc:spChg chg="add">
          <ac:chgData name="Adagio Matias Ezequiel" userId="6da73eac-18c3-41ff-a647-8b08f7bcff3e" providerId="ADAL" clId="{77F2310E-4F4E-4C01-9E7E-16BB8E38B863}" dt="2024-04-21T22:53:11.120" v="3300" actId="26606"/>
          <ac:spMkLst>
            <pc:docMk/>
            <pc:sldMk cId="1429418334" sldId="332"/>
            <ac:spMk id="43" creationId="{879398A9-0D0D-4901-BDDF-B3D93CECA7B9}"/>
          </ac:spMkLst>
        </pc:spChg>
        <pc:spChg chg="add">
          <ac:chgData name="Adagio Matias Ezequiel" userId="6da73eac-18c3-41ff-a647-8b08f7bcff3e" providerId="ADAL" clId="{77F2310E-4F4E-4C01-9E7E-16BB8E38B863}" dt="2024-04-21T22:53:11.120" v="3300" actId="26606"/>
          <ac:spMkLst>
            <pc:docMk/>
            <pc:sldMk cId="1429418334" sldId="332"/>
            <ac:spMk id="45" creationId="{011FEC3B-E514-4E21-B2CB-7903A73569E2}"/>
          </ac:spMkLst>
        </pc:spChg>
        <pc:picChg chg="add del mod">
          <ac:chgData name="Adagio Matias Ezequiel" userId="6da73eac-18c3-41ff-a647-8b08f7bcff3e" providerId="ADAL" clId="{77F2310E-4F4E-4C01-9E7E-16BB8E38B863}" dt="2024-04-21T22:27:30.869" v="2620" actId="478"/>
          <ac:picMkLst>
            <pc:docMk/>
            <pc:sldMk cId="1429418334" sldId="332"/>
            <ac:picMk id="4" creationId="{2C2CD6D1-5B97-C30F-B17C-412E2BCA132A}"/>
          </ac:picMkLst>
        </pc:picChg>
        <pc:picChg chg="add mod ord">
          <ac:chgData name="Adagio Matias Ezequiel" userId="6da73eac-18c3-41ff-a647-8b08f7bcff3e" providerId="ADAL" clId="{77F2310E-4F4E-4C01-9E7E-16BB8E38B863}" dt="2024-04-21T22:53:11.120" v="3300" actId="26606"/>
          <ac:picMkLst>
            <pc:docMk/>
            <pc:sldMk cId="1429418334" sldId="332"/>
            <ac:picMk id="7" creationId="{F1B0AAA6-9739-D6D6-ACB6-FA8BBEE0A379}"/>
          </ac:picMkLst>
        </pc:picChg>
        <pc:picChg chg="del mod">
          <ac:chgData name="Adagio Matias Ezequiel" userId="6da73eac-18c3-41ff-a647-8b08f7bcff3e" providerId="ADAL" clId="{77F2310E-4F4E-4C01-9E7E-16BB8E38B863}" dt="2024-04-21T22:27:14.895" v="2616" actId="478"/>
          <ac:picMkLst>
            <pc:docMk/>
            <pc:sldMk cId="1429418334" sldId="332"/>
            <ac:picMk id="31746" creationId="{00000000-0000-0000-0000-000000000000}"/>
          </ac:picMkLst>
        </pc:picChg>
      </pc:sldChg>
      <pc:sldChg chg="addSp delSp modSp mod setBg">
        <pc:chgData name="Adagio Matias Ezequiel" userId="6da73eac-18c3-41ff-a647-8b08f7bcff3e" providerId="ADAL" clId="{77F2310E-4F4E-4C01-9E7E-16BB8E38B863}" dt="2024-04-22T02:57:14.677" v="3614" actId="5793"/>
        <pc:sldMkLst>
          <pc:docMk/>
          <pc:sldMk cId="4009997999" sldId="334"/>
        </pc:sldMkLst>
        <pc:spChg chg="del mod ord">
          <ac:chgData name="Adagio Matias Ezequiel" userId="6da73eac-18c3-41ff-a647-8b08f7bcff3e" providerId="ADAL" clId="{77F2310E-4F4E-4C01-9E7E-16BB8E38B863}" dt="2024-04-22T02:43:03.496" v="3439" actId="478"/>
          <ac:spMkLst>
            <pc:docMk/>
            <pc:sldMk cId="4009997999" sldId="334"/>
            <ac:spMk id="3" creationId="{D804CBDA-CD03-F9E9-5898-BE874E82232E}"/>
          </ac:spMkLst>
        </pc:spChg>
        <pc:spChg chg="add mod">
          <ac:chgData name="Adagio Matias Ezequiel" userId="6da73eac-18c3-41ff-a647-8b08f7bcff3e" providerId="ADAL" clId="{77F2310E-4F4E-4C01-9E7E-16BB8E38B863}" dt="2024-04-22T02:57:03.162" v="3610" actId="26606"/>
          <ac:spMkLst>
            <pc:docMk/>
            <pc:sldMk cId="4009997999" sldId="334"/>
            <ac:spMk id="4" creationId="{4269F56D-959F-12DB-3CCD-7CD34BA10246}"/>
          </ac:spMkLst>
        </pc:spChg>
        <pc:spChg chg="del mod">
          <ac:chgData name="Adagio Matias Ezequiel" userId="6da73eac-18c3-41ff-a647-8b08f7bcff3e" providerId="ADAL" clId="{77F2310E-4F4E-4C01-9E7E-16BB8E38B863}" dt="2024-04-22T02:23:19.571" v="3302" actId="478"/>
          <ac:spMkLst>
            <pc:docMk/>
            <pc:sldMk cId="4009997999" sldId="334"/>
            <ac:spMk id="6" creationId="{00000000-0000-0000-0000-000000000000}"/>
          </ac:spMkLst>
        </pc:spChg>
        <pc:spChg chg="add mod">
          <ac:chgData name="Adagio Matias Ezequiel" userId="6da73eac-18c3-41ff-a647-8b08f7bcff3e" providerId="ADAL" clId="{77F2310E-4F4E-4C01-9E7E-16BB8E38B863}" dt="2024-04-22T02:57:14.677" v="3614" actId="5793"/>
          <ac:spMkLst>
            <pc:docMk/>
            <pc:sldMk cId="4009997999" sldId="334"/>
            <ac:spMk id="7" creationId="{57F13469-BA4E-8CEC-282E-D9522066929F}"/>
          </ac:spMkLst>
        </pc:spChg>
        <pc:spChg chg="del">
          <ac:chgData name="Adagio Matias Ezequiel" userId="6da73eac-18c3-41ff-a647-8b08f7bcff3e" providerId="ADAL" clId="{77F2310E-4F4E-4C01-9E7E-16BB8E38B863}" dt="2024-04-21T18:33:45.214" v="1677" actId="478"/>
          <ac:spMkLst>
            <pc:docMk/>
            <pc:sldMk cId="4009997999" sldId="334"/>
            <ac:spMk id="13" creationId="{00000000-0000-0000-0000-000000000000}"/>
          </ac:spMkLst>
        </pc:spChg>
        <pc:spChg chg="add del">
          <ac:chgData name="Adagio Matias Ezequiel" userId="6da73eac-18c3-41ff-a647-8b08f7bcff3e" providerId="ADAL" clId="{77F2310E-4F4E-4C01-9E7E-16BB8E38B863}" dt="2024-04-22T02:43:52.028" v="3443" actId="26606"/>
          <ac:spMkLst>
            <pc:docMk/>
            <pc:sldMk cId="4009997999" sldId="334"/>
            <ac:spMk id="4103" creationId="{879398A9-0D0D-4901-BDDF-B3D93CECA7B9}"/>
          </ac:spMkLst>
        </pc:spChg>
        <pc:spChg chg="add del">
          <ac:chgData name="Adagio Matias Ezequiel" userId="6da73eac-18c3-41ff-a647-8b08f7bcff3e" providerId="ADAL" clId="{77F2310E-4F4E-4C01-9E7E-16BB8E38B863}" dt="2024-04-22T02:43:52.028" v="3443" actId="26606"/>
          <ac:spMkLst>
            <pc:docMk/>
            <pc:sldMk cId="4009997999" sldId="334"/>
            <ac:spMk id="4105" creationId="{011FEC3B-E514-4E21-B2CB-7903A73569E2}"/>
          </ac:spMkLst>
        </pc:spChg>
        <pc:spChg chg="add del">
          <ac:chgData name="Adagio Matias Ezequiel" userId="6da73eac-18c3-41ff-a647-8b08f7bcff3e" providerId="ADAL" clId="{77F2310E-4F4E-4C01-9E7E-16BB8E38B863}" dt="2024-04-22T02:57:03.162" v="3610" actId="26606"/>
          <ac:spMkLst>
            <pc:docMk/>
            <pc:sldMk cId="4009997999" sldId="334"/>
            <ac:spMk id="4110" creationId="{8DCA398B-8CB4-4C0C-89C6-A8AB6F78D7DD}"/>
          </ac:spMkLst>
        </pc:spChg>
        <pc:spChg chg="add del">
          <ac:chgData name="Adagio Matias Ezequiel" userId="6da73eac-18c3-41ff-a647-8b08f7bcff3e" providerId="ADAL" clId="{77F2310E-4F4E-4C01-9E7E-16BB8E38B863}" dt="2024-04-22T02:57:03.162" v="3610" actId="26606"/>
          <ac:spMkLst>
            <pc:docMk/>
            <pc:sldMk cId="4009997999" sldId="334"/>
            <ac:spMk id="4112" creationId="{9E8345C6-0280-4226-BD83-7333BA6C3AA3}"/>
          </ac:spMkLst>
        </pc:spChg>
        <pc:spChg chg="add del">
          <ac:chgData name="Adagio Matias Ezequiel" userId="6da73eac-18c3-41ff-a647-8b08f7bcff3e" providerId="ADAL" clId="{77F2310E-4F4E-4C01-9E7E-16BB8E38B863}" dt="2024-04-22T02:57:03.162" v="3610" actId="26606"/>
          <ac:spMkLst>
            <pc:docMk/>
            <pc:sldMk cId="4009997999" sldId="334"/>
            <ac:spMk id="4114" creationId="{99823778-D290-4538-B146-1F73C3755C9D}"/>
          </ac:spMkLst>
        </pc:spChg>
        <pc:spChg chg="add">
          <ac:chgData name="Adagio Matias Ezequiel" userId="6da73eac-18c3-41ff-a647-8b08f7bcff3e" providerId="ADAL" clId="{77F2310E-4F4E-4C01-9E7E-16BB8E38B863}" dt="2024-04-22T02:57:03.162" v="3610" actId="26606"/>
          <ac:spMkLst>
            <pc:docMk/>
            <pc:sldMk cId="4009997999" sldId="334"/>
            <ac:spMk id="4119" creationId="{CF4680D4-DEE2-49EE-AF90-EFEAF50AEC23}"/>
          </ac:spMkLst>
        </pc:spChg>
        <pc:spChg chg="add">
          <ac:chgData name="Adagio Matias Ezequiel" userId="6da73eac-18c3-41ff-a647-8b08f7bcff3e" providerId="ADAL" clId="{77F2310E-4F4E-4C01-9E7E-16BB8E38B863}" dt="2024-04-22T02:57:03.162" v="3610" actId="26606"/>
          <ac:spMkLst>
            <pc:docMk/>
            <pc:sldMk cId="4009997999" sldId="334"/>
            <ac:spMk id="4121" creationId="{50C52EE1-5085-4960-AD29-A926E62ECC9F}"/>
          </ac:spMkLst>
        </pc:spChg>
        <pc:spChg chg="add">
          <ac:chgData name="Adagio Matias Ezequiel" userId="6da73eac-18c3-41ff-a647-8b08f7bcff3e" providerId="ADAL" clId="{77F2310E-4F4E-4C01-9E7E-16BB8E38B863}" dt="2024-04-22T02:57:03.162" v="3610" actId="26606"/>
          <ac:spMkLst>
            <pc:docMk/>
            <pc:sldMk cId="4009997999" sldId="334"/>
            <ac:spMk id="4123" creationId="{CD15AA94-C237-4412-B37B-EB317D2B05B7}"/>
          </ac:spMkLst>
        </pc:spChg>
        <pc:picChg chg="add del mod">
          <ac:chgData name="Adagio Matias Ezequiel" userId="6da73eac-18c3-41ff-a647-8b08f7bcff3e" providerId="ADAL" clId="{77F2310E-4F4E-4C01-9E7E-16BB8E38B863}" dt="2024-04-22T02:25:57.731" v="3312" actId="22"/>
          <ac:picMkLst>
            <pc:docMk/>
            <pc:sldMk cId="4009997999" sldId="334"/>
            <ac:picMk id="5" creationId="{60928C37-2DDC-E9A5-7ACB-AC7FF19891B4}"/>
          </ac:picMkLst>
        </pc:picChg>
        <pc:picChg chg="add mod">
          <ac:chgData name="Adagio Matias Ezequiel" userId="6da73eac-18c3-41ff-a647-8b08f7bcff3e" providerId="ADAL" clId="{77F2310E-4F4E-4C01-9E7E-16BB8E38B863}" dt="2024-04-22T02:57:03.162" v="3610" actId="26606"/>
          <ac:picMkLst>
            <pc:docMk/>
            <pc:sldMk cId="4009997999" sldId="334"/>
            <ac:picMk id="1026" creationId="{6AC0AEB1-39BA-1B99-806D-9B7FBA1A0AD6}"/>
          </ac:picMkLst>
        </pc:picChg>
        <pc:picChg chg="add del mod">
          <ac:chgData name="Adagio Matias Ezequiel" userId="6da73eac-18c3-41ff-a647-8b08f7bcff3e" providerId="ADAL" clId="{77F2310E-4F4E-4C01-9E7E-16BB8E38B863}" dt="2024-04-22T02:43:45.438" v="3441" actId="478"/>
          <ac:picMkLst>
            <pc:docMk/>
            <pc:sldMk cId="4009997999" sldId="334"/>
            <ac:picMk id="4098" creationId="{A59F1261-6D6A-6024-DEDC-3BBA42BEBC42}"/>
          </ac:picMkLst>
        </pc:picChg>
      </pc:sldChg>
      <pc:sldChg chg="modSp del mod">
        <pc:chgData name="Adagio Matias Ezequiel" userId="6da73eac-18c3-41ff-a647-8b08f7bcff3e" providerId="ADAL" clId="{77F2310E-4F4E-4C01-9E7E-16BB8E38B863}" dt="2024-04-21T22:49:41.536" v="3265" actId="2696"/>
        <pc:sldMkLst>
          <pc:docMk/>
          <pc:sldMk cId="1621119745" sldId="335"/>
        </pc:sldMkLst>
        <pc:spChg chg="mod">
          <ac:chgData name="Adagio Matias Ezequiel" userId="6da73eac-18c3-41ff-a647-8b08f7bcff3e" providerId="ADAL" clId="{77F2310E-4F4E-4C01-9E7E-16BB8E38B863}" dt="2024-04-21T18:35:47.024" v="1744" actId="20577"/>
          <ac:spMkLst>
            <pc:docMk/>
            <pc:sldMk cId="1621119745" sldId="335"/>
            <ac:spMk id="2" creationId="{00000000-0000-0000-0000-000000000000}"/>
          </ac:spMkLst>
        </pc:spChg>
        <pc:spChg chg="mod">
          <ac:chgData name="Adagio Matias Ezequiel" userId="6da73eac-18c3-41ff-a647-8b08f7bcff3e" providerId="ADAL" clId="{77F2310E-4F4E-4C01-9E7E-16BB8E38B863}" dt="2024-04-21T18:35:58.857" v="1756" actId="20577"/>
          <ac:spMkLst>
            <pc:docMk/>
            <pc:sldMk cId="1621119745" sldId="335"/>
            <ac:spMk id="3" creationId="{00000000-0000-0000-0000-000000000000}"/>
          </ac:spMkLst>
        </pc:spChg>
      </pc:sldChg>
      <pc:sldChg chg="addSp delSp modSp mod">
        <pc:chgData name="Adagio Matias Ezequiel" userId="6da73eac-18c3-41ff-a647-8b08f7bcff3e" providerId="ADAL" clId="{77F2310E-4F4E-4C01-9E7E-16BB8E38B863}" dt="2024-04-21T20:59:30.311" v="2152" actId="2711"/>
        <pc:sldMkLst>
          <pc:docMk/>
          <pc:sldMk cId="708441493" sldId="337"/>
        </pc:sldMkLst>
        <pc:spChg chg="add mod">
          <ac:chgData name="Adagio Matias Ezequiel" userId="6da73eac-18c3-41ff-a647-8b08f7bcff3e" providerId="ADAL" clId="{77F2310E-4F4E-4C01-9E7E-16BB8E38B863}" dt="2024-04-21T17:55:01.823" v="1157" actId="20577"/>
          <ac:spMkLst>
            <pc:docMk/>
            <pc:sldMk cId="708441493" sldId="337"/>
            <ac:spMk id="3" creationId="{B67E2FA5-3C12-2EFA-CA5D-DE0EF27502E7}"/>
          </ac:spMkLst>
        </pc:spChg>
        <pc:spChg chg="add mod">
          <ac:chgData name="Adagio Matias Ezequiel" userId="6da73eac-18c3-41ff-a647-8b08f7bcff3e" providerId="ADAL" clId="{77F2310E-4F4E-4C01-9E7E-16BB8E38B863}" dt="2024-04-21T20:59:09.981" v="2151" actId="255"/>
          <ac:spMkLst>
            <pc:docMk/>
            <pc:sldMk cId="708441493" sldId="337"/>
            <ac:spMk id="4" creationId="{58BECC7F-63E9-9BEE-1414-0263096128E9}"/>
          </ac:spMkLst>
        </pc:spChg>
        <pc:spChg chg="mod topLvl">
          <ac:chgData name="Adagio Matias Ezequiel" userId="6da73eac-18c3-41ff-a647-8b08f7bcff3e" providerId="ADAL" clId="{77F2310E-4F4E-4C01-9E7E-16BB8E38B863}" dt="2024-04-21T20:59:30.311" v="2152" actId="2711"/>
          <ac:spMkLst>
            <pc:docMk/>
            <pc:sldMk cId="708441493" sldId="337"/>
            <ac:spMk id="6" creationId="{00000000-0000-0000-0000-000000000000}"/>
          </ac:spMkLst>
        </pc:spChg>
        <pc:spChg chg="del">
          <ac:chgData name="Adagio Matias Ezequiel" userId="6da73eac-18c3-41ff-a647-8b08f7bcff3e" providerId="ADAL" clId="{77F2310E-4F4E-4C01-9E7E-16BB8E38B863}" dt="2024-04-21T17:54:59.645" v="1154" actId="478"/>
          <ac:spMkLst>
            <pc:docMk/>
            <pc:sldMk cId="708441493" sldId="337"/>
            <ac:spMk id="13" creationId="{00000000-0000-0000-0000-000000000000}"/>
          </ac:spMkLst>
        </pc:spChg>
        <pc:grpChg chg="add del mod">
          <ac:chgData name="Adagio Matias Ezequiel" userId="6da73eac-18c3-41ff-a647-8b08f7bcff3e" providerId="ADAL" clId="{77F2310E-4F4E-4C01-9E7E-16BB8E38B863}" dt="2024-04-21T20:57:44.487" v="2135" actId="165"/>
          <ac:grpSpMkLst>
            <pc:docMk/>
            <pc:sldMk cId="708441493" sldId="337"/>
            <ac:grpSpMk id="2" creationId="{501D3995-5325-21F3-C166-84FF4DEDD033}"/>
          </ac:grpSpMkLst>
        </pc:grpChg>
        <pc:picChg chg="mod topLvl">
          <ac:chgData name="Adagio Matias Ezequiel" userId="6da73eac-18c3-41ff-a647-8b08f7bcff3e" providerId="ADAL" clId="{77F2310E-4F4E-4C01-9E7E-16BB8E38B863}" dt="2024-04-21T20:57:56.534" v="2139" actId="1076"/>
          <ac:picMkLst>
            <pc:docMk/>
            <pc:sldMk cId="708441493" sldId="337"/>
            <ac:picMk id="5124" creationId="{00000000-0000-0000-0000-000000000000}"/>
          </ac:picMkLst>
        </pc:picChg>
      </pc:sldChg>
      <pc:sldChg chg="addSp delSp modSp mod modAnim">
        <pc:chgData name="Adagio Matias Ezequiel" userId="6da73eac-18c3-41ff-a647-8b08f7bcff3e" providerId="ADAL" clId="{77F2310E-4F4E-4C01-9E7E-16BB8E38B863}" dt="2024-05-18T21:07:11.416" v="3621"/>
        <pc:sldMkLst>
          <pc:docMk/>
          <pc:sldMk cId="1699091276" sldId="338"/>
        </pc:sldMkLst>
        <pc:spChg chg="add mod">
          <ac:chgData name="Adagio Matias Ezequiel" userId="6da73eac-18c3-41ff-a647-8b08f7bcff3e" providerId="ADAL" clId="{77F2310E-4F4E-4C01-9E7E-16BB8E38B863}" dt="2024-04-21T18:03:35.378" v="1298" actId="20577"/>
          <ac:spMkLst>
            <pc:docMk/>
            <pc:sldMk cId="1699091276" sldId="338"/>
            <ac:spMk id="3" creationId="{7160ABC4-6C18-93BC-E082-DEC698DF6334}"/>
          </ac:spMkLst>
        </pc:spChg>
        <pc:spChg chg="mod">
          <ac:chgData name="Adagio Matias Ezequiel" userId="6da73eac-18c3-41ff-a647-8b08f7bcff3e" providerId="ADAL" clId="{77F2310E-4F4E-4C01-9E7E-16BB8E38B863}" dt="2024-04-21T17:55:32.249" v="1165" actId="14100"/>
          <ac:spMkLst>
            <pc:docMk/>
            <pc:sldMk cId="1699091276" sldId="338"/>
            <ac:spMk id="12" creationId="{B0E064DA-C961-431D-9581-4ED276DFD436}"/>
          </ac:spMkLst>
        </pc:spChg>
        <pc:spChg chg="del">
          <ac:chgData name="Adagio Matias Ezequiel" userId="6da73eac-18c3-41ff-a647-8b08f7bcff3e" providerId="ADAL" clId="{77F2310E-4F4E-4C01-9E7E-16BB8E38B863}" dt="2024-04-21T17:55:22.595" v="1160" actId="478"/>
          <ac:spMkLst>
            <pc:docMk/>
            <pc:sldMk cId="1699091276" sldId="338"/>
            <ac:spMk id="13" creationId="{00000000-0000-0000-0000-000000000000}"/>
          </ac:spMkLst>
        </pc:spChg>
        <pc:spChg chg="mod">
          <ac:chgData name="Adagio Matias Ezequiel" userId="6da73eac-18c3-41ff-a647-8b08f7bcff3e" providerId="ADAL" clId="{77F2310E-4F4E-4C01-9E7E-16BB8E38B863}" dt="2024-04-21T17:56:51.674" v="1180" actId="108"/>
          <ac:spMkLst>
            <pc:docMk/>
            <pc:sldMk cId="1699091276" sldId="338"/>
            <ac:spMk id="85" creationId="{79686E51-DF73-4B20-BCCE-F87C9BDFEE7C}"/>
          </ac:spMkLst>
        </pc:spChg>
        <pc:spChg chg="mod">
          <ac:chgData name="Adagio Matias Ezequiel" userId="6da73eac-18c3-41ff-a647-8b08f7bcff3e" providerId="ADAL" clId="{77F2310E-4F4E-4C01-9E7E-16BB8E38B863}" dt="2024-04-21T17:56:09.529" v="1170" actId="108"/>
          <ac:spMkLst>
            <pc:docMk/>
            <pc:sldMk cId="1699091276" sldId="338"/>
            <ac:spMk id="86" creationId="{45E88F24-9F04-4984-950E-7288F6FF0968}"/>
          </ac:spMkLst>
        </pc:spChg>
        <pc:spChg chg="mod">
          <ac:chgData name="Adagio Matias Ezequiel" userId="6da73eac-18c3-41ff-a647-8b08f7bcff3e" providerId="ADAL" clId="{77F2310E-4F4E-4C01-9E7E-16BB8E38B863}" dt="2024-04-21T17:55:53.501" v="1168" actId="108"/>
          <ac:spMkLst>
            <pc:docMk/>
            <pc:sldMk cId="1699091276" sldId="338"/>
            <ac:spMk id="87" creationId="{C54A79B8-CE91-45A9-9BA5-B79071104104}"/>
          </ac:spMkLst>
        </pc:spChg>
        <pc:spChg chg="mod">
          <ac:chgData name="Adagio Matias Ezequiel" userId="6da73eac-18c3-41ff-a647-8b08f7bcff3e" providerId="ADAL" clId="{77F2310E-4F4E-4C01-9E7E-16BB8E38B863}" dt="2024-04-21T17:56:09.529" v="1170" actId="108"/>
          <ac:spMkLst>
            <pc:docMk/>
            <pc:sldMk cId="1699091276" sldId="338"/>
            <ac:spMk id="88" creationId="{60FC06F1-05CC-41B0-8138-9BBF8A24BBB2}"/>
          </ac:spMkLst>
        </pc:spChg>
        <pc:spChg chg="mod">
          <ac:chgData name="Adagio Matias Ezequiel" userId="6da73eac-18c3-41ff-a647-8b08f7bcff3e" providerId="ADAL" clId="{77F2310E-4F4E-4C01-9E7E-16BB8E38B863}" dt="2024-04-21T17:56:21.109" v="1171" actId="108"/>
          <ac:spMkLst>
            <pc:docMk/>
            <pc:sldMk cId="1699091276" sldId="338"/>
            <ac:spMk id="89" creationId="{21226E52-E0ED-4273-A365-43C17CD32F19}"/>
          </ac:spMkLst>
        </pc:spChg>
        <pc:spChg chg="mod">
          <ac:chgData name="Adagio Matias Ezequiel" userId="6da73eac-18c3-41ff-a647-8b08f7bcff3e" providerId="ADAL" clId="{77F2310E-4F4E-4C01-9E7E-16BB8E38B863}" dt="2024-04-21T17:56:37.119" v="1174" actId="108"/>
          <ac:spMkLst>
            <pc:docMk/>
            <pc:sldMk cId="1699091276" sldId="338"/>
            <ac:spMk id="90" creationId="{D035E805-D401-431D-85E5-E7DA43A753F4}"/>
          </ac:spMkLst>
        </pc:spChg>
        <pc:spChg chg="mod">
          <ac:chgData name="Adagio Matias Ezequiel" userId="6da73eac-18c3-41ff-a647-8b08f7bcff3e" providerId="ADAL" clId="{77F2310E-4F4E-4C01-9E7E-16BB8E38B863}" dt="2024-04-21T17:56:32.069" v="1172" actId="108"/>
          <ac:spMkLst>
            <pc:docMk/>
            <pc:sldMk cId="1699091276" sldId="338"/>
            <ac:spMk id="91" creationId="{4159F160-FD15-4274-8096-91B88B6AD3E2}"/>
          </ac:spMkLst>
        </pc:spChg>
        <pc:spChg chg="mod">
          <ac:chgData name="Adagio Matias Ezequiel" userId="6da73eac-18c3-41ff-a647-8b08f7bcff3e" providerId="ADAL" clId="{77F2310E-4F4E-4C01-9E7E-16BB8E38B863}" dt="2024-04-21T17:56:34.789" v="1173" actId="108"/>
          <ac:spMkLst>
            <pc:docMk/>
            <pc:sldMk cId="1699091276" sldId="338"/>
            <ac:spMk id="92" creationId="{5A716E13-01F3-457F-8239-FBDAC35BB8FA}"/>
          </ac:spMkLst>
        </pc:spChg>
        <pc:spChg chg="mod">
          <ac:chgData name="Adagio Matias Ezequiel" userId="6da73eac-18c3-41ff-a647-8b08f7bcff3e" providerId="ADAL" clId="{77F2310E-4F4E-4C01-9E7E-16BB8E38B863}" dt="2024-04-21T17:56:40.070" v="1175" actId="108"/>
          <ac:spMkLst>
            <pc:docMk/>
            <pc:sldMk cId="1699091276" sldId="338"/>
            <ac:spMk id="93" creationId="{14858099-96FA-4427-8982-3544837CE193}"/>
          </ac:spMkLst>
        </pc:spChg>
        <pc:spChg chg="mod">
          <ac:chgData name="Adagio Matias Ezequiel" userId="6da73eac-18c3-41ff-a647-8b08f7bcff3e" providerId="ADAL" clId="{77F2310E-4F4E-4C01-9E7E-16BB8E38B863}" dt="2024-04-21T17:56:47.137" v="1178" actId="108"/>
          <ac:spMkLst>
            <pc:docMk/>
            <pc:sldMk cId="1699091276" sldId="338"/>
            <ac:spMk id="94" creationId="{107D2F31-51E4-422B-930B-A8842EF9A139}"/>
          </ac:spMkLst>
        </pc:spChg>
        <pc:spChg chg="mod">
          <ac:chgData name="Adagio Matias Ezequiel" userId="6da73eac-18c3-41ff-a647-8b08f7bcff3e" providerId="ADAL" clId="{77F2310E-4F4E-4C01-9E7E-16BB8E38B863}" dt="2024-04-21T17:56:44.877" v="1177" actId="108"/>
          <ac:spMkLst>
            <pc:docMk/>
            <pc:sldMk cId="1699091276" sldId="338"/>
            <ac:spMk id="95" creationId="{5AF58971-8652-4F75-B599-43E0882CFBB2}"/>
          </ac:spMkLst>
        </pc:spChg>
        <pc:spChg chg="mod">
          <ac:chgData name="Adagio Matias Ezequiel" userId="6da73eac-18c3-41ff-a647-8b08f7bcff3e" providerId="ADAL" clId="{77F2310E-4F4E-4C01-9E7E-16BB8E38B863}" dt="2024-04-21T17:56:42.779" v="1176" actId="108"/>
          <ac:spMkLst>
            <pc:docMk/>
            <pc:sldMk cId="1699091276" sldId="338"/>
            <ac:spMk id="96" creationId="{69556B78-2483-405A-9325-3A993C78EEDE}"/>
          </ac:spMkLst>
        </pc:spChg>
        <pc:spChg chg="mod">
          <ac:chgData name="Adagio Matias Ezequiel" userId="6da73eac-18c3-41ff-a647-8b08f7bcff3e" providerId="ADAL" clId="{77F2310E-4F4E-4C01-9E7E-16BB8E38B863}" dt="2024-04-21T17:56:49.561" v="1179" actId="108"/>
          <ac:spMkLst>
            <pc:docMk/>
            <pc:sldMk cId="1699091276" sldId="338"/>
            <ac:spMk id="97" creationId="{B2208CF3-FA16-4E23-AA68-BCF38FEE2D56}"/>
          </ac:spMkLst>
        </pc:spChg>
        <pc:spChg chg="mod">
          <ac:chgData name="Adagio Matias Ezequiel" userId="6da73eac-18c3-41ff-a647-8b08f7bcff3e" providerId="ADAL" clId="{77F2310E-4F4E-4C01-9E7E-16BB8E38B863}" dt="2024-04-21T17:57:01.094" v="1184" actId="108"/>
          <ac:spMkLst>
            <pc:docMk/>
            <pc:sldMk cId="1699091276" sldId="338"/>
            <ac:spMk id="99" creationId="{9B21E104-C1BC-45FA-898C-435D1240EFD1}"/>
          </ac:spMkLst>
        </pc:spChg>
        <pc:spChg chg="mod">
          <ac:chgData name="Adagio Matias Ezequiel" userId="6da73eac-18c3-41ff-a647-8b08f7bcff3e" providerId="ADAL" clId="{77F2310E-4F4E-4C01-9E7E-16BB8E38B863}" dt="2024-04-21T17:56:53.879" v="1181" actId="108"/>
          <ac:spMkLst>
            <pc:docMk/>
            <pc:sldMk cId="1699091276" sldId="338"/>
            <ac:spMk id="100" creationId="{4A5D7D94-4149-4E52-8EB6-6B4CCFC2AA29}"/>
          </ac:spMkLst>
        </pc:spChg>
        <pc:spChg chg="mod">
          <ac:chgData name="Adagio Matias Ezequiel" userId="6da73eac-18c3-41ff-a647-8b08f7bcff3e" providerId="ADAL" clId="{77F2310E-4F4E-4C01-9E7E-16BB8E38B863}" dt="2024-04-21T17:56:56.373" v="1182" actId="108"/>
          <ac:spMkLst>
            <pc:docMk/>
            <pc:sldMk cId="1699091276" sldId="338"/>
            <ac:spMk id="101" creationId="{F72084DB-33F1-49A6-9B70-01C3A88E7FC1}"/>
          </ac:spMkLst>
        </pc:spChg>
        <pc:spChg chg="mod">
          <ac:chgData name="Adagio Matias Ezequiel" userId="6da73eac-18c3-41ff-a647-8b08f7bcff3e" providerId="ADAL" clId="{77F2310E-4F4E-4C01-9E7E-16BB8E38B863}" dt="2024-04-21T17:57:03.441" v="1185" actId="108"/>
          <ac:spMkLst>
            <pc:docMk/>
            <pc:sldMk cId="1699091276" sldId="338"/>
            <ac:spMk id="102" creationId="{DEAF6B71-68DA-41D0-B695-D7A56CABCFE3}"/>
          </ac:spMkLst>
        </pc:spChg>
        <pc:spChg chg="mod">
          <ac:chgData name="Adagio Matias Ezequiel" userId="6da73eac-18c3-41ff-a647-8b08f7bcff3e" providerId="ADAL" clId="{77F2310E-4F4E-4C01-9E7E-16BB8E38B863}" dt="2024-04-21T17:57:07.741" v="1187" actId="108"/>
          <ac:spMkLst>
            <pc:docMk/>
            <pc:sldMk cId="1699091276" sldId="338"/>
            <ac:spMk id="103" creationId="{F92EE965-C877-4BE0-B86B-9136C79627E5}"/>
          </ac:spMkLst>
        </pc:spChg>
        <pc:spChg chg="mod">
          <ac:chgData name="Adagio Matias Ezequiel" userId="6da73eac-18c3-41ff-a647-8b08f7bcff3e" providerId="ADAL" clId="{77F2310E-4F4E-4C01-9E7E-16BB8E38B863}" dt="2024-04-21T17:57:10.322" v="1188" actId="108"/>
          <ac:spMkLst>
            <pc:docMk/>
            <pc:sldMk cId="1699091276" sldId="338"/>
            <ac:spMk id="104" creationId="{CDE82F5E-C7E4-4A31-9494-5351516A230C}"/>
          </ac:spMkLst>
        </pc:spChg>
        <pc:spChg chg="mod">
          <ac:chgData name="Adagio Matias Ezequiel" userId="6da73eac-18c3-41ff-a647-8b08f7bcff3e" providerId="ADAL" clId="{77F2310E-4F4E-4C01-9E7E-16BB8E38B863}" dt="2024-04-21T17:57:46.971" v="1193" actId="14100"/>
          <ac:spMkLst>
            <pc:docMk/>
            <pc:sldMk cId="1699091276" sldId="338"/>
            <ac:spMk id="105" creationId="{ECF2EC61-A48B-42F7-9335-A1FF1BD6470C}"/>
          </ac:spMkLst>
        </pc:spChg>
        <pc:spChg chg="mod">
          <ac:chgData name="Adagio Matias Ezequiel" userId="6da73eac-18c3-41ff-a647-8b08f7bcff3e" providerId="ADAL" clId="{77F2310E-4F4E-4C01-9E7E-16BB8E38B863}" dt="2024-04-21T17:56:58.779" v="1183" actId="108"/>
          <ac:spMkLst>
            <pc:docMk/>
            <pc:sldMk cId="1699091276" sldId="338"/>
            <ac:spMk id="106" creationId="{1EF384DD-2CC8-498E-A612-F59F97BBEEDE}"/>
          </ac:spMkLst>
        </pc:spChg>
        <pc:spChg chg="mod">
          <ac:chgData name="Adagio Matias Ezequiel" userId="6da73eac-18c3-41ff-a647-8b08f7bcff3e" providerId="ADAL" clId="{77F2310E-4F4E-4C01-9E7E-16BB8E38B863}" dt="2024-04-21T17:57:05.499" v="1186" actId="108"/>
          <ac:spMkLst>
            <pc:docMk/>
            <pc:sldMk cId="1699091276" sldId="338"/>
            <ac:spMk id="107" creationId="{125B6ADF-203B-4BE2-A943-1CC9E7C57BA5}"/>
          </ac:spMkLst>
        </pc:spChg>
        <pc:picChg chg="mod">
          <ac:chgData name="Adagio Matias Ezequiel" userId="6da73eac-18c3-41ff-a647-8b08f7bcff3e" providerId="ADAL" clId="{77F2310E-4F4E-4C01-9E7E-16BB8E38B863}" dt="2024-04-21T17:55:37.499" v="1167" actId="1076"/>
          <ac:picMkLst>
            <pc:docMk/>
            <pc:sldMk cId="1699091276" sldId="338"/>
            <ac:picMk id="84" creationId="{8DA41EB5-005B-4319-9CF8-DF63516CD2C5}"/>
          </ac:picMkLst>
        </pc:picChg>
        <pc:cxnChg chg="mod">
          <ac:chgData name="Adagio Matias Ezequiel" userId="6da73eac-18c3-41ff-a647-8b08f7bcff3e" providerId="ADAL" clId="{77F2310E-4F4E-4C01-9E7E-16BB8E38B863}" dt="2024-04-21T17:57:25.317" v="1189" actId="692"/>
          <ac:cxnSpMkLst>
            <pc:docMk/>
            <pc:sldMk cId="1699091276" sldId="338"/>
            <ac:cxnSpMk id="75" creationId="{C350FF37-AB09-4A15-BB8C-64CD32B3150B}"/>
          </ac:cxnSpMkLst>
        </pc:cxnChg>
        <pc:cxnChg chg="mod">
          <ac:chgData name="Adagio Matias Ezequiel" userId="6da73eac-18c3-41ff-a647-8b08f7bcff3e" providerId="ADAL" clId="{77F2310E-4F4E-4C01-9E7E-16BB8E38B863}" dt="2024-04-21T17:57:25.317" v="1189" actId="692"/>
          <ac:cxnSpMkLst>
            <pc:docMk/>
            <pc:sldMk cId="1699091276" sldId="338"/>
            <ac:cxnSpMk id="76" creationId="{CDD26E29-A353-4A2E-BD43-5C3AEB3E466D}"/>
          </ac:cxnSpMkLst>
        </pc:cxnChg>
        <pc:cxnChg chg="mod">
          <ac:chgData name="Adagio Matias Ezequiel" userId="6da73eac-18c3-41ff-a647-8b08f7bcff3e" providerId="ADAL" clId="{77F2310E-4F4E-4C01-9E7E-16BB8E38B863}" dt="2024-04-21T17:57:25.317" v="1189" actId="692"/>
          <ac:cxnSpMkLst>
            <pc:docMk/>
            <pc:sldMk cId="1699091276" sldId="338"/>
            <ac:cxnSpMk id="77" creationId="{2DB09C03-6DF2-46E2-870D-516BA0D58BAC}"/>
          </ac:cxnSpMkLst>
        </pc:cxnChg>
        <pc:cxnChg chg="mod">
          <ac:chgData name="Adagio Matias Ezequiel" userId="6da73eac-18c3-41ff-a647-8b08f7bcff3e" providerId="ADAL" clId="{77F2310E-4F4E-4C01-9E7E-16BB8E38B863}" dt="2024-04-21T17:57:25.317" v="1189" actId="692"/>
          <ac:cxnSpMkLst>
            <pc:docMk/>
            <pc:sldMk cId="1699091276" sldId="338"/>
            <ac:cxnSpMk id="78" creationId="{B03C085C-F2E4-4100-B378-85AB47767CAB}"/>
          </ac:cxnSpMkLst>
        </pc:cxnChg>
        <pc:cxnChg chg="mod">
          <ac:chgData name="Adagio Matias Ezequiel" userId="6da73eac-18c3-41ff-a647-8b08f7bcff3e" providerId="ADAL" clId="{77F2310E-4F4E-4C01-9E7E-16BB8E38B863}" dt="2024-04-21T17:57:25.317" v="1189" actId="692"/>
          <ac:cxnSpMkLst>
            <pc:docMk/>
            <pc:sldMk cId="1699091276" sldId="338"/>
            <ac:cxnSpMk id="79" creationId="{049AAFA4-A43E-4D10-9FDC-8665D3BB18B5}"/>
          </ac:cxnSpMkLst>
        </pc:cxnChg>
      </pc:sldChg>
      <pc:sldChg chg="addSp delSp modSp del mod">
        <pc:chgData name="Adagio Matias Ezequiel" userId="6da73eac-18c3-41ff-a647-8b08f7bcff3e" providerId="ADAL" clId="{77F2310E-4F4E-4C01-9E7E-16BB8E38B863}" dt="2024-04-21T18:01:56.068" v="1254" actId="2696"/>
        <pc:sldMkLst>
          <pc:docMk/>
          <pc:sldMk cId="454574877" sldId="340"/>
        </pc:sldMkLst>
        <pc:spChg chg="add mod">
          <ac:chgData name="Adagio Matias Ezequiel" userId="6da73eac-18c3-41ff-a647-8b08f7bcff3e" providerId="ADAL" clId="{77F2310E-4F4E-4C01-9E7E-16BB8E38B863}" dt="2024-04-21T17:59:41.709" v="1233" actId="20577"/>
          <ac:spMkLst>
            <pc:docMk/>
            <pc:sldMk cId="454574877" sldId="340"/>
            <ac:spMk id="3" creationId="{B212832C-AFB2-E034-3914-6FF4D9195F36}"/>
          </ac:spMkLst>
        </pc:spChg>
        <pc:spChg chg="mod">
          <ac:chgData name="Adagio Matias Ezequiel" userId="6da73eac-18c3-41ff-a647-8b08f7bcff3e" providerId="ADAL" clId="{77F2310E-4F4E-4C01-9E7E-16BB8E38B863}" dt="2024-04-21T18:00:22.512" v="1243" actId="1076"/>
          <ac:spMkLst>
            <pc:docMk/>
            <pc:sldMk cId="454574877" sldId="340"/>
            <ac:spMk id="6" creationId="{00000000-0000-0000-0000-000000000000}"/>
          </ac:spMkLst>
        </pc:spChg>
        <pc:spChg chg="del">
          <ac:chgData name="Adagio Matias Ezequiel" userId="6da73eac-18c3-41ff-a647-8b08f7bcff3e" providerId="ADAL" clId="{77F2310E-4F4E-4C01-9E7E-16BB8E38B863}" dt="2024-04-21T17:59:37.523" v="1226" actId="478"/>
          <ac:spMkLst>
            <pc:docMk/>
            <pc:sldMk cId="454574877" sldId="340"/>
            <ac:spMk id="13" creationId="{00000000-0000-0000-0000-000000000000}"/>
          </ac:spMkLst>
        </pc:spChg>
        <pc:graphicFrameChg chg="mod">
          <ac:chgData name="Adagio Matias Ezequiel" userId="6da73eac-18c3-41ff-a647-8b08f7bcff3e" providerId="ADAL" clId="{77F2310E-4F4E-4C01-9E7E-16BB8E38B863}" dt="2024-04-21T18:00:31.493" v="1246" actId="14100"/>
          <ac:graphicFrameMkLst>
            <pc:docMk/>
            <pc:sldMk cId="454574877" sldId="340"/>
            <ac:graphicFrameMk id="7" creationId="{00000000-0000-0000-0000-000000000000}"/>
          </ac:graphicFrameMkLst>
        </pc:graphicFrameChg>
      </pc:sldChg>
      <pc:sldChg chg="addSp delSp modSp mod">
        <pc:chgData name="Adagio Matias Ezequiel" userId="6da73eac-18c3-41ff-a647-8b08f7bcff3e" providerId="ADAL" clId="{77F2310E-4F4E-4C01-9E7E-16BB8E38B863}" dt="2024-04-21T21:06:00.190" v="2202" actId="14100"/>
        <pc:sldMkLst>
          <pc:docMk/>
          <pc:sldMk cId="2034355705" sldId="341"/>
        </pc:sldMkLst>
        <pc:spChg chg="add mod">
          <ac:chgData name="Adagio Matias Ezequiel" userId="6da73eac-18c3-41ff-a647-8b08f7bcff3e" providerId="ADAL" clId="{77F2310E-4F4E-4C01-9E7E-16BB8E38B863}" dt="2024-04-21T18:03:49.245" v="1310" actId="20577"/>
          <ac:spMkLst>
            <pc:docMk/>
            <pc:sldMk cId="2034355705" sldId="341"/>
            <ac:spMk id="3" creationId="{CF6B52A0-B124-7F76-505D-1BEFAF8B8344}"/>
          </ac:spMkLst>
        </pc:spChg>
        <pc:spChg chg="mod">
          <ac:chgData name="Adagio Matias Ezequiel" userId="6da73eac-18c3-41ff-a647-8b08f7bcff3e" providerId="ADAL" clId="{77F2310E-4F4E-4C01-9E7E-16BB8E38B863}" dt="2024-04-21T21:06:00.190" v="2202" actId="14100"/>
          <ac:spMkLst>
            <pc:docMk/>
            <pc:sldMk cId="2034355705" sldId="341"/>
            <ac:spMk id="7" creationId="{00000000-0000-0000-0000-000000000000}"/>
          </ac:spMkLst>
        </pc:spChg>
        <pc:spChg chg="del">
          <ac:chgData name="Adagio Matias Ezequiel" userId="6da73eac-18c3-41ff-a647-8b08f7bcff3e" providerId="ADAL" clId="{77F2310E-4F4E-4C01-9E7E-16BB8E38B863}" dt="2024-04-21T17:57:57.584" v="1194" actId="478"/>
          <ac:spMkLst>
            <pc:docMk/>
            <pc:sldMk cId="2034355705" sldId="341"/>
            <ac:spMk id="13" creationId="{00000000-0000-0000-0000-000000000000}"/>
          </ac:spMkLst>
        </pc:spChg>
        <pc:picChg chg="mod">
          <ac:chgData name="Adagio Matias Ezequiel" userId="6da73eac-18c3-41ff-a647-8b08f7bcff3e" providerId="ADAL" clId="{77F2310E-4F4E-4C01-9E7E-16BB8E38B863}" dt="2024-04-21T17:58:23.013" v="1205" actId="692"/>
          <ac:picMkLst>
            <pc:docMk/>
            <pc:sldMk cId="2034355705" sldId="341"/>
            <ac:picMk id="5" creationId="{00000000-0000-0000-0000-000000000000}"/>
          </ac:picMkLst>
        </pc:picChg>
      </pc:sldChg>
      <pc:sldChg chg="del">
        <pc:chgData name="Adagio Matias Ezequiel" userId="6da73eac-18c3-41ff-a647-8b08f7bcff3e" providerId="ADAL" clId="{77F2310E-4F4E-4C01-9E7E-16BB8E38B863}" dt="2024-04-21T18:07:13.400" v="1339" actId="47"/>
        <pc:sldMkLst>
          <pc:docMk/>
          <pc:sldMk cId="1412369259" sldId="344"/>
        </pc:sldMkLst>
      </pc:sldChg>
      <pc:sldChg chg="addSp delSp modSp mod">
        <pc:chgData name="Adagio Matias Ezequiel" userId="6da73eac-18c3-41ff-a647-8b08f7bcff3e" providerId="ADAL" clId="{77F2310E-4F4E-4C01-9E7E-16BB8E38B863}" dt="2024-04-21T18:10:43.544" v="1403" actId="1076"/>
        <pc:sldMkLst>
          <pc:docMk/>
          <pc:sldMk cId="1634520799" sldId="345"/>
        </pc:sldMkLst>
        <pc:spChg chg="add mod">
          <ac:chgData name="Adagio Matias Ezequiel" userId="6da73eac-18c3-41ff-a647-8b08f7bcff3e" providerId="ADAL" clId="{77F2310E-4F4E-4C01-9E7E-16BB8E38B863}" dt="2024-04-21T18:07:39.218" v="1370" actId="20577"/>
          <ac:spMkLst>
            <pc:docMk/>
            <pc:sldMk cId="1634520799" sldId="345"/>
            <ac:spMk id="3" creationId="{1CA88E00-BA21-8E42-A7EA-E6C2F49BFD1F}"/>
          </ac:spMkLst>
        </pc:spChg>
        <pc:spChg chg="del">
          <ac:chgData name="Adagio Matias Ezequiel" userId="6da73eac-18c3-41ff-a647-8b08f7bcff3e" providerId="ADAL" clId="{77F2310E-4F4E-4C01-9E7E-16BB8E38B863}" dt="2024-04-21T18:07:42.473" v="1371" actId="478"/>
          <ac:spMkLst>
            <pc:docMk/>
            <pc:sldMk cId="1634520799" sldId="345"/>
            <ac:spMk id="7" creationId="{00000000-0000-0000-0000-000000000000}"/>
          </ac:spMkLst>
        </pc:spChg>
        <pc:spChg chg="del">
          <ac:chgData name="Adagio Matias Ezequiel" userId="6da73eac-18c3-41ff-a647-8b08f7bcff3e" providerId="ADAL" clId="{77F2310E-4F4E-4C01-9E7E-16BB8E38B863}" dt="2024-04-21T18:07:28.670" v="1340" actId="478"/>
          <ac:spMkLst>
            <pc:docMk/>
            <pc:sldMk cId="1634520799" sldId="345"/>
            <ac:spMk id="13" creationId="{00000000-0000-0000-0000-000000000000}"/>
          </ac:spMkLst>
        </pc:spChg>
        <pc:spChg chg="mod">
          <ac:chgData name="Adagio Matias Ezequiel" userId="6da73eac-18c3-41ff-a647-8b08f7bcff3e" providerId="ADAL" clId="{77F2310E-4F4E-4C01-9E7E-16BB8E38B863}" dt="2024-04-21T18:10:43.544" v="1403" actId="1076"/>
          <ac:spMkLst>
            <pc:docMk/>
            <pc:sldMk cId="1634520799" sldId="345"/>
            <ac:spMk id="70" creationId="{6B869378-E0DC-4DE4-A04C-73090BF4EFD8}"/>
          </ac:spMkLst>
        </pc:spChg>
        <pc:spChg chg="mod">
          <ac:chgData name="Adagio Matias Ezequiel" userId="6da73eac-18c3-41ff-a647-8b08f7bcff3e" providerId="ADAL" clId="{77F2310E-4F4E-4C01-9E7E-16BB8E38B863}" dt="2024-04-21T18:10:00.499" v="1391" actId="108"/>
          <ac:spMkLst>
            <pc:docMk/>
            <pc:sldMk cId="1634520799" sldId="345"/>
            <ac:spMk id="71" creationId="{72E2C83E-B86C-4D72-A55B-1DE20F6099DB}"/>
          </ac:spMkLst>
        </pc:spChg>
        <pc:spChg chg="mod">
          <ac:chgData name="Adagio Matias Ezequiel" userId="6da73eac-18c3-41ff-a647-8b08f7bcff3e" providerId="ADAL" clId="{77F2310E-4F4E-4C01-9E7E-16BB8E38B863}" dt="2024-04-21T18:10:36.112" v="1401" actId="1076"/>
          <ac:spMkLst>
            <pc:docMk/>
            <pc:sldMk cId="1634520799" sldId="345"/>
            <ac:spMk id="73" creationId="{8E534399-28CF-4553-B605-20D3532F173D}"/>
          </ac:spMkLst>
        </pc:spChg>
        <pc:spChg chg="mod">
          <ac:chgData name="Adagio Matias Ezequiel" userId="6da73eac-18c3-41ff-a647-8b08f7bcff3e" providerId="ADAL" clId="{77F2310E-4F4E-4C01-9E7E-16BB8E38B863}" dt="2024-04-21T18:10:06.623" v="1393" actId="108"/>
          <ac:spMkLst>
            <pc:docMk/>
            <pc:sldMk cId="1634520799" sldId="345"/>
            <ac:spMk id="75" creationId="{D27B1F2B-2F1D-47A0-B841-06BE659939AE}"/>
          </ac:spMkLst>
        </pc:spChg>
        <pc:spChg chg="mod">
          <ac:chgData name="Adagio Matias Ezequiel" userId="6da73eac-18c3-41ff-a647-8b08f7bcff3e" providerId="ADAL" clId="{77F2310E-4F4E-4C01-9E7E-16BB8E38B863}" dt="2024-04-21T18:10:13.651" v="1396" actId="1076"/>
          <ac:spMkLst>
            <pc:docMk/>
            <pc:sldMk cId="1634520799" sldId="345"/>
            <ac:spMk id="81" creationId="{A986D2A2-803A-4A4E-86E3-EFBB365F783A}"/>
          </ac:spMkLst>
        </pc:spChg>
        <pc:spChg chg="mod">
          <ac:chgData name="Adagio Matias Ezequiel" userId="6da73eac-18c3-41ff-a647-8b08f7bcff3e" providerId="ADAL" clId="{77F2310E-4F4E-4C01-9E7E-16BB8E38B863}" dt="2024-04-21T18:10:28.210" v="1399" actId="14100"/>
          <ac:spMkLst>
            <pc:docMk/>
            <pc:sldMk cId="1634520799" sldId="345"/>
            <ac:spMk id="82" creationId="{CF4C7295-38B2-46B6-9DE6-B8A26553EDE7}"/>
          </ac:spMkLst>
        </pc:spChg>
        <pc:spChg chg="mod">
          <ac:chgData name="Adagio Matias Ezequiel" userId="6da73eac-18c3-41ff-a647-8b08f7bcff3e" providerId="ADAL" clId="{77F2310E-4F4E-4C01-9E7E-16BB8E38B863}" dt="2024-04-21T18:09:50.982" v="1388" actId="108"/>
          <ac:spMkLst>
            <pc:docMk/>
            <pc:sldMk cId="1634520799" sldId="345"/>
            <ac:spMk id="83" creationId="{AD6DE153-5A40-4512-9E49-71F7056D6ED5}"/>
          </ac:spMkLst>
        </pc:spChg>
        <pc:spChg chg="mod">
          <ac:chgData name="Adagio Matias Ezequiel" userId="6da73eac-18c3-41ff-a647-8b08f7bcff3e" providerId="ADAL" clId="{77F2310E-4F4E-4C01-9E7E-16BB8E38B863}" dt="2024-04-21T18:09:57.836" v="1390" actId="108"/>
          <ac:spMkLst>
            <pc:docMk/>
            <pc:sldMk cId="1634520799" sldId="345"/>
            <ac:spMk id="84" creationId="{2B7634E8-93B1-47D9-BF4A-960162275B33}"/>
          </ac:spMkLst>
        </pc:spChg>
        <pc:spChg chg="mod">
          <ac:chgData name="Adagio Matias Ezequiel" userId="6da73eac-18c3-41ff-a647-8b08f7bcff3e" providerId="ADAL" clId="{77F2310E-4F4E-4C01-9E7E-16BB8E38B863}" dt="2024-04-21T18:09:15.722" v="1386" actId="1076"/>
          <ac:spMkLst>
            <pc:docMk/>
            <pc:sldMk cId="1634520799" sldId="345"/>
            <ac:spMk id="86" creationId="{A2CBAB26-AA77-40C1-9B3A-1554C7604374}"/>
          </ac:spMkLst>
        </pc:spChg>
        <pc:cxnChg chg="mod">
          <ac:chgData name="Adagio Matias Ezequiel" userId="6da73eac-18c3-41ff-a647-8b08f7bcff3e" providerId="ADAL" clId="{77F2310E-4F4E-4C01-9E7E-16BB8E38B863}" dt="2024-04-21T18:08:00.404" v="1373" actId="692"/>
          <ac:cxnSpMkLst>
            <pc:docMk/>
            <pc:sldMk cId="1634520799" sldId="345"/>
            <ac:cxnSpMk id="69" creationId="{3A4F5CCE-8D5A-494F-8EF7-30E580CB5EE1}"/>
          </ac:cxnSpMkLst>
        </pc:cxnChg>
        <pc:cxnChg chg="mod">
          <ac:chgData name="Adagio Matias Ezequiel" userId="6da73eac-18c3-41ff-a647-8b08f7bcff3e" providerId="ADAL" clId="{77F2310E-4F4E-4C01-9E7E-16BB8E38B863}" dt="2024-04-21T18:08:00.404" v="1373" actId="692"/>
          <ac:cxnSpMkLst>
            <pc:docMk/>
            <pc:sldMk cId="1634520799" sldId="345"/>
            <ac:cxnSpMk id="74" creationId="{F41D784D-1EA8-4F07-9348-7C517ED6843D}"/>
          </ac:cxnSpMkLst>
        </pc:cxnChg>
        <pc:cxnChg chg="mod">
          <ac:chgData name="Adagio Matias Ezequiel" userId="6da73eac-18c3-41ff-a647-8b08f7bcff3e" providerId="ADAL" clId="{77F2310E-4F4E-4C01-9E7E-16BB8E38B863}" dt="2024-04-21T18:08:00.404" v="1373" actId="692"/>
          <ac:cxnSpMkLst>
            <pc:docMk/>
            <pc:sldMk cId="1634520799" sldId="345"/>
            <ac:cxnSpMk id="78" creationId="{51052730-A978-4ED3-B27D-EABBC52A77E3}"/>
          </ac:cxnSpMkLst>
        </pc:cxnChg>
        <pc:cxnChg chg="mod">
          <ac:chgData name="Adagio Matias Ezequiel" userId="6da73eac-18c3-41ff-a647-8b08f7bcff3e" providerId="ADAL" clId="{77F2310E-4F4E-4C01-9E7E-16BB8E38B863}" dt="2024-04-21T18:08:00.404" v="1373" actId="692"/>
          <ac:cxnSpMkLst>
            <pc:docMk/>
            <pc:sldMk cId="1634520799" sldId="345"/>
            <ac:cxnSpMk id="79" creationId="{414D8AF4-7E5B-4C50-993D-4FFDC55EE3FE}"/>
          </ac:cxnSpMkLst>
        </pc:cxnChg>
      </pc:sldChg>
      <pc:sldChg chg="addSp delSp modSp mod">
        <pc:chgData name="Adagio Matias Ezequiel" userId="6da73eac-18c3-41ff-a647-8b08f7bcff3e" providerId="ADAL" clId="{77F2310E-4F4E-4C01-9E7E-16BB8E38B863}" dt="2024-04-21T18:13:21.397" v="1451" actId="1076"/>
        <pc:sldMkLst>
          <pc:docMk/>
          <pc:sldMk cId="1157258706" sldId="346"/>
        </pc:sldMkLst>
        <pc:spChg chg="add mod">
          <ac:chgData name="Adagio Matias Ezequiel" userId="6da73eac-18c3-41ff-a647-8b08f7bcff3e" providerId="ADAL" clId="{77F2310E-4F4E-4C01-9E7E-16BB8E38B863}" dt="2024-04-21T18:11:58.074" v="1435" actId="20577"/>
          <ac:spMkLst>
            <pc:docMk/>
            <pc:sldMk cId="1157258706" sldId="346"/>
            <ac:spMk id="3" creationId="{CB95BD77-A228-25D0-E479-CB77A62AFA25}"/>
          </ac:spMkLst>
        </pc:spChg>
        <pc:spChg chg="del">
          <ac:chgData name="Adagio Matias Ezequiel" userId="6da73eac-18c3-41ff-a647-8b08f7bcff3e" providerId="ADAL" clId="{77F2310E-4F4E-4C01-9E7E-16BB8E38B863}" dt="2024-04-21T18:11:50.769" v="1410" actId="478"/>
          <ac:spMkLst>
            <pc:docMk/>
            <pc:sldMk cId="1157258706" sldId="346"/>
            <ac:spMk id="13" creationId="{00000000-0000-0000-0000-000000000000}"/>
          </ac:spMkLst>
        </pc:spChg>
        <pc:spChg chg="mod">
          <ac:chgData name="Adagio Matias Ezequiel" userId="6da73eac-18c3-41ff-a647-8b08f7bcff3e" providerId="ADAL" clId="{77F2310E-4F4E-4C01-9E7E-16BB8E38B863}" dt="2024-04-21T18:12:51.336" v="1446" actId="692"/>
          <ac:spMkLst>
            <pc:docMk/>
            <pc:sldMk cId="1157258706" sldId="346"/>
            <ac:spMk id="25" creationId="{B0AE4F27-1E02-4358-8F01-8E74799921B2}"/>
          </ac:spMkLst>
        </pc:spChg>
        <pc:spChg chg="mod">
          <ac:chgData name="Adagio Matias Ezequiel" userId="6da73eac-18c3-41ff-a647-8b08f7bcff3e" providerId="ADAL" clId="{77F2310E-4F4E-4C01-9E7E-16BB8E38B863}" dt="2024-04-21T18:11:37.059" v="1409" actId="14100"/>
          <ac:spMkLst>
            <pc:docMk/>
            <pc:sldMk cId="1157258706" sldId="346"/>
            <ac:spMk id="39" creationId="{3615B7AF-7D73-448E-B4C2-ABD92DAAD356}"/>
          </ac:spMkLst>
        </pc:spChg>
        <pc:spChg chg="mod">
          <ac:chgData name="Adagio Matias Ezequiel" userId="6da73eac-18c3-41ff-a647-8b08f7bcff3e" providerId="ADAL" clId="{77F2310E-4F4E-4C01-9E7E-16BB8E38B863}" dt="2024-04-21T18:12:11.449" v="1438" actId="108"/>
          <ac:spMkLst>
            <pc:docMk/>
            <pc:sldMk cId="1157258706" sldId="346"/>
            <ac:spMk id="40" creationId="{274FC06F-1D80-46AD-B5DA-D9CB378D6EDC}"/>
          </ac:spMkLst>
        </pc:spChg>
        <pc:spChg chg="mod">
          <ac:chgData name="Adagio Matias Ezequiel" userId="6da73eac-18c3-41ff-a647-8b08f7bcff3e" providerId="ADAL" clId="{77F2310E-4F4E-4C01-9E7E-16BB8E38B863}" dt="2024-04-21T18:12:59.039" v="1447" actId="1076"/>
          <ac:spMkLst>
            <pc:docMk/>
            <pc:sldMk cId="1157258706" sldId="346"/>
            <ac:spMk id="41" creationId="{A1980C44-8F19-438A-AEAA-7EBD3588DED9}"/>
          </ac:spMkLst>
        </pc:spChg>
        <pc:spChg chg="mod">
          <ac:chgData name="Adagio Matias Ezequiel" userId="6da73eac-18c3-41ff-a647-8b08f7bcff3e" providerId="ADAL" clId="{77F2310E-4F4E-4C01-9E7E-16BB8E38B863}" dt="2024-04-21T18:13:21.397" v="1451" actId="1076"/>
          <ac:spMkLst>
            <pc:docMk/>
            <pc:sldMk cId="1157258706" sldId="346"/>
            <ac:spMk id="43" creationId="{21DC7E22-14C4-44CA-889F-1124DFD1DFF9}"/>
          </ac:spMkLst>
        </pc:spChg>
        <pc:spChg chg="mod">
          <ac:chgData name="Adagio Matias Ezequiel" userId="6da73eac-18c3-41ff-a647-8b08f7bcff3e" providerId="ADAL" clId="{77F2310E-4F4E-4C01-9E7E-16BB8E38B863}" dt="2024-04-21T18:13:15.581" v="1450" actId="1076"/>
          <ac:spMkLst>
            <pc:docMk/>
            <pc:sldMk cId="1157258706" sldId="346"/>
            <ac:spMk id="46" creationId="{B3A17E30-F804-4D19-85E0-5B3E8717C98A}"/>
          </ac:spMkLst>
        </pc:spChg>
        <pc:spChg chg="mod">
          <ac:chgData name="Adagio Matias Ezequiel" userId="6da73eac-18c3-41ff-a647-8b08f7bcff3e" providerId="ADAL" clId="{77F2310E-4F4E-4C01-9E7E-16BB8E38B863}" dt="2024-04-21T18:12:24.468" v="1442" actId="108"/>
          <ac:spMkLst>
            <pc:docMk/>
            <pc:sldMk cId="1157258706" sldId="346"/>
            <ac:spMk id="47" creationId="{B0C629D8-F349-4336-9A2D-47BA1877E36F}"/>
          </ac:spMkLst>
        </pc:spChg>
        <pc:spChg chg="mod">
          <ac:chgData name="Adagio Matias Ezequiel" userId="6da73eac-18c3-41ff-a647-8b08f7bcff3e" providerId="ADAL" clId="{77F2310E-4F4E-4C01-9E7E-16BB8E38B863}" dt="2024-04-21T18:11:22.699" v="1407" actId="1076"/>
          <ac:spMkLst>
            <pc:docMk/>
            <pc:sldMk cId="1157258706" sldId="346"/>
            <ac:spMk id="48" creationId="{CA2F0FEE-ABF4-469C-9B0A-83BBE9572F04}"/>
          </ac:spMkLst>
        </pc:spChg>
        <pc:spChg chg="mod">
          <ac:chgData name="Adagio Matias Ezequiel" userId="6da73eac-18c3-41ff-a647-8b08f7bcff3e" providerId="ADAL" clId="{77F2310E-4F4E-4C01-9E7E-16BB8E38B863}" dt="2024-04-21T18:13:07.532" v="1449" actId="14100"/>
          <ac:spMkLst>
            <pc:docMk/>
            <pc:sldMk cId="1157258706" sldId="346"/>
            <ac:spMk id="49" creationId="{A25DC006-32B9-43F6-BFC2-A183741FE3C6}"/>
          </ac:spMkLst>
        </pc:spChg>
        <pc:spChg chg="mod">
          <ac:chgData name="Adagio Matias Ezequiel" userId="6da73eac-18c3-41ff-a647-8b08f7bcff3e" providerId="ADAL" clId="{77F2310E-4F4E-4C01-9E7E-16BB8E38B863}" dt="2024-04-21T18:12:51.336" v="1446" actId="692"/>
          <ac:spMkLst>
            <pc:docMk/>
            <pc:sldMk cId="1157258706" sldId="346"/>
            <ac:spMk id="50" creationId="{773A5FCC-BB3A-4695-AAD2-38F05715A540}"/>
          </ac:spMkLst>
        </pc:spChg>
        <pc:spChg chg="mod">
          <ac:chgData name="Adagio Matias Ezequiel" userId="6da73eac-18c3-41ff-a647-8b08f7bcff3e" providerId="ADAL" clId="{77F2310E-4F4E-4C01-9E7E-16BB8E38B863}" dt="2024-04-21T18:12:51.336" v="1446" actId="692"/>
          <ac:spMkLst>
            <pc:docMk/>
            <pc:sldMk cId="1157258706" sldId="346"/>
            <ac:spMk id="51" creationId="{CFC936AE-1A46-4488-A5EC-8A030650CA09}"/>
          </ac:spMkLst>
        </pc:spChg>
        <pc:spChg chg="mod">
          <ac:chgData name="Adagio Matias Ezequiel" userId="6da73eac-18c3-41ff-a647-8b08f7bcff3e" providerId="ADAL" clId="{77F2310E-4F4E-4C01-9E7E-16BB8E38B863}" dt="2024-04-21T18:12:51.336" v="1446" actId="692"/>
          <ac:spMkLst>
            <pc:docMk/>
            <pc:sldMk cId="1157258706" sldId="346"/>
            <ac:spMk id="52" creationId="{4EB273FD-398F-484C-BBC0-FD317ED7AAF3}"/>
          </ac:spMkLst>
        </pc:spChg>
        <pc:spChg chg="del">
          <ac:chgData name="Adagio Matias Ezequiel" userId="6da73eac-18c3-41ff-a647-8b08f7bcff3e" providerId="ADAL" clId="{77F2310E-4F4E-4C01-9E7E-16BB8E38B863}" dt="2024-04-21T18:12:00.853" v="1436" actId="478"/>
          <ac:spMkLst>
            <pc:docMk/>
            <pc:sldMk cId="1157258706" sldId="346"/>
            <ac:spMk id="53" creationId="{E51C71B3-9C74-4F0D-B32A-34C57468315A}"/>
          </ac:spMkLst>
        </pc:spChg>
        <pc:cxnChg chg="mod">
          <ac:chgData name="Adagio Matias Ezequiel" userId="6da73eac-18c3-41ff-a647-8b08f7bcff3e" providerId="ADAL" clId="{77F2310E-4F4E-4C01-9E7E-16BB8E38B863}" dt="2024-04-21T18:12:51.336" v="1446" actId="692"/>
          <ac:cxnSpMkLst>
            <pc:docMk/>
            <pc:sldMk cId="1157258706" sldId="346"/>
            <ac:cxnSpMk id="26" creationId="{341BB91A-39B8-4E52-BA8A-C8CC53BF4826}"/>
          </ac:cxnSpMkLst>
        </pc:cxnChg>
        <pc:cxnChg chg="mod">
          <ac:chgData name="Adagio Matias Ezequiel" userId="6da73eac-18c3-41ff-a647-8b08f7bcff3e" providerId="ADAL" clId="{77F2310E-4F4E-4C01-9E7E-16BB8E38B863}" dt="2024-04-21T18:12:51.336" v="1446" actId="692"/>
          <ac:cxnSpMkLst>
            <pc:docMk/>
            <pc:sldMk cId="1157258706" sldId="346"/>
            <ac:cxnSpMk id="38" creationId="{D22FB3C0-6681-408A-B7C6-BCB78BAB6FFF}"/>
          </ac:cxnSpMkLst>
        </pc:cxnChg>
        <pc:cxnChg chg="mod">
          <ac:chgData name="Adagio Matias Ezequiel" userId="6da73eac-18c3-41ff-a647-8b08f7bcff3e" providerId="ADAL" clId="{77F2310E-4F4E-4C01-9E7E-16BB8E38B863}" dt="2024-04-21T18:12:51.336" v="1446" actId="692"/>
          <ac:cxnSpMkLst>
            <pc:docMk/>
            <pc:sldMk cId="1157258706" sldId="346"/>
            <ac:cxnSpMk id="42" creationId="{C182AB86-F620-461C-B894-04A9F0B6920B}"/>
          </ac:cxnSpMkLst>
        </pc:cxnChg>
        <pc:cxnChg chg="mod">
          <ac:chgData name="Adagio Matias Ezequiel" userId="6da73eac-18c3-41ff-a647-8b08f7bcff3e" providerId="ADAL" clId="{77F2310E-4F4E-4C01-9E7E-16BB8E38B863}" dt="2024-04-21T18:12:51.336" v="1446" actId="692"/>
          <ac:cxnSpMkLst>
            <pc:docMk/>
            <pc:sldMk cId="1157258706" sldId="346"/>
            <ac:cxnSpMk id="44" creationId="{659F785E-0E64-4322-8801-DAC4608F561E}"/>
          </ac:cxnSpMkLst>
        </pc:cxnChg>
        <pc:cxnChg chg="mod">
          <ac:chgData name="Adagio Matias Ezequiel" userId="6da73eac-18c3-41ff-a647-8b08f7bcff3e" providerId="ADAL" clId="{77F2310E-4F4E-4C01-9E7E-16BB8E38B863}" dt="2024-04-21T18:12:51.336" v="1446" actId="692"/>
          <ac:cxnSpMkLst>
            <pc:docMk/>
            <pc:sldMk cId="1157258706" sldId="346"/>
            <ac:cxnSpMk id="45" creationId="{7462B0D5-CE47-4E8D-8178-B92C0F8B34C5}"/>
          </ac:cxnSpMkLst>
        </pc:cxnChg>
      </pc:sldChg>
      <pc:sldChg chg="addSp delSp modSp mod">
        <pc:chgData name="Adagio Matias Ezequiel" userId="6da73eac-18c3-41ff-a647-8b08f7bcff3e" providerId="ADAL" clId="{77F2310E-4F4E-4C01-9E7E-16BB8E38B863}" dt="2024-04-21T18:19:40.052" v="1483" actId="692"/>
        <pc:sldMkLst>
          <pc:docMk/>
          <pc:sldMk cId="2291669187" sldId="347"/>
        </pc:sldMkLst>
        <pc:spChg chg="add mod">
          <ac:chgData name="Adagio Matias Ezequiel" userId="6da73eac-18c3-41ff-a647-8b08f7bcff3e" providerId="ADAL" clId="{77F2310E-4F4E-4C01-9E7E-16BB8E38B863}" dt="2024-04-21T18:19:26.489" v="1477" actId="20577"/>
          <ac:spMkLst>
            <pc:docMk/>
            <pc:sldMk cId="2291669187" sldId="347"/>
            <ac:spMk id="4" creationId="{9F8DC8D5-D523-14BA-BB00-106416558CBE}"/>
          </ac:spMkLst>
        </pc:spChg>
        <pc:spChg chg="del">
          <ac:chgData name="Adagio Matias Ezequiel" userId="6da73eac-18c3-41ff-a647-8b08f7bcff3e" providerId="ADAL" clId="{77F2310E-4F4E-4C01-9E7E-16BB8E38B863}" dt="2024-04-21T18:19:29.785" v="1478" actId="478"/>
          <ac:spMkLst>
            <pc:docMk/>
            <pc:sldMk cId="2291669187" sldId="347"/>
            <ac:spMk id="7" creationId="{00000000-0000-0000-0000-000000000000}"/>
          </ac:spMkLst>
        </pc:spChg>
        <pc:spChg chg="del">
          <ac:chgData name="Adagio Matias Ezequiel" userId="6da73eac-18c3-41ff-a647-8b08f7bcff3e" providerId="ADAL" clId="{77F2310E-4F4E-4C01-9E7E-16BB8E38B863}" dt="2024-04-21T18:19:19.466" v="1452" actId="478"/>
          <ac:spMkLst>
            <pc:docMk/>
            <pc:sldMk cId="2291669187" sldId="347"/>
            <ac:spMk id="13" creationId="{00000000-0000-0000-0000-000000000000}"/>
          </ac:spMkLst>
        </pc:spChg>
        <pc:picChg chg="mod">
          <ac:chgData name="Adagio Matias Ezequiel" userId="6da73eac-18c3-41ff-a647-8b08f7bcff3e" providerId="ADAL" clId="{77F2310E-4F4E-4C01-9E7E-16BB8E38B863}" dt="2024-04-21T18:19:40.052" v="1483" actId="692"/>
          <ac:picMkLst>
            <pc:docMk/>
            <pc:sldMk cId="2291669187" sldId="347"/>
            <ac:picMk id="2" creationId="{00000000-0000-0000-0000-000000000000}"/>
          </ac:picMkLst>
        </pc:picChg>
      </pc:sldChg>
      <pc:sldChg chg="del">
        <pc:chgData name="Adagio Matias Ezequiel" userId="6da73eac-18c3-41ff-a647-8b08f7bcff3e" providerId="ADAL" clId="{77F2310E-4F4E-4C01-9E7E-16BB8E38B863}" dt="2024-04-21T18:29:06.760" v="1548" actId="2696"/>
        <pc:sldMkLst>
          <pc:docMk/>
          <pc:sldMk cId="1355973450" sldId="348"/>
        </pc:sldMkLst>
      </pc:sldChg>
      <pc:sldChg chg="addSp delSp modSp mod">
        <pc:chgData name="Adagio Matias Ezequiel" userId="6da73eac-18c3-41ff-a647-8b08f7bcff3e" providerId="ADAL" clId="{77F2310E-4F4E-4C01-9E7E-16BB8E38B863}" dt="2024-04-21T18:28:41.574" v="1543" actId="1076"/>
        <pc:sldMkLst>
          <pc:docMk/>
          <pc:sldMk cId="520271436" sldId="349"/>
        </pc:sldMkLst>
        <pc:spChg chg="add mod">
          <ac:chgData name="Adagio Matias Ezequiel" userId="6da73eac-18c3-41ff-a647-8b08f7bcff3e" providerId="ADAL" clId="{77F2310E-4F4E-4C01-9E7E-16BB8E38B863}" dt="2024-04-21T18:19:50.307" v="1493" actId="20577"/>
          <ac:spMkLst>
            <pc:docMk/>
            <pc:sldMk cId="520271436" sldId="349"/>
            <ac:spMk id="4" creationId="{96592211-59B2-1E64-6D02-3DE96CF983D2}"/>
          </ac:spMkLst>
        </pc:spChg>
        <pc:spChg chg="del mod">
          <ac:chgData name="Adagio Matias Ezequiel" userId="6da73eac-18c3-41ff-a647-8b08f7bcff3e" providerId="ADAL" clId="{77F2310E-4F4E-4C01-9E7E-16BB8E38B863}" dt="2024-04-21T18:26:29.840" v="1495" actId="478"/>
          <ac:spMkLst>
            <pc:docMk/>
            <pc:sldMk cId="520271436" sldId="349"/>
            <ac:spMk id="7" creationId="{00000000-0000-0000-0000-000000000000}"/>
          </ac:spMkLst>
        </pc:spChg>
        <pc:spChg chg="del">
          <ac:chgData name="Adagio Matias Ezequiel" userId="6da73eac-18c3-41ff-a647-8b08f7bcff3e" providerId="ADAL" clId="{77F2310E-4F4E-4C01-9E7E-16BB8E38B863}" dt="2024-04-21T18:19:46.646" v="1484" actId="478"/>
          <ac:spMkLst>
            <pc:docMk/>
            <pc:sldMk cId="520271436" sldId="349"/>
            <ac:spMk id="13" creationId="{00000000-0000-0000-0000-000000000000}"/>
          </ac:spMkLst>
        </pc:spChg>
        <pc:picChg chg="mod">
          <ac:chgData name="Adagio Matias Ezequiel" userId="6da73eac-18c3-41ff-a647-8b08f7bcff3e" providerId="ADAL" clId="{77F2310E-4F4E-4C01-9E7E-16BB8E38B863}" dt="2024-04-21T18:28:41.574" v="1543" actId="1076"/>
          <ac:picMkLst>
            <pc:docMk/>
            <pc:sldMk cId="520271436" sldId="349"/>
            <ac:picMk id="3" creationId="{6A893EBF-EB09-9E77-C172-8F90D9BF1E79}"/>
          </ac:picMkLst>
        </pc:picChg>
      </pc:sldChg>
      <pc:sldChg chg="del">
        <pc:chgData name="Adagio Matias Ezequiel" userId="6da73eac-18c3-41ff-a647-8b08f7bcff3e" providerId="ADAL" clId="{77F2310E-4F4E-4C01-9E7E-16BB8E38B863}" dt="2024-04-21T18:29:13.287" v="1550" actId="2696"/>
        <pc:sldMkLst>
          <pc:docMk/>
          <pc:sldMk cId="4193388360" sldId="350"/>
        </pc:sldMkLst>
      </pc:sldChg>
      <pc:sldChg chg="del">
        <pc:chgData name="Adagio Matias Ezequiel" userId="6da73eac-18c3-41ff-a647-8b08f7bcff3e" providerId="ADAL" clId="{77F2310E-4F4E-4C01-9E7E-16BB8E38B863}" dt="2024-04-21T18:29:10.328" v="1549" actId="2696"/>
        <pc:sldMkLst>
          <pc:docMk/>
          <pc:sldMk cId="2211602400" sldId="351"/>
        </pc:sldMkLst>
      </pc:sldChg>
      <pc:sldChg chg="addSp delSp modSp mod">
        <pc:chgData name="Adagio Matias Ezequiel" userId="6da73eac-18c3-41ff-a647-8b08f7bcff3e" providerId="ADAL" clId="{77F2310E-4F4E-4C01-9E7E-16BB8E38B863}" dt="2024-05-18T21:06:52.087" v="3620" actId="1076"/>
        <pc:sldMkLst>
          <pc:docMk/>
          <pc:sldMk cId="1922356872" sldId="354"/>
        </pc:sldMkLst>
        <pc:spChg chg="add mod">
          <ac:chgData name="Adagio Matias Ezequiel" userId="6da73eac-18c3-41ff-a647-8b08f7bcff3e" providerId="ADAL" clId="{77F2310E-4F4E-4C01-9E7E-16BB8E38B863}" dt="2024-04-21T22:49:23.181" v="3264" actId="20577"/>
          <ac:spMkLst>
            <pc:docMk/>
            <pc:sldMk cId="1922356872" sldId="354"/>
            <ac:spMk id="2" creationId="{401B58D5-AC23-8885-F69D-90F5B69107F8}"/>
          </ac:spMkLst>
        </pc:spChg>
        <pc:spChg chg="add del mod">
          <ac:chgData name="Adagio Matias Ezequiel" userId="6da73eac-18c3-41ff-a647-8b08f7bcff3e" providerId="ADAL" clId="{77F2310E-4F4E-4C01-9E7E-16BB8E38B863}" dt="2024-04-21T18:35:34.130" v="1734" actId="478"/>
          <ac:spMkLst>
            <pc:docMk/>
            <pc:sldMk cId="1922356872" sldId="354"/>
            <ac:spMk id="4" creationId="{5517C475-D3D5-6BCC-A971-ECDDF2F9EAF7}"/>
          </ac:spMkLst>
        </pc:spChg>
        <pc:spChg chg="del">
          <ac:chgData name="Adagio Matias Ezequiel" userId="6da73eac-18c3-41ff-a647-8b08f7bcff3e" providerId="ADAL" clId="{77F2310E-4F4E-4C01-9E7E-16BB8E38B863}" dt="2024-04-21T18:35:31.983" v="1733" actId="478"/>
          <ac:spMkLst>
            <pc:docMk/>
            <pc:sldMk cId="1922356872" sldId="354"/>
            <ac:spMk id="13" creationId="{00000000-0000-0000-0000-000000000000}"/>
          </ac:spMkLst>
        </pc:spChg>
        <pc:picChg chg="mod">
          <ac:chgData name="Adagio Matias Ezequiel" userId="6da73eac-18c3-41ff-a647-8b08f7bcff3e" providerId="ADAL" clId="{77F2310E-4F4E-4C01-9E7E-16BB8E38B863}" dt="2024-05-18T21:06:52.087" v="3620" actId="1076"/>
          <ac:picMkLst>
            <pc:docMk/>
            <pc:sldMk cId="1922356872" sldId="354"/>
            <ac:picMk id="33794" creationId="{00000000-0000-0000-0000-000000000000}"/>
          </ac:picMkLst>
        </pc:picChg>
      </pc:sldChg>
      <pc:sldChg chg="addSp delSp modSp mod modAnim">
        <pc:chgData name="Adagio Matias Ezequiel" userId="6da73eac-18c3-41ff-a647-8b08f7bcff3e" providerId="ADAL" clId="{77F2310E-4F4E-4C01-9E7E-16BB8E38B863}" dt="2024-04-21T20:54:23.427" v="2112"/>
        <pc:sldMkLst>
          <pc:docMk/>
          <pc:sldMk cId="321488481" sldId="380"/>
        </pc:sldMkLst>
        <pc:spChg chg="add mod">
          <ac:chgData name="Adagio Matias Ezequiel" userId="6da73eac-18c3-41ff-a647-8b08f7bcff3e" providerId="ADAL" clId="{77F2310E-4F4E-4C01-9E7E-16BB8E38B863}" dt="2024-04-21T16:57:24.580" v="599" actId="20577"/>
          <ac:spMkLst>
            <pc:docMk/>
            <pc:sldMk cId="321488481" sldId="380"/>
            <ac:spMk id="3" creationId="{43B65361-0C9A-1AA5-4BB1-48A3D1AFC46D}"/>
          </ac:spMkLst>
        </pc:spChg>
        <pc:spChg chg="add mod">
          <ac:chgData name="Adagio Matias Ezequiel" userId="6da73eac-18c3-41ff-a647-8b08f7bcff3e" providerId="ADAL" clId="{77F2310E-4F4E-4C01-9E7E-16BB8E38B863}" dt="2024-04-21T17:38:23.966" v="938" actId="108"/>
          <ac:spMkLst>
            <pc:docMk/>
            <pc:sldMk cId="321488481" sldId="380"/>
            <ac:spMk id="5" creationId="{B02F59AC-3239-98E0-5EB6-C7749067FDF0}"/>
          </ac:spMkLst>
        </pc:spChg>
        <pc:spChg chg="add mod">
          <ac:chgData name="Adagio Matias Ezequiel" userId="6da73eac-18c3-41ff-a647-8b08f7bcff3e" providerId="ADAL" clId="{77F2310E-4F4E-4C01-9E7E-16BB8E38B863}" dt="2024-04-21T17:38:26.516" v="939" actId="108"/>
          <ac:spMkLst>
            <pc:docMk/>
            <pc:sldMk cId="321488481" sldId="380"/>
            <ac:spMk id="6" creationId="{7D829360-1127-769E-AA25-37BAAF04E287}"/>
          </ac:spMkLst>
        </pc:spChg>
        <pc:spChg chg="del mod">
          <ac:chgData name="Adagio Matias Ezequiel" userId="6da73eac-18c3-41ff-a647-8b08f7bcff3e" providerId="ADAL" clId="{77F2310E-4F4E-4C01-9E7E-16BB8E38B863}" dt="2024-04-21T16:35:06.825" v="155" actId="478"/>
          <ac:spMkLst>
            <pc:docMk/>
            <pc:sldMk cId="321488481" sldId="380"/>
            <ac:spMk id="13" creationId="{00000000-0000-0000-0000-000000000000}"/>
          </ac:spMkLst>
        </pc:spChg>
        <pc:spChg chg="mod">
          <ac:chgData name="Adagio Matias Ezequiel" userId="6da73eac-18c3-41ff-a647-8b08f7bcff3e" providerId="ADAL" clId="{77F2310E-4F4E-4C01-9E7E-16BB8E38B863}" dt="2024-04-21T16:36:57.250" v="214" actId="164"/>
          <ac:spMkLst>
            <pc:docMk/>
            <pc:sldMk cId="321488481" sldId="380"/>
            <ac:spMk id="37" creationId="{A55323B7-3B6C-4E4D-B9DE-090D801A33DB}"/>
          </ac:spMkLst>
        </pc:spChg>
        <pc:spChg chg="mod">
          <ac:chgData name="Adagio Matias Ezequiel" userId="6da73eac-18c3-41ff-a647-8b08f7bcff3e" providerId="ADAL" clId="{77F2310E-4F4E-4C01-9E7E-16BB8E38B863}" dt="2024-04-21T16:35:18.644" v="168" actId="1076"/>
          <ac:spMkLst>
            <pc:docMk/>
            <pc:sldMk cId="321488481" sldId="380"/>
            <ac:spMk id="38" creationId="{5D6D2212-784F-4162-AF08-0D58C720500A}"/>
          </ac:spMkLst>
        </pc:spChg>
        <pc:spChg chg="mod">
          <ac:chgData name="Adagio Matias Ezequiel" userId="6da73eac-18c3-41ff-a647-8b08f7bcff3e" providerId="ADAL" clId="{77F2310E-4F4E-4C01-9E7E-16BB8E38B863}" dt="2024-04-21T17:38:13.973" v="934" actId="108"/>
          <ac:spMkLst>
            <pc:docMk/>
            <pc:sldMk cId="321488481" sldId="380"/>
            <ac:spMk id="39" creationId="{6E61AA2B-C3C5-4B70-8F5C-5CA7EE4E79F0}"/>
          </ac:spMkLst>
        </pc:spChg>
        <pc:spChg chg="mod">
          <ac:chgData name="Adagio Matias Ezequiel" userId="6da73eac-18c3-41ff-a647-8b08f7bcff3e" providerId="ADAL" clId="{77F2310E-4F4E-4C01-9E7E-16BB8E38B863}" dt="2024-04-21T17:38:19.212" v="936" actId="108"/>
          <ac:spMkLst>
            <pc:docMk/>
            <pc:sldMk cId="321488481" sldId="380"/>
            <ac:spMk id="40" creationId="{C96E5660-105C-488F-9893-327464F25A22}"/>
          </ac:spMkLst>
        </pc:spChg>
        <pc:spChg chg="mod">
          <ac:chgData name="Adagio Matias Ezequiel" userId="6da73eac-18c3-41ff-a647-8b08f7bcff3e" providerId="ADAL" clId="{77F2310E-4F4E-4C01-9E7E-16BB8E38B863}" dt="2024-04-21T17:38:16.502" v="935" actId="108"/>
          <ac:spMkLst>
            <pc:docMk/>
            <pc:sldMk cId="321488481" sldId="380"/>
            <ac:spMk id="41" creationId="{6B02931C-2BF9-402E-86C1-E569A1687DE2}"/>
          </ac:spMkLst>
        </pc:spChg>
        <pc:spChg chg="mod">
          <ac:chgData name="Adagio Matias Ezequiel" userId="6da73eac-18c3-41ff-a647-8b08f7bcff3e" providerId="ADAL" clId="{77F2310E-4F4E-4C01-9E7E-16BB8E38B863}" dt="2024-04-21T17:38:21.557" v="937" actId="108"/>
          <ac:spMkLst>
            <pc:docMk/>
            <pc:sldMk cId="321488481" sldId="380"/>
            <ac:spMk id="42" creationId="{3AC79D30-EEF9-423E-B2CE-3254A7684858}"/>
          </ac:spMkLst>
        </pc:spChg>
        <pc:spChg chg="mod">
          <ac:chgData name="Adagio Matias Ezequiel" userId="6da73eac-18c3-41ff-a647-8b08f7bcff3e" providerId="ADAL" clId="{77F2310E-4F4E-4C01-9E7E-16BB8E38B863}" dt="2024-04-21T16:37:39.549" v="221" actId="1076"/>
          <ac:spMkLst>
            <pc:docMk/>
            <pc:sldMk cId="321488481" sldId="380"/>
            <ac:spMk id="43" creationId="{54758FF8-13A0-4D40-A84B-FB16EC6EC303}"/>
          </ac:spMkLst>
        </pc:spChg>
        <pc:spChg chg="mod">
          <ac:chgData name="Adagio Matias Ezequiel" userId="6da73eac-18c3-41ff-a647-8b08f7bcff3e" providerId="ADAL" clId="{77F2310E-4F4E-4C01-9E7E-16BB8E38B863}" dt="2024-04-21T17:38:29.157" v="940" actId="108"/>
          <ac:spMkLst>
            <pc:docMk/>
            <pc:sldMk cId="321488481" sldId="380"/>
            <ac:spMk id="44" creationId="{D0120E33-EDBA-40CB-BF4D-D4D96E29A563}"/>
          </ac:spMkLst>
        </pc:spChg>
        <pc:spChg chg="mod">
          <ac:chgData name="Adagio Matias Ezequiel" userId="6da73eac-18c3-41ff-a647-8b08f7bcff3e" providerId="ADAL" clId="{77F2310E-4F4E-4C01-9E7E-16BB8E38B863}" dt="2024-04-21T16:37:20.823" v="219" actId="1038"/>
          <ac:spMkLst>
            <pc:docMk/>
            <pc:sldMk cId="321488481" sldId="380"/>
            <ac:spMk id="45" creationId="{6FD48D97-A4B2-428E-9493-E6F9677F03BB}"/>
          </ac:spMkLst>
        </pc:spChg>
        <pc:spChg chg="mod">
          <ac:chgData name="Adagio Matias Ezequiel" userId="6da73eac-18c3-41ff-a647-8b08f7bcff3e" providerId="ADAL" clId="{77F2310E-4F4E-4C01-9E7E-16BB8E38B863}" dt="2024-04-21T16:38:27.388" v="239" actId="1038"/>
          <ac:spMkLst>
            <pc:docMk/>
            <pc:sldMk cId="321488481" sldId="380"/>
            <ac:spMk id="47" creationId="{2AE4C845-724E-4760-99E7-4E2A1CA0368E}"/>
          </ac:spMkLst>
        </pc:spChg>
        <pc:spChg chg="mod">
          <ac:chgData name="Adagio Matias Ezequiel" userId="6da73eac-18c3-41ff-a647-8b08f7bcff3e" providerId="ADAL" clId="{77F2310E-4F4E-4C01-9E7E-16BB8E38B863}" dt="2024-04-21T16:38:29.173" v="240" actId="1037"/>
          <ac:spMkLst>
            <pc:docMk/>
            <pc:sldMk cId="321488481" sldId="380"/>
            <ac:spMk id="48" creationId="{2AB00C00-35E3-4A1B-83DA-3C8030C20D83}"/>
          </ac:spMkLst>
        </pc:spChg>
        <pc:spChg chg="mod">
          <ac:chgData name="Adagio Matias Ezequiel" userId="6da73eac-18c3-41ff-a647-8b08f7bcff3e" providerId="ADAL" clId="{77F2310E-4F4E-4C01-9E7E-16BB8E38B863}" dt="2024-04-21T16:36:45.614" v="212" actId="1037"/>
          <ac:spMkLst>
            <pc:docMk/>
            <pc:sldMk cId="321488481" sldId="380"/>
            <ac:spMk id="49" creationId="{D71A47AB-0A92-467B-9905-A957D2FC3B95}"/>
          </ac:spMkLst>
        </pc:spChg>
        <pc:grpChg chg="add del mod">
          <ac:chgData name="Adagio Matias Ezequiel" userId="6da73eac-18c3-41ff-a647-8b08f7bcff3e" providerId="ADAL" clId="{77F2310E-4F4E-4C01-9E7E-16BB8E38B863}" dt="2024-04-21T16:37:46.748" v="224" actId="478"/>
          <ac:grpSpMkLst>
            <pc:docMk/>
            <pc:sldMk cId="321488481" sldId="380"/>
            <ac:grpSpMk id="4" creationId="{9D4A092E-EAC9-B716-62CD-5A97605A921B}"/>
          </ac:grpSpMkLst>
        </pc:grpChg>
      </pc:sldChg>
      <pc:sldChg chg="addSp delSp modSp mod modAnim">
        <pc:chgData name="Adagio Matias Ezequiel" userId="6da73eac-18c3-41ff-a647-8b08f7bcff3e" providerId="ADAL" clId="{77F2310E-4F4E-4C01-9E7E-16BB8E38B863}" dt="2024-04-21T20:54:33.715" v="2114"/>
        <pc:sldMkLst>
          <pc:docMk/>
          <pc:sldMk cId="428723295" sldId="381"/>
        </pc:sldMkLst>
        <pc:spChg chg="del">
          <ac:chgData name="Adagio Matias Ezequiel" userId="6da73eac-18c3-41ff-a647-8b08f7bcff3e" providerId="ADAL" clId="{77F2310E-4F4E-4C01-9E7E-16BB8E38B863}" dt="2024-04-21T16:57:40.934" v="600" actId="478"/>
          <ac:spMkLst>
            <pc:docMk/>
            <pc:sldMk cId="428723295" sldId="381"/>
            <ac:spMk id="13" creationId="{00000000-0000-0000-0000-000000000000}"/>
          </ac:spMkLst>
        </pc:spChg>
        <pc:spChg chg="mod">
          <ac:chgData name="Adagio Matias Ezequiel" userId="6da73eac-18c3-41ff-a647-8b08f7bcff3e" providerId="ADAL" clId="{77F2310E-4F4E-4C01-9E7E-16BB8E38B863}" dt="2024-04-21T16:58:01.530" v="603" actId="1076"/>
          <ac:spMkLst>
            <pc:docMk/>
            <pc:sldMk cId="428723295" sldId="381"/>
            <ac:spMk id="45" creationId="{E996E000-77C3-4550-A2FD-B3D7C6C36B20}"/>
          </ac:spMkLst>
        </pc:spChg>
        <pc:spChg chg="mod">
          <ac:chgData name="Adagio Matias Ezequiel" userId="6da73eac-18c3-41ff-a647-8b08f7bcff3e" providerId="ADAL" clId="{77F2310E-4F4E-4C01-9E7E-16BB8E38B863}" dt="2024-04-21T16:58:12.204" v="605" actId="1076"/>
          <ac:spMkLst>
            <pc:docMk/>
            <pc:sldMk cId="428723295" sldId="381"/>
            <ac:spMk id="46" creationId="{5225C2E2-B8BC-40E2-9859-8CEED30E58C0}"/>
          </ac:spMkLst>
        </pc:spChg>
        <pc:spChg chg="mod">
          <ac:chgData name="Adagio Matias Ezequiel" userId="6da73eac-18c3-41ff-a647-8b08f7bcff3e" providerId="ADAL" clId="{77F2310E-4F4E-4C01-9E7E-16BB8E38B863}" dt="2024-04-21T16:58:01.530" v="603" actId="1076"/>
          <ac:spMkLst>
            <pc:docMk/>
            <pc:sldMk cId="428723295" sldId="381"/>
            <ac:spMk id="47" creationId="{D021079B-99DD-4CA6-A368-1049DE764D56}"/>
          </ac:spMkLst>
        </pc:spChg>
        <pc:spChg chg="mod">
          <ac:chgData name="Adagio Matias Ezequiel" userId="6da73eac-18c3-41ff-a647-8b08f7bcff3e" providerId="ADAL" clId="{77F2310E-4F4E-4C01-9E7E-16BB8E38B863}" dt="2024-04-21T17:37:50.697" v="929" actId="108"/>
          <ac:spMkLst>
            <pc:docMk/>
            <pc:sldMk cId="428723295" sldId="381"/>
            <ac:spMk id="48" creationId="{5306D42F-29C3-46B3-B627-A4C225209D9D}"/>
          </ac:spMkLst>
        </pc:spChg>
        <pc:spChg chg="mod">
          <ac:chgData name="Adagio Matias Ezequiel" userId="6da73eac-18c3-41ff-a647-8b08f7bcff3e" providerId="ADAL" clId="{77F2310E-4F4E-4C01-9E7E-16BB8E38B863}" dt="2024-04-21T17:37:46.667" v="928" actId="108"/>
          <ac:spMkLst>
            <pc:docMk/>
            <pc:sldMk cId="428723295" sldId="381"/>
            <ac:spMk id="49" creationId="{665256CD-A72A-4D01-AF01-5ADEFC45B3CF}"/>
          </ac:spMkLst>
        </pc:spChg>
        <pc:spChg chg="mod">
          <ac:chgData name="Adagio Matias Ezequiel" userId="6da73eac-18c3-41ff-a647-8b08f7bcff3e" providerId="ADAL" clId="{77F2310E-4F4E-4C01-9E7E-16BB8E38B863}" dt="2024-04-21T17:37:54.567" v="930" actId="108"/>
          <ac:spMkLst>
            <pc:docMk/>
            <pc:sldMk cId="428723295" sldId="381"/>
            <ac:spMk id="50" creationId="{52C132D1-96C9-4EDA-9CAF-117AE221F664}"/>
          </ac:spMkLst>
        </pc:spChg>
        <pc:spChg chg="mod">
          <ac:chgData name="Adagio Matias Ezequiel" userId="6da73eac-18c3-41ff-a647-8b08f7bcff3e" providerId="ADAL" clId="{77F2310E-4F4E-4C01-9E7E-16BB8E38B863}" dt="2024-04-21T17:37:57.265" v="931" actId="108"/>
          <ac:spMkLst>
            <pc:docMk/>
            <pc:sldMk cId="428723295" sldId="381"/>
            <ac:spMk id="51" creationId="{08273341-4F88-48EE-B44A-1009830E14AF}"/>
          </ac:spMkLst>
        </pc:spChg>
        <pc:spChg chg="mod">
          <ac:chgData name="Adagio Matias Ezequiel" userId="6da73eac-18c3-41ff-a647-8b08f7bcff3e" providerId="ADAL" clId="{77F2310E-4F4E-4C01-9E7E-16BB8E38B863}" dt="2024-04-21T17:38:01.272" v="932" actId="108"/>
          <ac:spMkLst>
            <pc:docMk/>
            <pc:sldMk cId="428723295" sldId="381"/>
            <ac:spMk id="52" creationId="{D33AE9B1-A6B9-4E2B-9046-C7F7B9A67F2C}"/>
          </ac:spMkLst>
        </pc:spChg>
        <pc:spChg chg="mod">
          <ac:chgData name="Adagio Matias Ezequiel" userId="6da73eac-18c3-41ff-a647-8b08f7bcff3e" providerId="ADAL" clId="{77F2310E-4F4E-4C01-9E7E-16BB8E38B863}" dt="2024-04-21T16:58:05.147" v="604" actId="1076"/>
          <ac:spMkLst>
            <pc:docMk/>
            <pc:sldMk cId="428723295" sldId="381"/>
            <ac:spMk id="53" creationId="{D7266ED2-E55D-43EA-9073-2A01349BE19F}"/>
          </ac:spMkLst>
        </pc:spChg>
        <pc:spChg chg="mod">
          <ac:chgData name="Adagio Matias Ezequiel" userId="6da73eac-18c3-41ff-a647-8b08f7bcff3e" providerId="ADAL" clId="{77F2310E-4F4E-4C01-9E7E-16BB8E38B863}" dt="2024-04-21T16:58:01.530" v="603" actId="1076"/>
          <ac:spMkLst>
            <pc:docMk/>
            <pc:sldMk cId="428723295" sldId="381"/>
            <ac:spMk id="54" creationId="{6D53C91F-27EA-424F-8145-72806C5FD50A}"/>
          </ac:spMkLst>
        </pc:spChg>
        <pc:spChg chg="mod">
          <ac:chgData name="Adagio Matias Ezequiel" userId="6da73eac-18c3-41ff-a647-8b08f7bcff3e" providerId="ADAL" clId="{77F2310E-4F4E-4C01-9E7E-16BB8E38B863}" dt="2024-04-21T16:58:01.530" v="603" actId="1076"/>
          <ac:spMkLst>
            <pc:docMk/>
            <pc:sldMk cId="428723295" sldId="381"/>
            <ac:spMk id="63" creationId="{42C45470-1137-444E-9DA2-7A7512731A27}"/>
          </ac:spMkLst>
        </pc:spChg>
        <pc:spChg chg="mod">
          <ac:chgData name="Adagio Matias Ezequiel" userId="6da73eac-18c3-41ff-a647-8b08f7bcff3e" providerId="ADAL" clId="{77F2310E-4F4E-4C01-9E7E-16BB8E38B863}" dt="2024-04-21T17:38:04.652" v="933" actId="108"/>
          <ac:spMkLst>
            <pc:docMk/>
            <pc:sldMk cId="428723295" sldId="381"/>
            <ac:spMk id="66" creationId="{34A5BD2D-1DA2-4667-BE48-93096C5203EC}"/>
          </ac:spMkLst>
        </pc:spChg>
        <pc:spChg chg="add mod">
          <ac:chgData name="Adagio Matias Ezequiel" userId="6da73eac-18c3-41ff-a647-8b08f7bcff3e" providerId="ADAL" clId="{77F2310E-4F4E-4C01-9E7E-16BB8E38B863}" dt="2024-04-21T16:57:42.673" v="601"/>
          <ac:spMkLst>
            <pc:docMk/>
            <pc:sldMk cId="428723295" sldId="381"/>
            <ac:spMk id="102" creationId="{9F463038-B7B3-E772-DC7C-D58D2782BF4B}"/>
          </ac:spMkLst>
        </pc:spChg>
        <pc:cxnChg chg="mod">
          <ac:chgData name="Adagio Matias Ezequiel" userId="6da73eac-18c3-41ff-a647-8b08f7bcff3e" providerId="ADAL" clId="{77F2310E-4F4E-4C01-9E7E-16BB8E38B863}" dt="2024-04-21T16:58:01.530" v="603" actId="1076"/>
          <ac:cxnSpMkLst>
            <pc:docMk/>
            <pc:sldMk cId="428723295" sldId="381"/>
            <ac:cxnSpMk id="55" creationId="{BF0E21F4-2B5A-4142-B99D-830CF73E834A}"/>
          </ac:cxnSpMkLst>
        </pc:cxnChg>
        <pc:cxnChg chg="mod">
          <ac:chgData name="Adagio Matias Ezequiel" userId="6da73eac-18c3-41ff-a647-8b08f7bcff3e" providerId="ADAL" clId="{77F2310E-4F4E-4C01-9E7E-16BB8E38B863}" dt="2024-04-21T16:58:01.530" v="603" actId="1076"/>
          <ac:cxnSpMkLst>
            <pc:docMk/>
            <pc:sldMk cId="428723295" sldId="381"/>
            <ac:cxnSpMk id="56" creationId="{C7EB6080-F902-4893-8E8E-94C9BA468D48}"/>
          </ac:cxnSpMkLst>
        </pc:cxnChg>
        <pc:cxnChg chg="mod">
          <ac:chgData name="Adagio Matias Ezequiel" userId="6da73eac-18c3-41ff-a647-8b08f7bcff3e" providerId="ADAL" clId="{77F2310E-4F4E-4C01-9E7E-16BB8E38B863}" dt="2024-04-21T16:58:01.530" v="603" actId="1076"/>
          <ac:cxnSpMkLst>
            <pc:docMk/>
            <pc:sldMk cId="428723295" sldId="381"/>
            <ac:cxnSpMk id="57" creationId="{32A28387-B2E2-4D53-A092-FD73E4F471A0}"/>
          </ac:cxnSpMkLst>
        </pc:cxnChg>
        <pc:cxnChg chg="mod">
          <ac:chgData name="Adagio Matias Ezequiel" userId="6da73eac-18c3-41ff-a647-8b08f7bcff3e" providerId="ADAL" clId="{77F2310E-4F4E-4C01-9E7E-16BB8E38B863}" dt="2024-04-21T16:58:01.530" v="603" actId="1076"/>
          <ac:cxnSpMkLst>
            <pc:docMk/>
            <pc:sldMk cId="428723295" sldId="381"/>
            <ac:cxnSpMk id="58" creationId="{366E9CA2-2267-425F-B7F8-BE84A23665EA}"/>
          </ac:cxnSpMkLst>
        </pc:cxnChg>
        <pc:cxnChg chg="mod">
          <ac:chgData name="Adagio Matias Ezequiel" userId="6da73eac-18c3-41ff-a647-8b08f7bcff3e" providerId="ADAL" clId="{77F2310E-4F4E-4C01-9E7E-16BB8E38B863}" dt="2024-04-21T16:58:01.530" v="603" actId="1076"/>
          <ac:cxnSpMkLst>
            <pc:docMk/>
            <pc:sldMk cId="428723295" sldId="381"/>
            <ac:cxnSpMk id="59" creationId="{01708B4C-02E3-44C7-A575-6C1D0FE78B13}"/>
          </ac:cxnSpMkLst>
        </pc:cxnChg>
        <pc:cxnChg chg="mod">
          <ac:chgData name="Adagio Matias Ezequiel" userId="6da73eac-18c3-41ff-a647-8b08f7bcff3e" providerId="ADAL" clId="{77F2310E-4F4E-4C01-9E7E-16BB8E38B863}" dt="2024-04-21T16:58:01.530" v="603" actId="1076"/>
          <ac:cxnSpMkLst>
            <pc:docMk/>
            <pc:sldMk cId="428723295" sldId="381"/>
            <ac:cxnSpMk id="60" creationId="{054BB16C-E059-44D8-BE94-4D4761D04C62}"/>
          </ac:cxnSpMkLst>
        </pc:cxnChg>
        <pc:cxnChg chg="mod">
          <ac:chgData name="Adagio Matias Ezequiel" userId="6da73eac-18c3-41ff-a647-8b08f7bcff3e" providerId="ADAL" clId="{77F2310E-4F4E-4C01-9E7E-16BB8E38B863}" dt="2024-04-21T16:58:01.530" v="603" actId="1076"/>
          <ac:cxnSpMkLst>
            <pc:docMk/>
            <pc:sldMk cId="428723295" sldId="381"/>
            <ac:cxnSpMk id="61" creationId="{3E37428B-9673-4AE7-97D0-F0BAF113BC14}"/>
          </ac:cxnSpMkLst>
        </pc:cxnChg>
        <pc:cxnChg chg="mod">
          <ac:chgData name="Adagio Matias Ezequiel" userId="6da73eac-18c3-41ff-a647-8b08f7bcff3e" providerId="ADAL" clId="{77F2310E-4F4E-4C01-9E7E-16BB8E38B863}" dt="2024-04-21T16:58:01.530" v="603" actId="1076"/>
          <ac:cxnSpMkLst>
            <pc:docMk/>
            <pc:sldMk cId="428723295" sldId="381"/>
            <ac:cxnSpMk id="62" creationId="{5A709543-C58B-462B-8EA6-5C2D5D630055}"/>
          </ac:cxnSpMkLst>
        </pc:cxnChg>
        <pc:cxnChg chg="mod">
          <ac:chgData name="Adagio Matias Ezequiel" userId="6da73eac-18c3-41ff-a647-8b08f7bcff3e" providerId="ADAL" clId="{77F2310E-4F4E-4C01-9E7E-16BB8E38B863}" dt="2024-04-21T16:58:01.530" v="603" actId="1076"/>
          <ac:cxnSpMkLst>
            <pc:docMk/>
            <pc:sldMk cId="428723295" sldId="381"/>
            <ac:cxnSpMk id="64" creationId="{5B9ADE82-9048-4780-BB49-9C4853EB2ED7}"/>
          </ac:cxnSpMkLst>
        </pc:cxnChg>
        <pc:cxnChg chg="mod">
          <ac:chgData name="Adagio Matias Ezequiel" userId="6da73eac-18c3-41ff-a647-8b08f7bcff3e" providerId="ADAL" clId="{77F2310E-4F4E-4C01-9E7E-16BB8E38B863}" dt="2024-04-21T16:58:01.530" v="603" actId="1076"/>
          <ac:cxnSpMkLst>
            <pc:docMk/>
            <pc:sldMk cId="428723295" sldId="381"/>
            <ac:cxnSpMk id="65" creationId="{1241065B-9E57-48EF-91F0-5B7623B9AC69}"/>
          </ac:cxnSpMkLst>
        </pc:cxnChg>
        <pc:cxnChg chg="mod">
          <ac:chgData name="Adagio Matias Ezequiel" userId="6da73eac-18c3-41ff-a647-8b08f7bcff3e" providerId="ADAL" clId="{77F2310E-4F4E-4C01-9E7E-16BB8E38B863}" dt="2024-04-21T16:58:01.530" v="603" actId="1076"/>
          <ac:cxnSpMkLst>
            <pc:docMk/>
            <pc:sldMk cId="428723295" sldId="381"/>
            <ac:cxnSpMk id="67" creationId="{9AAEF45C-DAED-481A-B0CA-8C6CCC7D5A76}"/>
          </ac:cxnSpMkLst>
        </pc:cxnChg>
        <pc:cxnChg chg="mod">
          <ac:chgData name="Adagio Matias Ezequiel" userId="6da73eac-18c3-41ff-a647-8b08f7bcff3e" providerId="ADAL" clId="{77F2310E-4F4E-4C01-9E7E-16BB8E38B863}" dt="2024-04-21T16:58:01.530" v="603" actId="1076"/>
          <ac:cxnSpMkLst>
            <pc:docMk/>
            <pc:sldMk cId="428723295" sldId="381"/>
            <ac:cxnSpMk id="68" creationId="{AEAEE958-38D2-4097-8F77-D8222598CD4A}"/>
          </ac:cxnSpMkLst>
        </pc:cxnChg>
      </pc:sldChg>
      <pc:sldChg chg="addSp delSp modSp mod">
        <pc:chgData name="Adagio Matias Ezequiel" userId="6da73eac-18c3-41ff-a647-8b08f7bcff3e" providerId="ADAL" clId="{77F2310E-4F4E-4C01-9E7E-16BB8E38B863}" dt="2024-04-21T17:01:40.909" v="663" actId="1037"/>
        <pc:sldMkLst>
          <pc:docMk/>
          <pc:sldMk cId="1321015153" sldId="382"/>
        </pc:sldMkLst>
        <pc:spChg chg="add mod">
          <ac:chgData name="Adagio Matias Ezequiel" userId="6da73eac-18c3-41ff-a647-8b08f7bcff3e" providerId="ADAL" clId="{77F2310E-4F4E-4C01-9E7E-16BB8E38B863}" dt="2024-04-21T16:58:46.672" v="609" actId="6549"/>
          <ac:spMkLst>
            <pc:docMk/>
            <pc:sldMk cId="1321015153" sldId="382"/>
            <ac:spMk id="3" creationId="{E0048DCA-C8E0-9607-A9D8-DCA1A884EBC6}"/>
          </ac:spMkLst>
        </pc:spChg>
        <pc:spChg chg="add mod">
          <ac:chgData name="Adagio Matias Ezequiel" userId="6da73eac-18c3-41ff-a647-8b08f7bcff3e" providerId="ADAL" clId="{77F2310E-4F4E-4C01-9E7E-16BB8E38B863}" dt="2024-04-21T17:01:08.979" v="657" actId="108"/>
          <ac:spMkLst>
            <pc:docMk/>
            <pc:sldMk cId="1321015153" sldId="382"/>
            <ac:spMk id="4" creationId="{A2C53E13-A55D-A406-F3DB-5E23B1C8B604}"/>
          </ac:spMkLst>
        </pc:spChg>
        <pc:spChg chg="add mod">
          <ac:chgData name="Adagio Matias Ezequiel" userId="6da73eac-18c3-41ff-a647-8b08f7bcff3e" providerId="ADAL" clId="{77F2310E-4F4E-4C01-9E7E-16BB8E38B863}" dt="2024-04-21T17:01:15.519" v="658" actId="108"/>
          <ac:spMkLst>
            <pc:docMk/>
            <pc:sldMk cId="1321015153" sldId="382"/>
            <ac:spMk id="5" creationId="{CC8BEC77-A5FC-77CD-8599-366DEE5406BF}"/>
          </ac:spMkLst>
        </pc:spChg>
        <pc:spChg chg="add mod">
          <ac:chgData name="Adagio Matias Ezequiel" userId="6da73eac-18c3-41ff-a647-8b08f7bcff3e" providerId="ADAL" clId="{77F2310E-4F4E-4C01-9E7E-16BB8E38B863}" dt="2024-04-21T17:01:30.829" v="659" actId="108"/>
          <ac:spMkLst>
            <pc:docMk/>
            <pc:sldMk cId="1321015153" sldId="382"/>
            <ac:spMk id="6" creationId="{B4CB6779-66A4-BAA3-6033-20AB9467BBFD}"/>
          </ac:spMkLst>
        </pc:spChg>
        <pc:spChg chg="add mod">
          <ac:chgData name="Adagio Matias Ezequiel" userId="6da73eac-18c3-41ff-a647-8b08f7bcff3e" providerId="ADAL" clId="{77F2310E-4F4E-4C01-9E7E-16BB8E38B863}" dt="2024-04-21T17:01:33.711" v="660" actId="108"/>
          <ac:spMkLst>
            <pc:docMk/>
            <pc:sldMk cId="1321015153" sldId="382"/>
            <ac:spMk id="7" creationId="{15AA72C8-B7FF-A9E7-E209-C6BC5F1E253B}"/>
          </ac:spMkLst>
        </pc:spChg>
        <pc:spChg chg="add mod">
          <ac:chgData name="Adagio Matias Ezequiel" userId="6da73eac-18c3-41ff-a647-8b08f7bcff3e" providerId="ADAL" clId="{77F2310E-4F4E-4C01-9E7E-16BB8E38B863}" dt="2024-04-21T17:01:37.179" v="661" actId="108"/>
          <ac:spMkLst>
            <pc:docMk/>
            <pc:sldMk cId="1321015153" sldId="382"/>
            <ac:spMk id="8" creationId="{71B20A2B-ABAE-0C91-90BC-4A8928566BE3}"/>
          </ac:spMkLst>
        </pc:spChg>
        <pc:spChg chg="del">
          <ac:chgData name="Adagio Matias Ezequiel" userId="6da73eac-18c3-41ff-a647-8b08f7bcff3e" providerId="ADAL" clId="{77F2310E-4F4E-4C01-9E7E-16BB8E38B863}" dt="2024-04-21T16:58:40.455" v="607" actId="478"/>
          <ac:spMkLst>
            <pc:docMk/>
            <pc:sldMk cId="1321015153" sldId="382"/>
            <ac:spMk id="13" creationId="{00000000-0000-0000-0000-000000000000}"/>
          </ac:spMkLst>
        </pc:spChg>
        <pc:spChg chg="mod">
          <ac:chgData name="Adagio Matias Ezequiel" userId="6da73eac-18c3-41ff-a647-8b08f7bcff3e" providerId="ADAL" clId="{77F2310E-4F4E-4C01-9E7E-16BB8E38B863}" dt="2024-04-21T17:00:33.252" v="640" actId="14100"/>
          <ac:spMkLst>
            <pc:docMk/>
            <pc:sldMk cId="1321015153" sldId="382"/>
            <ac:spMk id="40" creationId="{FE104215-D36D-478C-BDDB-7CC674B8992A}"/>
          </ac:spMkLst>
        </pc:spChg>
        <pc:spChg chg="mod">
          <ac:chgData name="Adagio Matias Ezequiel" userId="6da73eac-18c3-41ff-a647-8b08f7bcff3e" providerId="ADAL" clId="{77F2310E-4F4E-4C01-9E7E-16BB8E38B863}" dt="2024-04-21T16:58:53.775" v="610" actId="1076"/>
          <ac:spMkLst>
            <pc:docMk/>
            <pc:sldMk cId="1321015153" sldId="382"/>
            <ac:spMk id="41" creationId="{BD6603EF-2C7E-40B3-B0A9-F5011C757981}"/>
          </ac:spMkLst>
        </pc:spChg>
        <pc:spChg chg="mod">
          <ac:chgData name="Adagio Matias Ezequiel" userId="6da73eac-18c3-41ff-a647-8b08f7bcff3e" providerId="ADAL" clId="{77F2310E-4F4E-4C01-9E7E-16BB8E38B863}" dt="2024-04-21T17:01:04.253" v="656" actId="692"/>
          <ac:spMkLst>
            <pc:docMk/>
            <pc:sldMk cId="1321015153" sldId="382"/>
            <ac:spMk id="42" creationId="{DD040D6C-1046-4083-819F-C039CC8F44CA}"/>
          </ac:spMkLst>
        </pc:spChg>
        <pc:spChg chg="mod">
          <ac:chgData name="Adagio Matias Ezequiel" userId="6da73eac-18c3-41ff-a647-8b08f7bcff3e" providerId="ADAL" clId="{77F2310E-4F4E-4C01-9E7E-16BB8E38B863}" dt="2024-04-21T17:01:40.909" v="663" actId="1037"/>
          <ac:spMkLst>
            <pc:docMk/>
            <pc:sldMk cId="1321015153" sldId="382"/>
            <ac:spMk id="44" creationId="{EC8FAF12-5443-471B-A3B2-8F48ABEA44F5}"/>
          </ac:spMkLst>
        </pc:spChg>
        <pc:spChg chg="del">
          <ac:chgData name="Adagio Matias Ezequiel" userId="6da73eac-18c3-41ff-a647-8b08f7bcff3e" providerId="ADAL" clId="{77F2310E-4F4E-4C01-9E7E-16BB8E38B863}" dt="2024-04-21T16:59:30.712" v="622" actId="478"/>
          <ac:spMkLst>
            <pc:docMk/>
            <pc:sldMk cId="1321015153" sldId="382"/>
            <ac:spMk id="69" creationId="{DEF7E02C-107E-4FCA-8792-44A3C9466A97}"/>
          </ac:spMkLst>
        </pc:spChg>
        <pc:spChg chg="del">
          <ac:chgData name="Adagio Matias Ezequiel" userId="6da73eac-18c3-41ff-a647-8b08f7bcff3e" providerId="ADAL" clId="{77F2310E-4F4E-4C01-9E7E-16BB8E38B863}" dt="2024-04-21T16:59:32.215" v="623" actId="478"/>
          <ac:spMkLst>
            <pc:docMk/>
            <pc:sldMk cId="1321015153" sldId="382"/>
            <ac:spMk id="70" creationId="{591A98EE-D137-4C61-B2EC-83BE10D85634}"/>
          </ac:spMkLst>
        </pc:spChg>
        <pc:spChg chg="del">
          <ac:chgData name="Adagio Matias Ezequiel" userId="6da73eac-18c3-41ff-a647-8b08f7bcff3e" providerId="ADAL" clId="{77F2310E-4F4E-4C01-9E7E-16BB8E38B863}" dt="2024-04-21T16:59:32.885" v="624" actId="478"/>
          <ac:spMkLst>
            <pc:docMk/>
            <pc:sldMk cId="1321015153" sldId="382"/>
            <ac:spMk id="71" creationId="{29ED8B39-E872-46CE-AB9D-01A5EE4C1E96}"/>
          </ac:spMkLst>
        </pc:spChg>
        <pc:spChg chg="del">
          <ac:chgData name="Adagio Matias Ezequiel" userId="6da73eac-18c3-41ff-a647-8b08f7bcff3e" providerId="ADAL" clId="{77F2310E-4F4E-4C01-9E7E-16BB8E38B863}" dt="2024-04-21T16:59:33.846" v="625" actId="478"/>
          <ac:spMkLst>
            <pc:docMk/>
            <pc:sldMk cId="1321015153" sldId="382"/>
            <ac:spMk id="72" creationId="{244B36FF-F559-47F1-B5FF-D3D5998BA42F}"/>
          </ac:spMkLst>
        </pc:spChg>
        <pc:spChg chg="del">
          <ac:chgData name="Adagio Matias Ezequiel" userId="6da73eac-18c3-41ff-a647-8b08f7bcff3e" providerId="ADAL" clId="{77F2310E-4F4E-4C01-9E7E-16BB8E38B863}" dt="2024-04-21T16:59:34.859" v="626" actId="478"/>
          <ac:spMkLst>
            <pc:docMk/>
            <pc:sldMk cId="1321015153" sldId="382"/>
            <ac:spMk id="73" creationId="{80493E41-02CB-40F5-A46F-15097152D53F}"/>
          </ac:spMkLst>
        </pc:spChg>
      </pc:sldChg>
      <pc:sldChg chg="addSp delSp modSp mod modAnim">
        <pc:chgData name="Adagio Matias Ezequiel" userId="6da73eac-18c3-41ff-a647-8b08f7bcff3e" providerId="ADAL" clId="{77F2310E-4F4E-4C01-9E7E-16BB8E38B863}" dt="2024-04-21T17:08:03.338" v="719"/>
        <pc:sldMkLst>
          <pc:docMk/>
          <pc:sldMk cId="3077321116" sldId="384"/>
        </pc:sldMkLst>
        <pc:spChg chg="mod">
          <ac:chgData name="Adagio Matias Ezequiel" userId="6da73eac-18c3-41ff-a647-8b08f7bcff3e" providerId="ADAL" clId="{77F2310E-4F4E-4C01-9E7E-16BB8E38B863}" dt="2024-04-21T17:03:36.048" v="679" actId="14100"/>
          <ac:spMkLst>
            <pc:docMk/>
            <pc:sldMk cId="3077321116" sldId="384"/>
            <ac:spMk id="3" creationId="{F3ACE6AE-E3B7-CEF1-06A1-DF968CBEAE84}"/>
          </ac:spMkLst>
        </pc:spChg>
        <pc:spChg chg="add mod">
          <ac:chgData name="Adagio Matias Ezequiel" userId="6da73eac-18c3-41ff-a647-8b08f7bcff3e" providerId="ADAL" clId="{77F2310E-4F4E-4C01-9E7E-16BB8E38B863}" dt="2024-04-21T17:01:56.600" v="665"/>
          <ac:spMkLst>
            <pc:docMk/>
            <pc:sldMk cId="3077321116" sldId="384"/>
            <ac:spMk id="4" creationId="{B0214259-9854-2A95-2698-2BB629E97457}"/>
          </ac:spMkLst>
        </pc:spChg>
        <pc:spChg chg="del">
          <ac:chgData name="Adagio Matias Ezequiel" userId="6da73eac-18c3-41ff-a647-8b08f7bcff3e" providerId="ADAL" clId="{77F2310E-4F4E-4C01-9E7E-16BB8E38B863}" dt="2024-04-21T17:01:55.129" v="664" actId="478"/>
          <ac:spMkLst>
            <pc:docMk/>
            <pc:sldMk cId="3077321116" sldId="384"/>
            <ac:spMk id="13" creationId="{00000000-0000-0000-0000-000000000000}"/>
          </ac:spMkLst>
        </pc:spChg>
        <pc:spChg chg="mod">
          <ac:chgData name="Adagio Matias Ezequiel" userId="6da73eac-18c3-41ff-a647-8b08f7bcff3e" providerId="ADAL" clId="{77F2310E-4F4E-4C01-9E7E-16BB8E38B863}" dt="2024-04-21T17:07:47.360" v="718" actId="1076"/>
          <ac:spMkLst>
            <pc:docMk/>
            <pc:sldMk cId="3077321116" sldId="384"/>
            <ac:spMk id="26" creationId="{447DBC94-3829-49CE-8418-8DB5834A35DC}"/>
          </ac:spMkLst>
        </pc:spChg>
        <pc:spChg chg="mod">
          <ac:chgData name="Adagio Matias Ezequiel" userId="6da73eac-18c3-41ff-a647-8b08f7bcff3e" providerId="ADAL" clId="{77F2310E-4F4E-4C01-9E7E-16BB8E38B863}" dt="2024-04-21T17:03:46.859" v="682" actId="14100"/>
          <ac:spMkLst>
            <pc:docMk/>
            <pc:sldMk cId="3077321116" sldId="384"/>
            <ac:spMk id="38" creationId="{446718A0-8BA6-4816-BF75-1212A6706829}"/>
          </ac:spMkLst>
        </pc:spChg>
        <pc:spChg chg="mod">
          <ac:chgData name="Adagio Matias Ezequiel" userId="6da73eac-18c3-41ff-a647-8b08f7bcff3e" providerId="ADAL" clId="{77F2310E-4F4E-4C01-9E7E-16BB8E38B863}" dt="2024-04-21T17:04:34.243" v="688" actId="1076"/>
          <ac:spMkLst>
            <pc:docMk/>
            <pc:sldMk cId="3077321116" sldId="384"/>
            <ac:spMk id="46" creationId="{69A13895-6055-42DE-BF75-CA000760FFB4}"/>
          </ac:spMkLst>
        </pc:spChg>
        <pc:spChg chg="mod">
          <ac:chgData name="Adagio Matias Ezequiel" userId="6da73eac-18c3-41ff-a647-8b08f7bcff3e" providerId="ADAL" clId="{77F2310E-4F4E-4C01-9E7E-16BB8E38B863}" dt="2024-04-21T17:04:50.494" v="691" actId="108"/>
          <ac:spMkLst>
            <pc:docMk/>
            <pc:sldMk cId="3077321116" sldId="384"/>
            <ac:spMk id="47" creationId="{B4502830-19A0-45BF-83EF-6E0097B16E03}"/>
          </ac:spMkLst>
        </pc:spChg>
        <pc:spChg chg="mod">
          <ac:chgData name="Adagio Matias Ezequiel" userId="6da73eac-18c3-41ff-a647-8b08f7bcff3e" providerId="ADAL" clId="{77F2310E-4F4E-4C01-9E7E-16BB8E38B863}" dt="2024-04-21T17:03:53.479" v="683" actId="1076"/>
          <ac:spMkLst>
            <pc:docMk/>
            <pc:sldMk cId="3077321116" sldId="384"/>
            <ac:spMk id="49" creationId="{5519F929-127C-4218-B675-02FEA9AFF313}"/>
          </ac:spMkLst>
        </pc:spChg>
        <pc:spChg chg="mod">
          <ac:chgData name="Adagio Matias Ezequiel" userId="6da73eac-18c3-41ff-a647-8b08f7bcff3e" providerId="ADAL" clId="{77F2310E-4F4E-4C01-9E7E-16BB8E38B863}" dt="2024-04-21T17:05:22.605" v="696" actId="1076"/>
          <ac:spMkLst>
            <pc:docMk/>
            <pc:sldMk cId="3077321116" sldId="384"/>
            <ac:spMk id="58" creationId="{3E8E6A81-9456-4F20-A374-8C7875ED2A91}"/>
          </ac:spMkLst>
        </pc:spChg>
        <pc:spChg chg="mod">
          <ac:chgData name="Adagio Matias Ezequiel" userId="6da73eac-18c3-41ff-a647-8b08f7bcff3e" providerId="ADAL" clId="{77F2310E-4F4E-4C01-9E7E-16BB8E38B863}" dt="2024-04-21T17:05:36.299" v="698" actId="1076"/>
          <ac:spMkLst>
            <pc:docMk/>
            <pc:sldMk cId="3077321116" sldId="384"/>
            <ac:spMk id="59" creationId="{0EF08ED7-0FA7-478C-AD0A-201A2AC7CFBC}"/>
          </ac:spMkLst>
        </pc:spChg>
        <pc:spChg chg="mod">
          <ac:chgData name="Adagio Matias Ezequiel" userId="6da73eac-18c3-41ff-a647-8b08f7bcff3e" providerId="ADAL" clId="{77F2310E-4F4E-4C01-9E7E-16BB8E38B863}" dt="2024-04-21T17:04:48.129" v="690" actId="108"/>
          <ac:spMkLst>
            <pc:docMk/>
            <pc:sldMk cId="3077321116" sldId="384"/>
            <ac:spMk id="64" creationId="{953CD2DC-1059-458F-9CBC-46D6AAD78708}"/>
          </ac:spMkLst>
        </pc:spChg>
        <pc:spChg chg="mod">
          <ac:chgData name="Adagio Matias Ezequiel" userId="6da73eac-18c3-41ff-a647-8b08f7bcff3e" providerId="ADAL" clId="{77F2310E-4F4E-4C01-9E7E-16BB8E38B863}" dt="2024-04-21T17:04:45.201" v="689" actId="108"/>
          <ac:spMkLst>
            <pc:docMk/>
            <pc:sldMk cId="3077321116" sldId="384"/>
            <ac:spMk id="65" creationId="{CEE66AA6-9597-4142-9CE7-B9307C7974F0}"/>
          </ac:spMkLst>
        </pc:spChg>
        <pc:spChg chg="mod">
          <ac:chgData name="Adagio Matias Ezequiel" userId="6da73eac-18c3-41ff-a647-8b08f7bcff3e" providerId="ADAL" clId="{77F2310E-4F4E-4C01-9E7E-16BB8E38B863}" dt="2024-04-21T17:06:59.981" v="713" actId="14100"/>
          <ac:spMkLst>
            <pc:docMk/>
            <pc:sldMk cId="3077321116" sldId="384"/>
            <ac:spMk id="66" creationId="{447DBC94-3829-49CE-8418-8DB5834A35DC}"/>
          </ac:spMkLst>
        </pc:spChg>
        <pc:cxnChg chg="mod">
          <ac:chgData name="Adagio Matias Ezequiel" userId="6da73eac-18c3-41ff-a647-8b08f7bcff3e" providerId="ADAL" clId="{77F2310E-4F4E-4C01-9E7E-16BB8E38B863}" dt="2024-04-21T17:04:34.243" v="688" actId="1076"/>
          <ac:cxnSpMkLst>
            <pc:docMk/>
            <pc:sldMk cId="3077321116" sldId="384"/>
            <ac:cxnSpMk id="50" creationId="{41E339B6-274A-4E36-86A5-CA249B0B1556}"/>
          </ac:cxnSpMkLst>
        </pc:cxnChg>
        <pc:cxnChg chg="mod">
          <ac:chgData name="Adagio Matias Ezequiel" userId="6da73eac-18c3-41ff-a647-8b08f7bcff3e" providerId="ADAL" clId="{77F2310E-4F4E-4C01-9E7E-16BB8E38B863}" dt="2024-04-21T17:03:46.859" v="682" actId="14100"/>
          <ac:cxnSpMkLst>
            <pc:docMk/>
            <pc:sldMk cId="3077321116" sldId="384"/>
            <ac:cxnSpMk id="51" creationId="{D542DE5E-E9D4-4473-AFFB-8B61A7FE04B1}"/>
          </ac:cxnSpMkLst>
        </pc:cxnChg>
        <pc:cxnChg chg="mod">
          <ac:chgData name="Adagio Matias Ezequiel" userId="6da73eac-18c3-41ff-a647-8b08f7bcff3e" providerId="ADAL" clId="{77F2310E-4F4E-4C01-9E7E-16BB8E38B863}" dt="2024-04-21T17:03:46.859" v="682" actId="14100"/>
          <ac:cxnSpMkLst>
            <pc:docMk/>
            <pc:sldMk cId="3077321116" sldId="384"/>
            <ac:cxnSpMk id="52" creationId="{C3E0BE4B-DB54-49C5-BFFD-7AA6E7E2CB09}"/>
          </ac:cxnSpMkLst>
        </pc:cxnChg>
        <pc:cxnChg chg="mod">
          <ac:chgData name="Adagio Matias Ezequiel" userId="6da73eac-18c3-41ff-a647-8b08f7bcff3e" providerId="ADAL" clId="{77F2310E-4F4E-4C01-9E7E-16BB8E38B863}" dt="2024-04-21T17:03:46.859" v="682" actId="14100"/>
          <ac:cxnSpMkLst>
            <pc:docMk/>
            <pc:sldMk cId="3077321116" sldId="384"/>
            <ac:cxnSpMk id="53" creationId="{9A9999CC-52B7-4D52-B570-DE1EF3239CB5}"/>
          </ac:cxnSpMkLst>
        </pc:cxnChg>
        <pc:cxnChg chg="mod">
          <ac:chgData name="Adagio Matias Ezequiel" userId="6da73eac-18c3-41ff-a647-8b08f7bcff3e" providerId="ADAL" clId="{77F2310E-4F4E-4C01-9E7E-16BB8E38B863}" dt="2024-04-21T17:04:34.243" v="688" actId="1076"/>
          <ac:cxnSpMkLst>
            <pc:docMk/>
            <pc:sldMk cId="3077321116" sldId="384"/>
            <ac:cxnSpMk id="54" creationId="{54738BD7-8A24-40DC-BE9A-040229A1691D}"/>
          </ac:cxnSpMkLst>
        </pc:cxnChg>
        <pc:cxnChg chg="mod">
          <ac:chgData name="Adagio Matias Ezequiel" userId="6da73eac-18c3-41ff-a647-8b08f7bcff3e" providerId="ADAL" clId="{77F2310E-4F4E-4C01-9E7E-16BB8E38B863}" dt="2024-04-21T17:03:53.479" v="683" actId="1076"/>
          <ac:cxnSpMkLst>
            <pc:docMk/>
            <pc:sldMk cId="3077321116" sldId="384"/>
            <ac:cxnSpMk id="55" creationId="{1242E0E2-93FE-487F-946D-6F01A4768395}"/>
          </ac:cxnSpMkLst>
        </pc:cxnChg>
        <pc:cxnChg chg="mod">
          <ac:chgData name="Adagio Matias Ezequiel" userId="6da73eac-18c3-41ff-a647-8b08f7bcff3e" providerId="ADAL" clId="{77F2310E-4F4E-4C01-9E7E-16BB8E38B863}" dt="2024-04-21T17:03:53.479" v="683" actId="1076"/>
          <ac:cxnSpMkLst>
            <pc:docMk/>
            <pc:sldMk cId="3077321116" sldId="384"/>
            <ac:cxnSpMk id="56" creationId="{BC80AC0F-D34F-412C-ADA4-B6D2607E3C73}"/>
          </ac:cxnSpMkLst>
        </pc:cxnChg>
        <pc:cxnChg chg="mod">
          <ac:chgData name="Adagio Matias Ezequiel" userId="6da73eac-18c3-41ff-a647-8b08f7bcff3e" providerId="ADAL" clId="{77F2310E-4F4E-4C01-9E7E-16BB8E38B863}" dt="2024-04-21T17:03:53.479" v="683" actId="1076"/>
          <ac:cxnSpMkLst>
            <pc:docMk/>
            <pc:sldMk cId="3077321116" sldId="384"/>
            <ac:cxnSpMk id="57" creationId="{E194F6AC-FE6C-4513-97AA-89AD8D09B3B0}"/>
          </ac:cxnSpMkLst>
        </pc:cxnChg>
        <pc:cxnChg chg="mod">
          <ac:chgData name="Adagio Matias Ezequiel" userId="6da73eac-18c3-41ff-a647-8b08f7bcff3e" providerId="ADAL" clId="{77F2310E-4F4E-4C01-9E7E-16BB8E38B863}" dt="2024-04-21T17:05:22.605" v="696" actId="1076"/>
          <ac:cxnSpMkLst>
            <pc:docMk/>
            <pc:sldMk cId="3077321116" sldId="384"/>
            <ac:cxnSpMk id="60" creationId="{5518C80C-DEC2-46C1-9690-151D896BB68C}"/>
          </ac:cxnSpMkLst>
        </pc:cxnChg>
        <pc:cxnChg chg="mod">
          <ac:chgData name="Adagio Matias Ezequiel" userId="6da73eac-18c3-41ff-a647-8b08f7bcff3e" providerId="ADAL" clId="{77F2310E-4F4E-4C01-9E7E-16BB8E38B863}" dt="2024-04-21T17:05:36.299" v="698" actId="1076"/>
          <ac:cxnSpMkLst>
            <pc:docMk/>
            <pc:sldMk cId="3077321116" sldId="384"/>
            <ac:cxnSpMk id="61" creationId="{2F42B831-13D1-4AF8-96B7-B5A3DC74A2FF}"/>
          </ac:cxnSpMkLst>
        </pc:cxnChg>
        <pc:cxnChg chg="mod">
          <ac:chgData name="Adagio Matias Ezequiel" userId="6da73eac-18c3-41ff-a647-8b08f7bcff3e" providerId="ADAL" clId="{77F2310E-4F4E-4C01-9E7E-16BB8E38B863}" dt="2024-04-21T17:05:22.605" v="696" actId="1076"/>
          <ac:cxnSpMkLst>
            <pc:docMk/>
            <pc:sldMk cId="3077321116" sldId="384"/>
            <ac:cxnSpMk id="62" creationId="{C8AB40B4-BE49-4186-8B2F-E9DBA563287E}"/>
          </ac:cxnSpMkLst>
        </pc:cxnChg>
        <pc:cxnChg chg="mod">
          <ac:chgData name="Adagio Matias Ezequiel" userId="6da73eac-18c3-41ff-a647-8b08f7bcff3e" providerId="ADAL" clId="{77F2310E-4F4E-4C01-9E7E-16BB8E38B863}" dt="2024-04-21T17:05:36.299" v="698" actId="1076"/>
          <ac:cxnSpMkLst>
            <pc:docMk/>
            <pc:sldMk cId="3077321116" sldId="384"/>
            <ac:cxnSpMk id="63" creationId="{3D4340A8-4687-46B1-8811-CEE36C3166E9}"/>
          </ac:cxnSpMkLst>
        </pc:cxnChg>
      </pc:sldChg>
      <pc:sldChg chg="addSp delSp modSp mod">
        <pc:chgData name="Adagio Matias Ezequiel" userId="6da73eac-18c3-41ff-a647-8b08f7bcff3e" providerId="ADAL" clId="{77F2310E-4F4E-4C01-9E7E-16BB8E38B863}" dt="2024-04-21T17:45:51.481" v="984" actId="1076"/>
        <pc:sldMkLst>
          <pc:docMk/>
          <pc:sldMk cId="1269259645" sldId="385"/>
        </pc:sldMkLst>
        <pc:spChg chg="add mod">
          <ac:chgData name="Adagio Matias Ezequiel" userId="6da73eac-18c3-41ff-a647-8b08f7bcff3e" providerId="ADAL" clId="{77F2310E-4F4E-4C01-9E7E-16BB8E38B863}" dt="2024-04-21T17:27:48.242" v="832" actId="164"/>
          <ac:spMkLst>
            <pc:docMk/>
            <pc:sldMk cId="1269259645" sldId="385"/>
            <ac:spMk id="2" creationId="{BA8BC31C-0E67-93BC-D8B1-87C188CEE0CA}"/>
          </ac:spMkLst>
        </pc:spChg>
        <pc:spChg chg="add mod">
          <ac:chgData name="Adagio Matias Ezequiel" userId="6da73eac-18c3-41ff-a647-8b08f7bcff3e" providerId="ADAL" clId="{77F2310E-4F4E-4C01-9E7E-16BB8E38B863}" dt="2024-04-21T17:27:48.242" v="832" actId="164"/>
          <ac:spMkLst>
            <pc:docMk/>
            <pc:sldMk cId="1269259645" sldId="385"/>
            <ac:spMk id="3" creationId="{27F839E5-9473-F949-D147-5EAFD63CD030}"/>
          </ac:spMkLst>
        </pc:spChg>
        <pc:spChg chg="add mod">
          <ac:chgData name="Adagio Matias Ezequiel" userId="6da73eac-18c3-41ff-a647-8b08f7bcff3e" providerId="ADAL" clId="{77F2310E-4F4E-4C01-9E7E-16BB8E38B863}" dt="2024-04-21T17:27:48.242" v="832" actId="164"/>
          <ac:spMkLst>
            <pc:docMk/>
            <pc:sldMk cId="1269259645" sldId="385"/>
            <ac:spMk id="4" creationId="{4DC1EA3F-3354-DD61-B290-E885E1603052}"/>
          </ac:spMkLst>
        </pc:spChg>
        <pc:spChg chg="add mod">
          <ac:chgData name="Adagio Matias Ezequiel" userId="6da73eac-18c3-41ff-a647-8b08f7bcff3e" providerId="ADAL" clId="{77F2310E-4F4E-4C01-9E7E-16BB8E38B863}" dt="2024-04-21T17:27:48.242" v="832" actId="164"/>
          <ac:spMkLst>
            <pc:docMk/>
            <pc:sldMk cId="1269259645" sldId="385"/>
            <ac:spMk id="5" creationId="{FBF49A18-E578-98FC-CAC5-ACA2E0EBD2A6}"/>
          </ac:spMkLst>
        </pc:spChg>
        <pc:spChg chg="add mod">
          <ac:chgData name="Adagio Matias Ezequiel" userId="6da73eac-18c3-41ff-a647-8b08f7bcff3e" providerId="ADAL" clId="{77F2310E-4F4E-4C01-9E7E-16BB8E38B863}" dt="2024-04-21T17:27:48.242" v="832" actId="164"/>
          <ac:spMkLst>
            <pc:docMk/>
            <pc:sldMk cId="1269259645" sldId="385"/>
            <ac:spMk id="6" creationId="{F1D8E6E7-B1F1-089F-27FC-6A15CFC70874}"/>
          </ac:spMkLst>
        </pc:spChg>
        <pc:spChg chg="add mod">
          <ac:chgData name="Adagio Matias Ezequiel" userId="6da73eac-18c3-41ff-a647-8b08f7bcff3e" providerId="ADAL" clId="{77F2310E-4F4E-4C01-9E7E-16BB8E38B863}" dt="2024-04-21T17:27:48.242" v="832" actId="164"/>
          <ac:spMkLst>
            <pc:docMk/>
            <pc:sldMk cId="1269259645" sldId="385"/>
            <ac:spMk id="7" creationId="{34FE7FB5-0C34-539F-F70E-6E80A09A5C83}"/>
          </ac:spMkLst>
        </pc:spChg>
        <pc:spChg chg="add mod">
          <ac:chgData name="Adagio Matias Ezequiel" userId="6da73eac-18c3-41ff-a647-8b08f7bcff3e" providerId="ADAL" clId="{77F2310E-4F4E-4C01-9E7E-16BB8E38B863}" dt="2024-04-21T17:27:48.242" v="832" actId="164"/>
          <ac:spMkLst>
            <pc:docMk/>
            <pc:sldMk cId="1269259645" sldId="385"/>
            <ac:spMk id="8" creationId="{BE50B918-D314-3DA4-46FA-B5D1F10597CE}"/>
          </ac:spMkLst>
        </pc:spChg>
        <pc:spChg chg="add mod">
          <ac:chgData name="Adagio Matias Ezequiel" userId="6da73eac-18c3-41ff-a647-8b08f7bcff3e" providerId="ADAL" clId="{77F2310E-4F4E-4C01-9E7E-16BB8E38B863}" dt="2024-04-21T17:27:48.242" v="832" actId="164"/>
          <ac:spMkLst>
            <pc:docMk/>
            <pc:sldMk cId="1269259645" sldId="385"/>
            <ac:spMk id="9" creationId="{A694C20C-B2CF-20B1-2CB9-32150FA8791F}"/>
          </ac:spMkLst>
        </pc:spChg>
        <pc:spChg chg="add mod">
          <ac:chgData name="Adagio Matias Ezequiel" userId="6da73eac-18c3-41ff-a647-8b08f7bcff3e" providerId="ADAL" clId="{77F2310E-4F4E-4C01-9E7E-16BB8E38B863}" dt="2024-04-21T17:27:48.242" v="832" actId="164"/>
          <ac:spMkLst>
            <pc:docMk/>
            <pc:sldMk cId="1269259645" sldId="385"/>
            <ac:spMk id="10" creationId="{9062261D-6016-3ECC-336C-EDDF60E0F565}"/>
          </ac:spMkLst>
        </pc:spChg>
        <pc:spChg chg="add mod">
          <ac:chgData name="Adagio Matias Ezequiel" userId="6da73eac-18c3-41ff-a647-8b08f7bcff3e" providerId="ADAL" clId="{77F2310E-4F4E-4C01-9E7E-16BB8E38B863}" dt="2024-04-21T17:27:48.242" v="832" actId="164"/>
          <ac:spMkLst>
            <pc:docMk/>
            <pc:sldMk cId="1269259645" sldId="385"/>
            <ac:spMk id="11" creationId="{F701CE4B-F57B-31D5-19E0-FAC866ED974C}"/>
          </ac:spMkLst>
        </pc:spChg>
        <pc:spChg chg="add mod">
          <ac:chgData name="Adagio Matias Ezequiel" userId="6da73eac-18c3-41ff-a647-8b08f7bcff3e" providerId="ADAL" clId="{77F2310E-4F4E-4C01-9E7E-16BB8E38B863}" dt="2024-04-21T17:27:27.904" v="828" actId="571"/>
          <ac:spMkLst>
            <pc:docMk/>
            <pc:sldMk cId="1269259645" sldId="385"/>
            <ac:spMk id="12" creationId="{8D65E754-3BBC-A933-3FBD-368A9390AF63}"/>
          </ac:spMkLst>
        </pc:spChg>
        <pc:spChg chg="del">
          <ac:chgData name="Adagio Matias Ezequiel" userId="6da73eac-18c3-41ff-a647-8b08f7bcff3e" providerId="ADAL" clId="{77F2310E-4F4E-4C01-9E7E-16BB8E38B863}" dt="2024-04-21T17:28:23.900" v="835" actId="478"/>
          <ac:spMkLst>
            <pc:docMk/>
            <pc:sldMk cId="1269259645" sldId="385"/>
            <ac:spMk id="13" creationId="{00000000-0000-0000-0000-000000000000}"/>
          </ac:spMkLst>
        </pc:spChg>
        <pc:spChg chg="add mod">
          <ac:chgData name="Adagio Matias Ezequiel" userId="6da73eac-18c3-41ff-a647-8b08f7bcff3e" providerId="ADAL" clId="{77F2310E-4F4E-4C01-9E7E-16BB8E38B863}" dt="2024-04-21T17:27:27.904" v="828" actId="571"/>
          <ac:spMkLst>
            <pc:docMk/>
            <pc:sldMk cId="1269259645" sldId="385"/>
            <ac:spMk id="14" creationId="{CAE54687-5BE6-B1CF-B976-107F4CD888C7}"/>
          </ac:spMkLst>
        </pc:spChg>
        <pc:spChg chg="add mod">
          <ac:chgData name="Adagio Matias Ezequiel" userId="6da73eac-18c3-41ff-a647-8b08f7bcff3e" providerId="ADAL" clId="{77F2310E-4F4E-4C01-9E7E-16BB8E38B863}" dt="2024-04-21T17:27:27.904" v="828" actId="571"/>
          <ac:spMkLst>
            <pc:docMk/>
            <pc:sldMk cId="1269259645" sldId="385"/>
            <ac:spMk id="15" creationId="{524E900D-DDC9-8E24-F16E-B0FA8A8C2588}"/>
          </ac:spMkLst>
        </pc:spChg>
        <pc:spChg chg="add mod">
          <ac:chgData name="Adagio Matias Ezequiel" userId="6da73eac-18c3-41ff-a647-8b08f7bcff3e" providerId="ADAL" clId="{77F2310E-4F4E-4C01-9E7E-16BB8E38B863}" dt="2024-04-21T17:27:27.904" v="828" actId="571"/>
          <ac:spMkLst>
            <pc:docMk/>
            <pc:sldMk cId="1269259645" sldId="385"/>
            <ac:spMk id="16" creationId="{B257C0CA-0848-82F3-1483-A4CE425C972E}"/>
          </ac:spMkLst>
        </pc:spChg>
        <pc:spChg chg="add mod">
          <ac:chgData name="Adagio Matias Ezequiel" userId="6da73eac-18c3-41ff-a647-8b08f7bcff3e" providerId="ADAL" clId="{77F2310E-4F4E-4C01-9E7E-16BB8E38B863}" dt="2024-04-21T17:27:27.904" v="828" actId="571"/>
          <ac:spMkLst>
            <pc:docMk/>
            <pc:sldMk cId="1269259645" sldId="385"/>
            <ac:spMk id="17" creationId="{ECB9EF7F-A119-ACE9-E5B9-B4FDA37898B3}"/>
          </ac:spMkLst>
        </pc:spChg>
        <pc:spChg chg="add mod">
          <ac:chgData name="Adagio Matias Ezequiel" userId="6da73eac-18c3-41ff-a647-8b08f7bcff3e" providerId="ADAL" clId="{77F2310E-4F4E-4C01-9E7E-16BB8E38B863}" dt="2024-04-21T17:28:43.114" v="867" actId="20577"/>
          <ac:spMkLst>
            <pc:docMk/>
            <pc:sldMk cId="1269259645" sldId="385"/>
            <ac:spMk id="20" creationId="{C03FE474-FE2D-9930-2D0D-A7D43BD07579}"/>
          </ac:spMkLst>
        </pc:spChg>
        <pc:spChg chg="del mod">
          <ac:chgData name="Adagio Matias Ezequiel" userId="6da73eac-18c3-41ff-a647-8b08f7bcff3e" providerId="ADAL" clId="{77F2310E-4F4E-4C01-9E7E-16BB8E38B863}" dt="2024-04-21T17:26:42.325" v="817" actId="478"/>
          <ac:spMkLst>
            <pc:docMk/>
            <pc:sldMk cId="1269259645" sldId="385"/>
            <ac:spMk id="39" creationId="{F354FD9E-C3BD-490A-AB00-8CF4AA04E710}"/>
          </ac:spMkLst>
        </pc:spChg>
        <pc:spChg chg="del mod">
          <ac:chgData name="Adagio Matias Ezequiel" userId="6da73eac-18c3-41ff-a647-8b08f7bcff3e" providerId="ADAL" clId="{77F2310E-4F4E-4C01-9E7E-16BB8E38B863}" dt="2024-04-21T17:26:46.514" v="818" actId="478"/>
          <ac:spMkLst>
            <pc:docMk/>
            <pc:sldMk cId="1269259645" sldId="385"/>
            <ac:spMk id="40" creationId="{44740EA0-C98F-40BD-ADA1-4805DE69871D}"/>
          </ac:spMkLst>
        </pc:spChg>
        <pc:spChg chg="mod">
          <ac:chgData name="Adagio Matias Ezequiel" userId="6da73eac-18c3-41ff-a647-8b08f7bcff3e" providerId="ADAL" clId="{77F2310E-4F4E-4C01-9E7E-16BB8E38B863}" dt="2024-04-21T17:45:47.822" v="983" actId="1076"/>
          <ac:spMkLst>
            <pc:docMk/>
            <pc:sldMk cId="1269259645" sldId="385"/>
            <ac:spMk id="41" creationId="{43158C17-B0EC-4F0C-BFFC-CBC9251990CE}"/>
          </ac:spMkLst>
        </pc:spChg>
        <pc:spChg chg="del mod">
          <ac:chgData name="Adagio Matias Ezequiel" userId="6da73eac-18c3-41ff-a647-8b08f7bcff3e" providerId="ADAL" clId="{77F2310E-4F4E-4C01-9E7E-16BB8E38B863}" dt="2024-04-21T17:26:46.514" v="818" actId="478"/>
          <ac:spMkLst>
            <pc:docMk/>
            <pc:sldMk cId="1269259645" sldId="385"/>
            <ac:spMk id="42" creationId="{B0762653-D0E2-4EFE-8C32-95C505281514}"/>
          </ac:spMkLst>
        </pc:spChg>
        <pc:spChg chg="del mod">
          <ac:chgData name="Adagio Matias Ezequiel" userId="6da73eac-18c3-41ff-a647-8b08f7bcff3e" providerId="ADAL" clId="{77F2310E-4F4E-4C01-9E7E-16BB8E38B863}" dt="2024-04-21T17:26:46.514" v="818" actId="478"/>
          <ac:spMkLst>
            <pc:docMk/>
            <pc:sldMk cId="1269259645" sldId="385"/>
            <ac:spMk id="43" creationId="{F03650F5-3015-4AC4-8DDC-438102D00AC1}"/>
          </ac:spMkLst>
        </pc:spChg>
        <pc:spChg chg="del mod">
          <ac:chgData name="Adagio Matias Ezequiel" userId="6da73eac-18c3-41ff-a647-8b08f7bcff3e" providerId="ADAL" clId="{77F2310E-4F4E-4C01-9E7E-16BB8E38B863}" dt="2024-04-21T17:26:46.514" v="818" actId="478"/>
          <ac:spMkLst>
            <pc:docMk/>
            <pc:sldMk cId="1269259645" sldId="385"/>
            <ac:spMk id="44" creationId="{3A1EAC21-3C08-4086-A644-8C2A17B924E1}"/>
          </ac:spMkLst>
        </pc:spChg>
        <pc:spChg chg="del mod">
          <ac:chgData name="Adagio Matias Ezequiel" userId="6da73eac-18c3-41ff-a647-8b08f7bcff3e" providerId="ADAL" clId="{77F2310E-4F4E-4C01-9E7E-16BB8E38B863}" dt="2024-04-21T17:26:46.514" v="818" actId="478"/>
          <ac:spMkLst>
            <pc:docMk/>
            <pc:sldMk cId="1269259645" sldId="385"/>
            <ac:spMk id="67" creationId="{AB5F90B5-2C9F-47E7-83F3-DED07D5448A3}"/>
          </ac:spMkLst>
        </pc:spChg>
        <pc:spChg chg="del mod">
          <ac:chgData name="Adagio Matias Ezequiel" userId="6da73eac-18c3-41ff-a647-8b08f7bcff3e" providerId="ADAL" clId="{77F2310E-4F4E-4C01-9E7E-16BB8E38B863}" dt="2024-04-21T17:26:46.514" v="818" actId="478"/>
          <ac:spMkLst>
            <pc:docMk/>
            <pc:sldMk cId="1269259645" sldId="385"/>
            <ac:spMk id="68" creationId="{FC697A5C-FD4C-49B6-A16F-5E3ABC2E1D2E}"/>
          </ac:spMkLst>
        </pc:spChg>
        <pc:spChg chg="del mod">
          <ac:chgData name="Adagio Matias Ezequiel" userId="6da73eac-18c3-41ff-a647-8b08f7bcff3e" providerId="ADAL" clId="{77F2310E-4F4E-4C01-9E7E-16BB8E38B863}" dt="2024-04-21T17:26:46.514" v="818" actId="478"/>
          <ac:spMkLst>
            <pc:docMk/>
            <pc:sldMk cId="1269259645" sldId="385"/>
            <ac:spMk id="69" creationId="{51707089-AB2E-430E-B35D-EEB538C26DDC}"/>
          </ac:spMkLst>
        </pc:spChg>
        <pc:spChg chg="del mod">
          <ac:chgData name="Adagio Matias Ezequiel" userId="6da73eac-18c3-41ff-a647-8b08f7bcff3e" providerId="ADAL" clId="{77F2310E-4F4E-4C01-9E7E-16BB8E38B863}" dt="2024-04-21T17:26:46.514" v="818" actId="478"/>
          <ac:spMkLst>
            <pc:docMk/>
            <pc:sldMk cId="1269259645" sldId="385"/>
            <ac:spMk id="70" creationId="{E6797E05-070F-43DA-99A0-2B941CEA20A4}"/>
          </ac:spMkLst>
        </pc:spChg>
        <pc:spChg chg="del mod">
          <ac:chgData name="Adagio Matias Ezequiel" userId="6da73eac-18c3-41ff-a647-8b08f7bcff3e" providerId="ADAL" clId="{77F2310E-4F4E-4C01-9E7E-16BB8E38B863}" dt="2024-04-21T17:26:46.514" v="818" actId="478"/>
          <ac:spMkLst>
            <pc:docMk/>
            <pc:sldMk cId="1269259645" sldId="385"/>
            <ac:spMk id="71" creationId="{C7FE3142-4A76-4322-8D08-486831F8A2D2}"/>
          </ac:spMkLst>
        </pc:spChg>
        <pc:grpChg chg="add mod">
          <ac:chgData name="Adagio Matias Ezequiel" userId="6da73eac-18c3-41ff-a647-8b08f7bcff3e" providerId="ADAL" clId="{77F2310E-4F4E-4C01-9E7E-16BB8E38B863}" dt="2024-04-21T17:45:51.481" v="984" actId="1076"/>
          <ac:grpSpMkLst>
            <pc:docMk/>
            <pc:sldMk cId="1269259645" sldId="385"/>
            <ac:grpSpMk id="18" creationId="{9D7C5CA8-BF37-71DF-83EF-463FD65D117F}"/>
          </ac:grpSpMkLst>
        </pc:grpChg>
      </pc:sldChg>
      <pc:sldChg chg="addSp delSp modSp mod delAnim modAnim">
        <pc:chgData name="Adagio Matias Ezequiel" userId="6da73eac-18c3-41ff-a647-8b08f7bcff3e" providerId="ADAL" clId="{77F2310E-4F4E-4C01-9E7E-16BB8E38B863}" dt="2024-04-21T17:46:05.077" v="986" actId="1076"/>
        <pc:sldMkLst>
          <pc:docMk/>
          <pc:sldMk cId="1020334780" sldId="386"/>
        </pc:sldMkLst>
        <pc:spChg chg="del">
          <ac:chgData name="Adagio Matias Ezequiel" userId="6da73eac-18c3-41ff-a647-8b08f7bcff3e" providerId="ADAL" clId="{77F2310E-4F4E-4C01-9E7E-16BB8E38B863}" dt="2024-04-21T17:35:23.964" v="901" actId="478"/>
          <ac:spMkLst>
            <pc:docMk/>
            <pc:sldMk cId="1020334780" sldId="386"/>
            <ac:spMk id="13" creationId="{00000000-0000-0000-0000-000000000000}"/>
          </ac:spMkLst>
        </pc:spChg>
        <pc:spChg chg="add mod">
          <ac:chgData name="Adagio Matias Ezequiel" userId="6da73eac-18c3-41ff-a647-8b08f7bcff3e" providerId="ADAL" clId="{77F2310E-4F4E-4C01-9E7E-16BB8E38B863}" dt="2024-04-21T17:35:30.075" v="918" actId="20577"/>
          <ac:spMkLst>
            <pc:docMk/>
            <pc:sldMk cId="1020334780" sldId="386"/>
            <ac:spMk id="41" creationId="{93DCF926-261C-485A-24BD-8E40A124CEF7}"/>
          </ac:spMkLst>
        </pc:spChg>
        <pc:spChg chg="mod">
          <ac:chgData name="Adagio Matias Ezequiel" userId="6da73eac-18c3-41ff-a647-8b08f7bcff3e" providerId="ADAL" clId="{77F2310E-4F4E-4C01-9E7E-16BB8E38B863}" dt="2024-04-21T17:35:12.623" v="899" actId="164"/>
          <ac:spMkLst>
            <pc:docMk/>
            <pc:sldMk cId="1020334780" sldId="386"/>
            <ac:spMk id="50" creationId="{25A366DC-84E5-46FB-ACFE-931006741412}"/>
          </ac:spMkLst>
        </pc:spChg>
        <pc:spChg chg="mod">
          <ac:chgData name="Adagio Matias Ezequiel" userId="6da73eac-18c3-41ff-a647-8b08f7bcff3e" providerId="ADAL" clId="{77F2310E-4F4E-4C01-9E7E-16BB8E38B863}" dt="2024-04-21T17:35:12.623" v="899" actId="164"/>
          <ac:spMkLst>
            <pc:docMk/>
            <pc:sldMk cId="1020334780" sldId="386"/>
            <ac:spMk id="51" creationId="{28182CBF-D1AB-4F3D-8AF6-AE9220318684}"/>
          </ac:spMkLst>
        </pc:spChg>
        <pc:spChg chg="mod">
          <ac:chgData name="Adagio Matias Ezequiel" userId="6da73eac-18c3-41ff-a647-8b08f7bcff3e" providerId="ADAL" clId="{77F2310E-4F4E-4C01-9E7E-16BB8E38B863}" dt="2024-04-21T17:45:10.001" v="978" actId="1076"/>
          <ac:spMkLst>
            <pc:docMk/>
            <pc:sldMk cId="1020334780" sldId="386"/>
            <ac:spMk id="52" creationId="{618C9B64-537F-47C1-A2A1-87C9300E159A}"/>
          </ac:spMkLst>
        </pc:spChg>
        <pc:spChg chg="mod">
          <ac:chgData name="Adagio Matias Ezequiel" userId="6da73eac-18c3-41ff-a647-8b08f7bcff3e" providerId="ADAL" clId="{77F2310E-4F4E-4C01-9E7E-16BB8E38B863}" dt="2024-04-21T17:35:12.623" v="899" actId="164"/>
          <ac:spMkLst>
            <pc:docMk/>
            <pc:sldMk cId="1020334780" sldId="386"/>
            <ac:spMk id="53" creationId="{878C02AC-809A-4680-AF6B-7B9EB3391A49}"/>
          </ac:spMkLst>
        </pc:spChg>
        <pc:spChg chg="mod">
          <ac:chgData name="Adagio Matias Ezequiel" userId="6da73eac-18c3-41ff-a647-8b08f7bcff3e" providerId="ADAL" clId="{77F2310E-4F4E-4C01-9E7E-16BB8E38B863}" dt="2024-04-21T17:35:12.623" v="899" actId="164"/>
          <ac:spMkLst>
            <pc:docMk/>
            <pc:sldMk cId="1020334780" sldId="386"/>
            <ac:spMk id="54" creationId="{7EA8809E-80E2-41F1-8D46-024FE84E2A19}"/>
          </ac:spMkLst>
        </pc:spChg>
        <pc:spChg chg="mod">
          <ac:chgData name="Adagio Matias Ezequiel" userId="6da73eac-18c3-41ff-a647-8b08f7bcff3e" providerId="ADAL" clId="{77F2310E-4F4E-4C01-9E7E-16BB8E38B863}" dt="2024-04-21T17:35:12.623" v="899" actId="164"/>
          <ac:spMkLst>
            <pc:docMk/>
            <pc:sldMk cId="1020334780" sldId="386"/>
            <ac:spMk id="56" creationId="{4CAC76EE-582A-4C96-9C60-00608CEA412C}"/>
          </ac:spMkLst>
        </pc:spChg>
        <pc:spChg chg="mod">
          <ac:chgData name="Adagio Matias Ezequiel" userId="6da73eac-18c3-41ff-a647-8b08f7bcff3e" providerId="ADAL" clId="{77F2310E-4F4E-4C01-9E7E-16BB8E38B863}" dt="2024-04-21T17:35:12.623" v="899" actId="164"/>
          <ac:spMkLst>
            <pc:docMk/>
            <pc:sldMk cId="1020334780" sldId="386"/>
            <ac:spMk id="65" creationId="{3BE29DF6-8DD9-4322-95CF-F46031C2120B}"/>
          </ac:spMkLst>
        </pc:spChg>
        <pc:spChg chg="mod">
          <ac:chgData name="Adagio Matias Ezequiel" userId="6da73eac-18c3-41ff-a647-8b08f7bcff3e" providerId="ADAL" clId="{77F2310E-4F4E-4C01-9E7E-16BB8E38B863}" dt="2024-04-21T17:35:12.623" v="899" actId="164"/>
          <ac:spMkLst>
            <pc:docMk/>
            <pc:sldMk cId="1020334780" sldId="386"/>
            <ac:spMk id="66" creationId="{E9B0FD33-49BE-4296-BA79-B8B7B55FA51D}"/>
          </ac:spMkLst>
        </pc:spChg>
        <pc:spChg chg="mod">
          <ac:chgData name="Adagio Matias Ezequiel" userId="6da73eac-18c3-41ff-a647-8b08f7bcff3e" providerId="ADAL" clId="{77F2310E-4F4E-4C01-9E7E-16BB8E38B863}" dt="2024-04-21T17:35:12.623" v="899" actId="164"/>
          <ac:spMkLst>
            <pc:docMk/>
            <pc:sldMk cId="1020334780" sldId="386"/>
            <ac:spMk id="77" creationId="{E6950AA9-5C9F-4049-8955-240D1679DC13}"/>
          </ac:spMkLst>
        </pc:spChg>
        <pc:spChg chg="mod">
          <ac:chgData name="Adagio Matias Ezequiel" userId="6da73eac-18c3-41ff-a647-8b08f7bcff3e" providerId="ADAL" clId="{77F2310E-4F4E-4C01-9E7E-16BB8E38B863}" dt="2024-04-21T17:35:12.623" v="899" actId="164"/>
          <ac:spMkLst>
            <pc:docMk/>
            <pc:sldMk cId="1020334780" sldId="386"/>
            <ac:spMk id="78" creationId="{F861CAC4-11BB-4317-ABF8-45D547CD3531}"/>
          </ac:spMkLst>
        </pc:spChg>
        <pc:spChg chg="del mod">
          <ac:chgData name="Adagio Matias Ezequiel" userId="6da73eac-18c3-41ff-a647-8b08f7bcff3e" providerId="ADAL" clId="{77F2310E-4F4E-4C01-9E7E-16BB8E38B863}" dt="2024-04-21T17:34:13.863" v="892" actId="478"/>
          <ac:spMkLst>
            <pc:docMk/>
            <pc:sldMk cId="1020334780" sldId="386"/>
            <ac:spMk id="79" creationId="{A1E933F0-97F5-490F-AD8D-AF8A5FC3E66B}"/>
          </ac:spMkLst>
        </pc:spChg>
        <pc:spChg chg="del mod">
          <ac:chgData name="Adagio Matias Ezequiel" userId="6da73eac-18c3-41ff-a647-8b08f7bcff3e" providerId="ADAL" clId="{77F2310E-4F4E-4C01-9E7E-16BB8E38B863}" dt="2024-04-21T17:34:13.863" v="892" actId="478"/>
          <ac:spMkLst>
            <pc:docMk/>
            <pc:sldMk cId="1020334780" sldId="386"/>
            <ac:spMk id="80" creationId="{60ACE535-33E2-4C12-A395-C528502C7B7A}"/>
          </ac:spMkLst>
        </pc:spChg>
        <pc:spChg chg="del mod">
          <ac:chgData name="Adagio Matias Ezequiel" userId="6da73eac-18c3-41ff-a647-8b08f7bcff3e" providerId="ADAL" clId="{77F2310E-4F4E-4C01-9E7E-16BB8E38B863}" dt="2024-04-21T17:34:13.863" v="892" actId="478"/>
          <ac:spMkLst>
            <pc:docMk/>
            <pc:sldMk cId="1020334780" sldId="386"/>
            <ac:spMk id="81" creationId="{A0639FA5-3ADC-4018-B241-FF293C4F5960}"/>
          </ac:spMkLst>
        </pc:spChg>
        <pc:spChg chg="del mod">
          <ac:chgData name="Adagio Matias Ezequiel" userId="6da73eac-18c3-41ff-a647-8b08f7bcff3e" providerId="ADAL" clId="{77F2310E-4F4E-4C01-9E7E-16BB8E38B863}" dt="2024-04-21T17:34:13.863" v="892" actId="478"/>
          <ac:spMkLst>
            <pc:docMk/>
            <pc:sldMk cId="1020334780" sldId="386"/>
            <ac:spMk id="82" creationId="{B857BF0A-7817-458C-8209-62A7510DC6D9}"/>
          </ac:spMkLst>
        </pc:spChg>
        <pc:spChg chg="del mod">
          <ac:chgData name="Adagio Matias Ezequiel" userId="6da73eac-18c3-41ff-a647-8b08f7bcff3e" providerId="ADAL" clId="{77F2310E-4F4E-4C01-9E7E-16BB8E38B863}" dt="2024-04-21T17:34:13.863" v="892" actId="478"/>
          <ac:spMkLst>
            <pc:docMk/>
            <pc:sldMk cId="1020334780" sldId="386"/>
            <ac:spMk id="83" creationId="{C6020263-A29D-4A67-A1DE-1DFFAA37B852}"/>
          </ac:spMkLst>
        </pc:spChg>
        <pc:spChg chg="mod">
          <ac:chgData name="Adagio Matias Ezequiel" userId="6da73eac-18c3-41ff-a647-8b08f7bcff3e" providerId="ADAL" clId="{77F2310E-4F4E-4C01-9E7E-16BB8E38B863}" dt="2024-04-21T17:35:12.623" v="899" actId="164"/>
          <ac:spMkLst>
            <pc:docMk/>
            <pc:sldMk cId="1020334780" sldId="386"/>
            <ac:spMk id="84" creationId="{E630B4FE-2ECE-4DC8-87CD-7F053FA7B9CB}"/>
          </ac:spMkLst>
        </pc:spChg>
        <pc:grpChg chg="add mod">
          <ac:chgData name="Adagio Matias Ezequiel" userId="6da73eac-18c3-41ff-a647-8b08f7bcff3e" providerId="ADAL" clId="{77F2310E-4F4E-4C01-9E7E-16BB8E38B863}" dt="2024-04-21T17:46:05.077" v="986" actId="1076"/>
          <ac:grpSpMkLst>
            <pc:docMk/>
            <pc:sldMk cId="1020334780" sldId="386"/>
            <ac:grpSpMk id="39" creationId="{7E7331C8-5CEB-C783-F81F-0A4CFB854B4F}"/>
          </ac:grpSpMkLst>
        </pc:grpChg>
        <pc:cxnChg chg="mod">
          <ac:chgData name="Adagio Matias Ezequiel" userId="6da73eac-18c3-41ff-a647-8b08f7bcff3e" providerId="ADAL" clId="{77F2310E-4F4E-4C01-9E7E-16BB8E38B863}" dt="2024-04-21T17:35:12.623" v="899" actId="164"/>
          <ac:cxnSpMkLst>
            <pc:docMk/>
            <pc:sldMk cId="1020334780" sldId="386"/>
            <ac:cxnSpMk id="57" creationId="{42D64FDB-0CD0-42B9-A5DE-DC72CA4A3314}"/>
          </ac:cxnSpMkLst>
        </pc:cxnChg>
        <pc:cxnChg chg="mod">
          <ac:chgData name="Adagio Matias Ezequiel" userId="6da73eac-18c3-41ff-a647-8b08f7bcff3e" providerId="ADAL" clId="{77F2310E-4F4E-4C01-9E7E-16BB8E38B863}" dt="2024-04-21T17:35:12.623" v="899" actId="164"/>
          <ac:cxnSpMkLst>
            <pc:docMk/>
            <pc:sldMk cId="1020334780" sldId="386"/>
            <ac:cxnSpMk id="58" creationId="{77C6BCFE-9D37-42DE-9978-E8BAF0EEA483}"/>
          </ac:cxnSpMkLst>
        </pc:cxnChg>
        <pc:cxnChg chg="mod">
          <ac:chgData name="Adagio Matias Ezequiel" userId="6da73eac-18c3-41ff-a647-8b08f7bcff3e" providerId="ADAL" clId="{77F2310E-4F4E-4C01-9E7E-16BB8E38B863}" dt="2024-04-21T17:35:12.623" v="899" actId="164"/>
          <ac:cxnSpMkLst>
            <pc:docMk/>
            <pc:sldMk cId="1020334780" sldId="386"/>
            <ac:cxnSpMk id="59" creationId="{B6A6CD97-DB47-4A84-98CA-150F0EE5D41C}"/>
          </ac:cxnSpMkLst>
        </pc:cxnChg>
        <pc:cxnChg chg="mod">
          <ac:chgData name="Adagio Matias Ezequiel" userId="6da73eac-18c3-41ff-a647-8b08f7bcff3e" providerId="ADAL" clId="{77F2310E-4F4E-4C01-9E7E-16BB8E38B863}" dt="2024-04-21T17:35:12.623" v="899" actId="164"/>
          <ac:cxnSpMkLst>
            <pc:docMk/>
            <pc:sldMk cId="1020334780" sldId="386"/>
            <ac:cxnSpMk id="60" creationId="{36FEA7A7-DCB2-4389-89CF-59FF357E924D}"/>
          </ac:cxnSpMkLst>
        </pc:cxnChg>
        <pc:cxnChg chg="mod">
          <ac:chgData name="Adagio Matias Ezequiel" userId="6da73eac-18c3-41ff-a647-8b08f7bcff3e" providerId="ADAL" clId="{77F2310E-4F4E-4C01-9E7E-16BB8E38B863}" dt="2024-04-21T17:35:12.623" v="899" actId="164"/>
          <ac:cxnSpMkLst>
            <pc:docMk/>
            <pc:sldMk cId="1020334780" sldId="386"/>
            <ac:cxnSpMk id="61" creationId="{DAA9DA6E-5FF2-4556-9B9E-C2BC6A840AF7}"/>
          </ac:cxnSpMkLst>
        </pc:cxnChg>
        <pc:cxnChg chg="mod">
          <ac:chgData name="Adagio Matias Ezequiel" userId="6da73eac-18c3-41ff-a647-8b08f7bcff3e" providerId="ADAL" clId="{77F2310E-4F4E-4C01-9E7E-16BB8E38B863}" dt="2024-04-21T17:35:12.623" v="899" actId="164"/>
          <ac:cxnSpMkLst>
            <pc:docMk/>
            <pc:sldMk cId="1020334780" sldId="386"/>
            <ac:cxnSpMk id="62" creationId="{85DEE562-1798-4E74-9D16-B61812AE431F}"/>
          </ac:cxnSpMkLst>
        </pc:cxnChg>
        <pc:cxnChg chg="mod">
          <ac:chgData name="Adagio Matias Ezequiel" userId="6da73eac-18c3-41ff-a647-8b08f7bcff3e" providerId="ADAL" clId="{77F2310E-4F4E-4C01-9E7E-16BB8E38B863}" dt="2024-04-21T17:35:12.623" v="899" actId="164"/>
          <ac:cxnSpMkLst>
            <pc:docMk/>
            <pc:sldMk cId="1020334780" sldId="386"/>
            <ac:cxnSpMk id="63" creationId="{C67F4B3A-9439-438C-855C-39968B2DDC68}"/>
          </ac:cxnSpMkLst>
        </pc:cxnChg>
        <pc:cxnChg chg="mod">
          <ac:chgData name="Adagio Matias Ezequiel" userId="6da73eac-18c3-41ff-a647-8b08f7bcff3e" providerId="ADAL" clId="{77F2310E-4F4E-4C01-9E7E-16BB8E38B863}" dt="2024-04-21T17:35:12.623" v="899" actId="164"/>
          <ac:cxnSpMkLst>
            <pc:docMk/>
            <pc:sldMk cId="1020334780" sldId="386"/>
            <ac:cxnSpMk id="64" creationId="{B634A0A1-46B2-4820-8E70-14AA3FEB4941}"/>
          </ac:cxnSpMkLst>
        </pc:cxnChg>
        <pc:cxnChg chg="mod">
          <ac:chgData name="Adagio Matias Ezequiel" userId="6da73eac-18c3-41ff-a647-8b08f7bcff3e" providerId="ADAL" clId="{77F2310E-4F4E-4C01-9E7E-16BB8E38B863}" dt="2024-04-21T17:35:12.623" v="899" actId="164"/>
          <ac:cxnSpMkLst>
            <pc:docMk/>
            <pc:sldMk cId="1020334780" sldId="386"/>
            <ac:cxnSpMk id="73" creationId="{3EFCA89B-39D0-46BE-8A58-0B6292AC1CCB}"/>
          </ac:cxnSpMkLst>
        </pc:cxnChg>
        <pc:cxnChg chg="mod">
          <ac:chgData name="Adagio Matias Ezequiel" userId="6da73eac-18c3-41ff-a647-8b08f7bcff3e" providerId="ADAL" clId="{77F2310E-4F4E-4C01-9E7E-16BB8E38B863}" dt="2024-04-21T17:35:12.623" v="899" actId="164"/>
          <ac:cxnSpMkLst>
            <pc:docMk/>
            <pc:sldMk cId="1020334780" sldId="386"/>
            <ac:cxnSpMk id="74" creationId="{BE5F7394-72AB-4DA1-AC30-D63BEB5ABF32}"/>
          </ac:cxnSpMkLst>
        </pc:cxnChg>
        <pc:cxnChg chg="mod">
          <ac:chgData name="Adagio Matias Ezequiel" userId="6da73eac-18c3-41ff-a647-8b08f7bcff3e" providerId="ADAL" clId="{77F2310E-4F4E-4C01-9E7E-16BB8E38B863}" dt="2024-04-21T17:35:12.623" v="899" actId="164"/>
          <ac:cxnSpMkLst>
            <pc:docMk/>
            <pc:sldMk cId="1020334780" sldId="386"/>
            <ac:cxnSpMk id="75" creationId="{56815AF3-072B-4E34-8B3E-D23445EEFE7C}"/>
          </ac:cxnSpMkLst>
        </pc:cxnChg>
        <pc:cxnChg chg="mod">
          <ac:chgData name="Adagio Matias Ezequiel" userId="6da73eac-18c3-41ff-a647-8b08f7bcff3e" providerId="ADAL" clId="{77F2310E-4F4E-4C01-9E7E-16BB8E38B863}" dt="2024-04-21T17:39:11.266" v="942" actId="692"/>
          <ac:cxnSpMkLst>
            <pc:docMk/>
            <pc:sldMk cId="1020334780" sldId="386"/>
            <ac:cxnSpMk id="76" creationId="{3D506D1D-5357-4346-8B67-F0314C809C80}"/>
          </ac:cxnSpMkLst>
        </pc:cxnChg>
      </pc:sldChg>
      <pc:sldChg chg="del">
        <pc:chgData name="Adagio Matias Ezequiel" userId="6da73eac-18c3-41ff-a647-8b08f7bcff3e" providerId="ADAL" clId="{77F2310E-4F4E-4C01-9E7E-16BB8E38B863}" dt="2024-04-21T22:49:51.166" v="3266" actId="2696"/>
        <pc:sldMkLst>
          <pc:docMk/>
          <pc:sldMk cId="757540940" sldId="399"/>
        </pc:sldMkLst>
      </pc:sldChg>
      <pc:sldChg chg="addSp delSp modSp mod">
        <pc:chgData name="Adagio Matias Ezequiel" userId="6da73eac-18c3-41ff-a647-8b08f7bcff3e" providerId="ADAL" clId="{77F2310E-4F4E-4C01-9E7E-16BB8E38B863}" dt="2024-04-21T16:27:58.424" v="139" actId="1076"/>
        <pc:sldMkLst>
          <pc:docMk/>
          <pc:sldMk cId="261962041" sldId="402"/>
        </pc:sldMkLst>
        <pc:spChg chg="mod">
          <ac:chgData name="Adagio Matias Ezequiel" userId="6da73eac-18c3-41ff-a647-8b08f7bcff3e" providerId="ADAL" clId="{77F2310E-4F4E-4C01-9E7E-16BB8E38B863}" dt="2024-04-21T16:27:58.424" v="139" actId="1076"/>
          <ac:spMkLst>
            <pc:docMk/>
            <pc:sldMk cId="261962041" sldId="402"/>
            <ac:spMk id="3" creationId="{00000000-0000-0000-0000-000000000000}"/>
          </ac:spMkLst>
        </pc:spChg>
        <pc:spChg chg="add mod">
          <ac:chgData name="Adagio Matias Ezequiel" userId="6da73eac-18c3-41ff-a647-8b08f7bcff3e" providerId="ADAL" clId="{77F2310E-4F4E-4C01-9E7E-16BB8E38B863}" dt="2024-04-21T16:25:05.906" v="103" actId="20577"/>
          <ac:spMkLst>
            <pc:docMk/>
            <pc:sldMk cId="261962041" sldId="402"/>
            <ac:spMk id="5" creationId="{EB169D21-C9F8-57DE-D657-9DCC7DB4D7BD}"/>
          </ac:spMkLst>
        </pc:spChg>
        <pc:spChg chg="del">
          <ac:chgData name="Adagio Matias Ezequiel" userId="6da73eac-18c3-41ff-a647-8b08f7bcff3e" providerId="ADAL" clId="{77F2310E-4F4E-4C01-9E7E-16BB8E38B863}" dt="2024-04-21T16:25:01.856" v="95" actId="478"/>
          <ac:spMkLst>
            <pc:docMk/>
            <pc:sldMk cId="261962041" sldId="402"/>
            <ac:spMk id="13" creationId="{00000000-0000-0000-0000-000000000000}"/>
          </ac:spMkLst>
        </pc:spChg>
        <pc:graphicFrameChg chg="mod">
          <ac:chgData name="Adagio Matias Ezequiel" userId="6da73eac-18c3-41ff-a647-8b08f7bcff3e" providerId="ADAL" clId="{77F2310E-4F4E-4C01-9E7E-16BB8E38B863}" dt="2024-04-21T16:27:50.459" v="138" actId="1076"/>
          <ac:graphicFrameMkLst>
            <pc:docMk/>
            <pc:sldMk cId="261962041" sldId="402"/>
            <ac:graphicFrameMk id="2" creationId="{00000000-0000-0000-0000-000000000000}"/>
          </ac:graphicFrameMkLst>
        </pc:graphicFrameChg>
      </pc:sldChg>
      <pc:sldChg chg="addSp delSp modSp mod setBg">
        <pc:chgData name="Adagio Matias Ezequiel" userId="6da73eac-18c3-41ff-a647-8b08f7bcff3e" providerId="ADAL" clId="{77F2310E-4F4E-4C01-9E7E-16BB8E38B863}" dt="2024-04-21T16:55:25.996" v="557" actId="692"/>
        <pc:sldMkLst>
          <pc:docMk/>
          <pc:sldMk cId="1051706761" sldId="404"/>
        </pc:sldMkLst>
        <pc:spChg chg="add mod">
          <ac:chgData name="Adagio Matias Ezequiel" userId="6da73eac-18c3-41ff-a647-8b08f7bcff3e" providerId="ADAL" clId="{77F2310E-4F4E-4C01-9E7E-16BB8E38B863}" dt="2024-04-21T16:51:42.491" v="437" actId="20577"/>
          <ac:spMkLst>
            <pc:docMk/>
            <pc:sldMk cId="1051706761" sldId="404"/>
            <ac:spMk id="4" creationId="{FC3955A9-66A4-BB93-5CEC-939132BCE4CF}"/>
          </ac:spMkLst>
        </pc:spChg>
        <pc:spChg chg="add del mod ord">
          <ac:chgData name="Adagio Matias Ezequiel" userId="6da73eac-18c3-41ff-a647-8b08f7bcff3e" providerId="ADAL" clId="{77F2310E-4F4E-4C01-9E7E-16BB8E38B863}" dt="2024-04-21T16:54:24.478" v="491" actId="166"/>
          <ac:spMkLst>
            <pc:docMk/>
            <pc:sldMk cId="1051706761" sldId="404"/>
            <ac:spMk id="6" creationId="{58026C84-3DDD-5028-A0B9-DC12608E7085}"/>
          </ac:spMkLst>
        </pc:spChg>
        <pc:spChg chg="add mod ord">
          <ac:chgData name="Adagio Matias Ezequiel" userId="6da73eac-18c3-41ff-a647-8b08f7bcff3e" providerId="ADAL" clId="{77F2310E-4F4E-4C01-9E7E-16BB8E38B863}" dt="2024-04-21T16:54:38.340" v="494" actId="166"/>
          <ac:spMkLst>
            <pc:docMk/>
            <pc:sldMk cId="1051706761" sldId="404"/>
            <ac:spMk id="7" creationId="{583B3D33-DEC9-B7CD-73B3-552B230BF4C9}"/>
          </ac:spMkLst>
        </pc:spChg>
        <pc:spChg chg="add">
          <ac:chgData name="Adagio Matias Ezequiel" userId="6da73eac-18c3-41ff-a647-8b08f7bcff3e" providerId="ADAL" clId="{77F2310E-4F4E-4C01-9E7E-16BB8E38B863}" dt="2024-04-21T16:48:06.873" v="315" actId="26606"/>
          <ac:spMkLst>
            <pc:docMk/>
            <pc:sldMk cId="1051706761" sldId="404"/>
            <ac:spMk id="8" creationId="{A804366F-2366-4688-98E7-B101C7BC6146}"/>
          </ac:spMkLst>
        </pc:spChg>
        <pc:spChg chg="add mod ord">
          <ac:chgData name="Adagio Matias Ezequiel" userId="6da73eac-18c3-41ff-a647-8b08f7bcff3e" providerId="ADAL" clId="{77F2310E-4F4E-4C01-9E7E-16BB8E38B863}" dt="2024-04-21T16:54:28.704" v="492" actId="166"/>
          <ac:spMkLst>
            <pc:docMk/>
            <pc:sldMk cId="1051706761" sldId="404"/>
            <ac:spMk id="10" creationId="{87244C07-75EF-A3C2-8187-7EB9E8AC1ECB}"/>
          </ac:spMkLst>
        </pc:spChg>
        <pc:spChg chg="add">
          <ac:chgData name="Adagio Matias Ezequiel" userId="6da73eac-18c3-41ff-a647-8b08f7bcff3e" providerId="ADAL" clId="{77F2310E-4F4E-4C01-9E7E-16BB8E38B863}" dt="2024-04-21T16:48:06.873" v="315" actId="26606"/>
          <ac:spMkLst>
            <pc:docMk/>
            <pc:sldMk cId="1051706761" sldId="404"/>
            <ac:spMk id="11" creationId="{4E866FF9-A729-45F0-A163-10E89E871602}"/>
          </ac:spMkLst>
        </pc:spChg>
        <pc:spChg chg="del mod">
          <ac:chgData name="Adagio Matias Ezequiel" userId="6da73eac-18c3-41ff-a647-8b08f7bcff3e" providerId="ADAL" clId="{77F2310E-4F4E-4C01-9E7E-16BB8E38B863}" dt="2024-04-21T16:44:19.507" v="285" actId="478"/>
          <ac:spMkLst>
            <pc:docMk/>
            <pc:sldMk cId="1051706761" sldId="404"/>
            <ac:spMk id="13" creationId="{00000000-0000-0000-0000-000000000000}"/>
          </ac:spMkLst>
        </pc:spChg>
        <pc:spChg chg="add mod ord">
          <ac:chgData name="Adagio Matias Ezequiel" userId="6da73eac-18c3-41ff-a647-8b08f7bcff3e" providerId="ADAL" clId="{77F2310E-4F4E-4C01-9E7E-16BB8E38B863}" dt="2024-04-21T16:54:38.340" v="494" actId="166"/>
          <ac:spMkLst>
            <pc:docMk/>
            <pc:sldMk cId="1051706761" sldId="404"/>
            <ac:spMk id="14" creationId="{C0EB1086-AF4E-9D99-2795-E4FC2C120E3F}"/>
          </ac:spMkLst>
        </pc:spChg>
        <pc:spChg chg="add mod ord">
          <ac:chgData name="Adagio Matias Ezequiel" userId="6da73eac-18c3-41ff-a647-8b08f7bcff3e" providerId="ADAL" clId="{77F2310E-4F4E-4C01-9E7E-16BB8E38B863}" dt="2024-04-21T16:55:25.996" v="557" actId="692"/>
          <ac:spMkLst>
            <pc:docMk/>
            <pc:sldMk cId="1051706761" sldId="404"/>
            <ac:spMk id="15" creationId="{F23A7F85-58B9-9E07-07BD-E8379AB60AE7}"/>
          </ac:spMkLst>
        </pc:spChg>
        <pc:graphicFrameChg chg="del mod ord">
          <ac:chgData name="Adagio Matias Ezequiel" userId="6da73eac-18c3-41ff-a647-8b08f7bcff3e" providerId="ADAL" clId="{77F2310E-4F4E-4C01-9E7E-16BB8E38B863}" dt="2024-04-21T16:51:14.601" v="425" actId="478"/>
          <ac:graphicFrameMkLst>
            <pc:docMk/>
            <pc:sldMk cId="1051706761" sldId="404"/>
            <ac:graphicFrameMk id="2" creationId="{00000000-0000-0000-0000-000000000000}"/>
          </ac:graphicFrameMkLst>
        </pc:graphicFrameChg>
      </pc:sldChg>
      <pc:sldChg chg="addSp delSp modSp mod">
        <pc:chgData name="Adagio Matias Ezequiel" userId="6da73eac-18c3-41ff-a647-8b08f7bcff3e" providerId="ADAL" clId="{77F2310E-4F4E-4C01-9E7E-16BB8E38B863}" dt="2024-04-21T18:36:21.494" v="1771" actId="1035"/>
        <pc:sldMkLst>
          <pc:docMk/>
          <pc:sldMk cId="1229842572" sldId="406"/>
        </pc:sldMkLst>
        <pc:spChg chg="add mod">
          <ac:chgData name="Adagio Matias Ezequiel" userId="6da73eac-18c3-41ff-a647-8b08f7bcff3e" providerId="ADAL" clId="{77F2310E-4F4E-4C01-9E7E-16BB8E38B863}" dt="2024-04-21T18:35:16.785" v="1725"/>
          <ac:spMkLst>
            <pc:docMk/>
            <pc:sldMk cId="1229842572" sldId="406"/>
            <ac:spMk id="2" creationId="{803E11DA-C812-0835-24F5-3EFA2E0F759F}"/>
          </ac:spMkLst>
        </pc:spChg>
        <pc:spChg chg="add del mod">
          <ac:chgData name="Adagio Matias Ezequiel" userId="6da73eac-18c3-41ff-a647-8b08f7bcff3e" providerId="ADAL" clId="{77F2310E-4F4E-4C01-9E7E-16BB8E38B863}" dt="2024-04-21T18:35:26.932" v="1731" actId="478"/>
          <ac:spMkLst>
            <pc:docMk/>
            <pc:sldMk cId="1229842572" sldId="406"/>
            <ac:spMk id="6" creationId="{65556A97-FABE-F3C2-9AFA-3A52E7802B90}"/>
          </ac:spMkLst>
        </pc:spChg>
        <pc:spChg chg="add mod">
          <ac:chgData name="Adagio Matias Ezequiel" userId="6da73eac-18c3-41ff-a647-8b08f7bcff3e" providerId="ADAL" clId="{77F2310E-4F4E-4C01-9E7E-16BB8E38B863}" dt="2024-04-21T18:35:24.321" v="1730"/>
          <ac:spMkLst>
            <pc:docMk/>
            <pc:sldMk cId="1229842572" sldId="406"/>
            <ac:spMk id="7" creationId="{AFBE06FE-A660-6C64-E9E4-35D2C448E33E}"/>
          </ac:spMkLst>
        </pc:spChg>
        <pc:spChg chg="mod">
          <ac:chgData name="Adagio Matias Ezequiel" userId="6da73eac-18c3-41ff-a647-8b08f7bcff3e" providerId="ADAL" clId="{77F2310E-4F4E-4C01-9E7E-16BB8E38B863}" dt="2024-04-21T18:36:14.758" v="1766" actId="1036"/>
          <ac:spMkLst>
            <pc:docMk/>
            <pc:sldMk cId="1229842572" sldId="406"/>
            <ac:spMk id="9" creationId="{ADE684E4-3175-E6A3-4212-DAEF197C8FA5}"/>
          </ac:spMkLst>
        </pc:spChg>
        <pc:spChg chg="mod">
          <ac:chgData name="Adagio Matias Ezequiel" userId="6da73eac-18c3-41ff-a647-8b08f7bcff3e" providerId="ADAL" clId="{77F2310E-4F4E-4C01-9E7E-16BB8E38B863}" dt="2024-04-21T18:36:21.494" v="1771" actId="1035"/>
          <ac:spMkLst>
            <pc:docMk/>
            <pc:sldMk cId="1229842572" sldId="406"/>
            <ac:spMk id="10" creationId="{CEB1A40C-D5C8-DDE4-6BDC-5F24E0C37C1A}"/>
          </ac:spMkLst>
        </pc:spChg>
        <pc:spChg chg="del">
          <ac:chgData name="Adagio Matias Ezequiel" userId="6da73eac-18c3-41ff-a647-8b08f7bcff3e" providerId="ADAL" clId="{77F2310E-4F4E-4C01-9E7E-16BB8E38B863}" dt="2024-04-21T18:35:18.773" v="1726" actId="478"/>
          <ac:spMkLst>
            <pc:docMk/>
            <pc:sldMk cId="1229842572" sldId="406"/>
            <ac:spMk id="13" creationId="{00000000-0000-0000-0000-000000000000}"/>
          </ac:spMkLst>
        </pc:spChg>
        <pc:picChg chg="mod">
          <ac:chgData name="Adagio Matias Ezequiel" userId="6da73eac-18c3-41ff-a647-8b08f7bcff3e" providerId="ADAL" clId="{77F2310E-4F4E-4C01-9E7E-16BB8E38B863}" dt="2024-04-21T18:36:07.533" v="1759" actId="1036"/>
          <ac:picMkLst>
            <pc:docMk/>
            <pc:sldMk cId="1229842572" sldId="406"/>
            <ac:picMk id="3" creationId="{906DE70D-87CB-9DCC-1E08-AE820B331585}"/>
          </ac:picMkLst>
        </pc:picChg>
        <pc:picChg chg="mod">
          <ac:chgData name="Adagio Matias Ezequiel" userId="6da73eac-18c3-41ff-a647-8b08f7bcff3e" providerId="ADAL" clId="{77F2310E-4F4E-4C01-9E7E-16BB8E38B863}" dt="2024-04-21T18:36:10.799" v="1763" actId="1035"/>
          <ac:picMkLst>
            <pc:docMk/>
            <pc:sldMk cId="1229842572" sldId="406"/>
            <ac:picMk id="5" creationId="{0230E95F-B5C5-BB20-2C67-727C7471DF29}"/>
          </ac:picMkLst>
        </pc:picChg>
      </pc:sldChg>
      <pc:sldChg chg="addSp delSp modSp del mod">
        <pc:chgData name="Adagio Matias Ezequiel" userId="6da73eac-18c3-41ff-a647-8b08f7bcff3e" providerId="ADAL" clId="{77F2310E-4F4E-4C01-9E7E-16BB8E38B863}" dt="2024-04-21T16:58:35.510" v="606" actId="2696"/>
        <pc:sldMkLst>
          <pc:docMk/>
          <pc:sldMk cId="3423523031" sldId="410"/>
        </pc:sldMkLst>
        <pc:spChg chg="add mod">
          <ac:chgData name="Adagio Matias Ezequiel" userId="6da73eac-18c3-41ff-a647-8b08f7bcff3e" providerId="ADAL" clId="{77F2310E-4F4E-4C01-9E7E-16BB8E38B863}" dt="2024-04-21T16:56:05.408" v="565" actId="20577"/>
          <ac:spMkLst>
            <pc:docMk/>
            <pc:sldMk cId="3423523031" sldId="410"/>
            <ac:spMk id="3" creationId="{9BE6D517-06C8-0D56-7AAE-D280F6A20287}"/>
          </ac:spMkLst>
        </pc:spChg>
        <pc:spChg chg="del mod">
          <ac:chgData name="Adagio Matias Ezequiel" userId="6da73eac-18c3-41ff-a647-8b08f7bcff3e" providerId="ADAL" clId="{77F2310E-4F4E-4C01-9E7E-16BB8E38B863}" dt="2024-04-21T16:56:01.910" v="559" actId="478"/>
          <ac:spMkLst>
            <pc:docMk/>
            <pc:sldMk cId="3423523031" sldId="410"/>
            <ac:spMk id="5" creationId="{84081EBC-B217-4C8F-9B43-9693372715C0}"/>
          </ac:spMkLst>
        </pc:spChg>
        <pc:spChg chg="mod">
          <ac:chgData name="Adagio Matias Ezequiel" userId="6da73eac-18c3-41ff-a647-8b08f7bcff3e" providerId="ADAL" clId="{77F2310E-4F4E-4C01-9E7E-16BB8E38B863}" dt="2024-04-21T16:56:14.080" v="567" actId="368"/>
          <ac:spMkLst>
            <pc:docMk/>
            <pc:sldMk cId="3423523031" sldId="410"/>
            <ac:spMk id="11" creationId="{C867E444-25D0-4A30-852A-0FBFC9A14284}"/>
          </ac:spMkLst>
        </pc:spChg>
      </pc:sldChg>
      <pc:sldChg chg="addSp delSp modSp del mod">
        <pc:chgData name="Adagio Matias Ezequiel" userId="6da73eac-18c3-41ff-a647-8b08f7bcff3e" providerId="ADAL" clId="{77F2310E-4F4E-4C01-9E7E-16BB8E38B863}" dt="2024-04-21T16:34:52.960" v="153" actId="2696"/>
        <pc:sldMkLst>
          <pc:docMk/>
          <pc:sldMk cId="1956490197" sldId="411"/>
        </pc:sldMkLst>
        <pc:spChg chg="add mod">
          <ac:chgData name="Adagio Matias Ezequiel" userId="6da73eac-18c3-41ff-a647-8b08f7bcff3e" providerId="ADAL" clId="{77F2310E-4F4E-4C01-9E7E-16BB8E38B863}" dt="2024-04-21T16:25:16.853" v="110" actId="20577"/>
          <ac:spMkLst>
            <pc:docMk/>
            <pc:sldMk cId="1956490197" sldId="411"/>
            <ac:spMk id="3" creationId="{C6791A13-FF0F-4835-732D-F15C5A41B958}"/>
          </ac:spMkLst>
        </pc:spChg>
        <pc:spChg chg="del mod">
          <ac:chgData name="Adagio Matias Ezequiel" userId="6da73eac-18c3-41ff-a647-8b08f7bcff3e" providerId="ADAL" clId="{77F2310E-4F4E-4C01-9E7E-16BB8E38B863}" dt="2024-04-21T16:25:13.896" v="104" actId="478"/>
          <ac:spMkLst>
            <pc:docMk/>
            <pc:sldMk cId="1956490197" sldId="411"/>
            <ac:spMk id="5" creationId="{829539D4-C632-4220-9454-998E1DF903A3}"/>
          </ac:spMkLst>
        </pc:spChg>
        <pc:spChg chg="mod">
          <ac:chgData name="Adagio Matias Ezequiel" userId="6da73eac-18c3-41ff-a647-8b08f7bcff3e" providerId="ADAL" clId="{77F2310E-4F4E-4C01-9E7E-16BB8E38B863}" dt="2024-04-21T16:29:14.994" v="145" actId="14100"/>
          <ac:spMkLst>
            <pc:docMk/>
            <pc:sldMk cId="1956490197" sldId="411"/>
            <ac:spMk id="11" creationId="{C867E444-25D0-4A30-852A-0FBFC9A14284}"/>
          </ac:spMkLst>
        </pc:spChg>
        <pc:picChg chg="mod">
          <ac:chgData name="Adagio Matias Ezequiel" userId="6da73eac-18c3-41ff-a647-8b08f7bcff3e" providerId="ADAL" clId="{77F2310E-4F4E-4C01-9E7E-16BB8E38B863}" dt="2024-04-21T16:29:34.205" v="148" actId="1076"/>
          <ac:picMkLst>
            <pc:docMk/>
            <pc:sldMk cId="1956490197" sldId="411"/>
            <ac:picMk id="15" creationId="{842EA935-DE34-4BDE-A5C8-FF87697E37D0}"/>
          </ac:picMkLst>
        </pc:picChg>
      </pc:sldChg>
      <pc:sldChg chg="addSp delSp modSp del mod">
        <pc:chgData name="Adagio Matias Ezequiel" userId="6da73eac-18c3-41ff-a647-8b08f7bcff3e" providerId="ADAL" clId="{77F2310E-4F4E-4C01-9E7E-16BB8E38B863}" dt="2024-04-21T17:11:13.771" v="751" actId="2696"/>
        <pc:sldMkLst>
          <pc:docMk/>
          <pc:sldMk cId="1971272235" sldId="412"/>
        </pc:sldMkLst>
        <pc:spChg chg="add mod">
          <ac:chgData name="Adagio Matias Ezequiel" userId="6da73eac-18c3-41ff-a647-8b08f7bcff3e" providerId="ADAL" clId="{77F2310E-4F4E-4C01-9E7E-16BB8E38B863}" dt="2024-04-21T17:09:04.969" v="727" actId="20577"/>
          <ac:spMkLst>
            <pc:docMk/>
            <pc:sldMk cId="1971272235" sldId="412"/>
            <ac:spMk id="4" creationId="{CB219779-31B3-4B70-E24E-FAECBA1A369A}"/>
          </ac:spMkLst>
        </pc:spChg>
        <pc:spChg chg="del">
          <ac:chgData name="Adagio Matias Ezequiel" userId="6da73eac-18c3-41ff-a647-8b08f7bcff3e" providerId="ADAL" clId="{77F2310E-4F4E-4C01-9E7E-16BB8E38B863}" dt="2024-04-21T17:08:56.211" v="720" actId="478"/>
          <ac:spMkLst>
            <pc:docMk/>
            <pc:sldMk cId="1971272235" sldId="412"/>
            <ac:spMk id="13" creationId="{00000000-0000-0000-0000-000000000000}"/>
          </ac:spMkLst>
        </pc:spChg>
      </pc:sldChg>
      <pc:sldChg chg="del">
        <pc:chgData name="Adagio Matias Ezequiel" userId="6da73eac-18c3-41ff-a647-8b08f7bcff3e" providerId="ADAL" clId="{77F2310E-4F4E-4C01-9E7E-16BB8E38B863}" dt="2024-04-21T17:49:13.110" v="1035" actId="2696"/>
        <pc:sldMkLst>
          <pc:docMk/>
          <pc:sldMk cId="3674890837" sldId="413"/>
        </pc:sldMkLst>
      </pc:sldChg>
      <pc:sldChg chg="addSp delSp modSp mod">
        <pc:chgData name="Adagio Matias Ezequiel" userId="6da73eac-18c3-41ff-a647-8b08f7bcff3e" providerId="ADAL" clId="{77F2310E-4F4E-4C01-9E7E-16BB8E38B863}" dt="2024-04-21T21:10:14.990" v="2218" actId="20577"/>
        <pc:sldMkLst>
          <pc:docMk/>
          <pc:sldMk cId="2525459402" sldId="414"/>
        </pc:sldMkLst>
        <pc:spChg chg="add mod">
          <ac:chgData name="Adagio Matias Ezequiel" userId="6da73eac-18c3-41ff-a647-8b08f7bcff3e" providerId="ADAL" clId="{77F2310E-4F4E-4C01-9E7E-16BB8E38B863}" dt="2024-04-21T21:10:14.990" v="2218" actId="20577"/>
          <ac:spMkLst>
            <pc:docMk/>
            <pc:sldMk cId="2525459402" sldId="414"/>
            <ac:spMk id="3" creationId="{44FD8913-49B2-99A1-1529-81F826909D08}"/>
          </ac:spMkLst>
        </pc:spChg>
        <pc:spChg chg="mod">
          <ac:chgData name="Adagio Matias Ezequiel" userId="6da73eac-18c3-41ff-a647-8b08f7bcff3e" providerId="ADAL" clId="{77F2310E-4F4E-4C01-9E7E-16BB8E38B863}" dt="2024-04-21T17:51:37.818" v="1092" actId="207"/>
          <ac:spMkLst>
            <pc:docMk/>
            <pc:sldMk cId="2525459402" sldId="414"/>
            <ac:spMk id="5" creationId="{15B50766-FCCA-7327-72B6-9D54492DDA90}"/>
          </ac:spMkLst>
        </pc:spChg>
        <pc:spChg chg="mod">
          <ac:chgData name="Adagio Matias Ezequiel" userId="6da73eac-18c3-41ff-a647-8b08f7bcff3e" providerId="ADAL" clId="{77F2310E-4F4E-4C01-9E7E-16BB8E38B863}" dt="2024-04-21T17:50:57.662" v="1078" actId="1076"/>
          <ac:spMkLst>
            <pc:docMk/>
            <pc:sldMk cId="2525459402" sldId="414"/>
            <ac:spMk id="6" creationId="{4FB9D82C-C484-C6BD-17E7-45998E6C4F00}"/>
          </ac:spMkLst>
        </pc:spChg>
        <pc:spChg chg="del mod">
          <ac:chgData name="Adagio Matias Ezequiel" userId="6da73eac-18c3-41ff-a647-8b08f7bcff3e" providerId="ADAL" clId="{77F2310E-4F4E-4C01-9E7E-16BB8E38B863}" dt="2024-04-21T17:51:04.090" v="1080" actId="478"/>
          <ac:spMkLst>
            <pc:docMk/>
            <pc:sldMk cId="2525459402" sldId="414"/>
            <ac:spMk id="1031" creationId="{531B46A4-0FA9-3AA1-E181-D28449354DE4}"/>
          </ac:spMkLst>
        </pc:spChg>
      </pc:sldChg>
      <pc:sldChg chg="addSp delSp modSp mod">
        <pc:chgData name="Adagio Matias Ezequiel" userId="6da73eac-18c3-41ff-a647-8b08f7bcff3e" providerId="ADAL" clId="{77F2310E-4F4E-4C01-9E7E-16BB8E38B863}" dt="2024-04-21T17:53:02.931" v="1117" actId="692"/>
        <pc:sldMkLst>
          <pc:docMk/>
          <pc:sldMk cId="3377301585" sldId="415"/>
        </pc:sldMkLst>
        <pc:spChg chg="add del">
          <ac:chgData name="Adagio Matias Ezequiel" userId="6da73eac-18c3-41ff-a647-8b08f7bcff3e" providerId="ADAL" clId="{77F2310E-4F4E-4C01-9E7E-16BB8E38B863}" dt="2024-04-21T17:52:40.554" v="1109" actId="478"/>
          <ac:spMkLst>
            <pc:docMk/>
            <pc:sldMk cId="3377301585" sldId="415"/>
            <ac:spMk id="2" creationId="{3E44D268-DFE7-6C26-6110-73B8A71AFAC8}"/>
          </ac:spMkLst>
        </pc:spChg>
        <pc:spChg chg="add del mod">
          <ac:chgData name="Adagio Matias Ezequiel" userId="6da73eac-18c3-41ff-a647-8b08f7bcff3e" providerId="ADAL" clId="{77F2310E-4F4E-4C01-9E7E-16BB8E38B863}" dt="2024-04-21T17:52:40.554" v="1109" actId="478"/>
          <ac:spMkLst>
            <pc:docMk/>
            <pc:sldMk cId="3377301585" sldId="415"/>
            <ac:spMk id="4" creationId="{6F9C2A0B-DC11-22DB-EEC0-0352314FCA3F}"/>
          </ac:spMkLst>
        </pc:spChg>
        <pc:spChg chg="mod">
          <ac:chgData name="Adagio Matias Ezequiel" userId="6da73eac-18c3-41ff-a647-8b08f7bcff3e" providerId="ADAL" clId="{77F2310E-4F4E-4C01-9E7E-16BB8E38B863}" dt="2024-04-21T17:52:44.831" v="1110" actId="1076"/>
          <ac:spMkLst>
            <pc:docMk/>
            <pc:sldMk cId="3377301585" sldId="415"/>
            <ac:spMk id="8" creationId="{E9D84EA1-884A-EB7F-FCD8-5BEA0E6E943D}"/>
          </ac:spMkLst>
        </pc:spChg>
        <pc:picChg chg="mod">
          <ac:chgData name="Adagio Matias Ezequiel" userId="6da73eac-18c3-41ff-a647-8b08f7bcff3e" providerId="ADAL" clId="{77F2310E-4F4E-4C01-9E7E-16BB8E38B863}" dt="2024-04-21T17:53:02.931" v="1117" actId="692"/>
          <ac:picMkLst>
            <pc:docMk/>
            <pc:sldMk cId="3377301585" sldId="415"/>
            <ac:picMk id="5" creationId="{1A36CBB8-DE81-B12E-5C22-152B38290A64}"/>
          </ac:picMkLst>
        </pc:picChg>
        <pc:picChg chg="mod">
          <ac:chgData name="Adagio Matias Ezequiel" userId="6da73eac-18c3-41ff-a647-8b08f7bcff3e" providerId="ADAL" clId="{77F2310E-4F4E-4C01-9E7E-16BB8E38B863}" dt="2024-04-21T17:53:02.931" v="1117" actId="692"/>
          <ac:picMkLst>
            <pc:docMk/>
            <pc:sldMk cId="3377301585" sldId="415"/>
            <ac:picMk id="7" creationId="{5D97C4EC-BE6E-2ACC-F1B5-26DA28973D51}"/>
          </ac:picMkLst>
        </pc:picChg>
      </pc:sldChg>
      <pc:sldChg chg="modSp mod">
        <pc:chgData name="Adagio Matias Ezequiel" userId="6da73eac-18c3-41ff-a647-8b08f7bcff3e" providerId="ADAL" clId="{77F2310E-4F4E-4C01-9E7E-16BB8E38B863}" dt="2024-04-21T17:53:27.960" v="1124" actId="692"/>
        <pc:sldMkLst>
          <pc:docMk/>
          <pc:sldMk cId="2640202061" sldId="416"/>
        </pc:sldMkLst>
        <pc:picChg chg="mod">
          <ac:chgData name="Adagio Matias Ezequiel" userId="6da73eac-18c3-41ff-a647-8b08f7bcff3e" providerId="ADAL" clId="{77F2310E-4F4E-4C01-9E7E-16BB8E38B863}" dt="2024-04-21T17:53:27.960" v="1124" actId="692"/>
          <ac:picMkLst>
            <pc:docMk/>
            <pc:sldMk cId="2640202061" sldId="416"/>
            <ac:picMk id="4" creationId="{2C030894-D3B6-F0AA-4EE9-A43CE9F0992F}"/>
          </ac:picMkLst>
        </pc:picChg>
      </pc:sldChg>
      <pc:sldChg chg="modSp mod">
        <pc:chgData name="Adagio Matias Ezequiel" userId="6da73eac-18c3-41ff-a647-8b08f7bcff3e" providerId="ADAL" clId="{77F2310E-4F4E-4C01-9E7E-16BB8E38B863}" dt="2024-04-21T17:53:44.514" v="1131" actId="692"/>
        <pc:sldMkLst>
          <pc:docMk/>
          <pc:sldMk cId="440182135" sldId="417"/>
        </pc:sldMkLst>
        <pc:spChg chg="mod">
          <ac:chgData name="Adagio Matias Ezequiel" userId="6da73eac-18c3-41ff-a647-8b08f7bcff3e" providerId="ADAL" clId="{77F2310E-4F4E-4C01-9E7E-16BB8E38B863}" dt="2024-04-21T17:53:37.740" v="1126" actId="14100"/>
          <ac:spMkLst>
            <pc:docMk/>
            <pc:sldMk cId="440182135" sldId="417"/>
            <ac:spMk id="3" creationId="{B54451BC-27A4-8EC4-1360-757797EEF220}"/>
          </ac:spMkLst>
        </pc:spChg>
        <pc:picChg chg="mod">
          <ac:chgData name="Adagio Matias Ezequiel" userId="6da73eac-18c3-41ff-a647-8b08f7bcff3e" providerId="ADAL" clId="{77F2310E-4F4E-4C01-9E7E-16BB8E38B863}" dt="2024-04-21T17:53:44.514" v="1131" actId="692"/>
          <ac:picMkLst>
            <pc:docMk/>
            <pc:sldMk cId="440182135" sldId="417"/>
            <ac:picMk id="5" creationId="{1CC5A90C-E726-FE77-5962-1026D9431C4B}"/>
          </ac:picMkLst>
        </pc:picChg>
        <pc:picChg chg="mod">
          <ac:chgData name="Adagio Matias Ezequiel" userId="6da73eac-18c3-41ff-a647-8b08f7bcff3e" providerId="ADAL" clId="{77F2310E-4F4E-4C01-9E7E-16BB8E38B863}" dt="2024-04-21T17:53:44.514" v="1131" actId="692"/>
          <ac:picMkLst>
            <pc:docMk/>
            <pc:sldMk cId="440182135" sldId="417"/>
            <ac:picMk id="7" creationId="{6853D570-1469-1CF6-FF59-B580E57F9809}"/>
          </ac:picMkLst>
        </pc:picChg>
      </pc:sldChg>
      <pc:sldChg chg="modSp mod">
        <pc:chgData name="Adagio Matias Ezequiel" userId="6da73eac-18c3-41ff-a647-8b08f7bcff3e" providerId="ADAL" clId="{77F2310E-4F4E-4C01-9E7E-16BB8E38B863}" dt="2024-04-21T17:54:31.009" v="1142" actId="692"/>
        <pc:sldMkLst>
          <pc:docMk/>
          <pc:sldMk cId="797043242" sldId="418"/>
        </pc:sldMkLst>
        <pc:spChg chg="mod">
          <ac:chgData name="Adagio Matias Ezequiel" userId="6da73eac-18c3-41ff-a647-8b08f7bcff3e" providerId="ADAL" clId="{77F2310E-4F4E-4C01-9E7E-16BB8E38B863}" dt="2024-04-21T17:54:31.009" v="1142" actId="692"/>
          <ac:spMkLst>
            <pc:docMk/>
            <pc:sldMk cId="797043242" sldId="418"/>
            <ac:spMk id="3" creationId="{F774B3DE-F783-6468-535C-9CD8CA9D2739}"/>
          </ac:spMkLst>
        </pc:spChg>
      </pc:sldChg>
      <pc:sldChg chg="modSp mod">
        <pc:chgData name="Adagio Matias Ezequiel" userId="6da73eac-18c3-41ff-a647-8b08f7bcff3e" providerId="ADAL" clId="{77F2310E-4F4E-4C01-9E7E-16BB8E38B863}" dt="2024-04-21T17:54:38.695" v="1147" actId="692"/>
        <pc:sldMkLst>
          <pc:docMk/>
          <pc:sldMk cId="465098781" sldId="419"/>
        </pc:sldMkLst>
        <pc:spChg chg="mod">
          <ac:chgData name="Adagio Matias Ezequiel" userId="6da73eac-18c3-41ff-a647-8b08f7bcff3e" providerId="ADAL" clId="{77F2310E-4F4E-4C01-9E7E-16BB8E38B863}" dt="2024-04-21T17:54:38.695" v="1147" actId="692"/>
          <ac:spMkLst>
            <pc:docMk/>
            <pc:sldMk cId="465098781" sldId="419"/>
            <ac:spMk id="3" creationId="{E581748F-98A6-D7BD-77B3-F3F0DFBCB171}"/>
          </ac:spMkLst>
        </pc:spChg>
      </pc:sldChg>
      <pc:sldChg chg="modSp mod">
        <pc:chgData name="Adagio Matias Ezequiel" userId="6da73eac-18c3-41ff-a647-8b08f7bcff3e" providerId="ADAL" clId="{77F2310E-4F4E-4C01-9E7E-16BB8E38B863}" dt="2024-04-21T18:04:06.090" v="1332" actId="20577"/>
        <pc:sldMkLst>
          <pc:docMk/>
          <pc:sldMk cId="84997850" sldId="420"/>
        </pc:sldMkLst>
        <pc:spChg chg="mod">
          <ac:chgData name="Adagio Matias Ezequiel" userId="6da73eac-18c3-41ff-a647-8b08f7bcff3e" providerId="ADAL" clId="{77F2310E-4F4E-4C01-9E7E-16BB8E38B863}" dt="2024-04-21T18:04:06.090" v="1332" actId="20577"/>
          <ac:spMkLst>
            <pc:docMk/>
            <pc:sldMk cId="84997850" sldId="420"/>
            <ac:spMk id="2" creationId="{B4DD5BA5-227C-8D38-476F-F6900CA0A259}"/>
          </ac:spMkLst>
        </pc:spChg>
        <pc:spChg chg="mod">
          <ac:chgData name="Adagio Matias Ezequiel" userId="6da73eac-18c3-41ff-a647-8b08f7bcff3e" providerId="ADAL" clId="{77F2310E-4F4E-4C01-9E7E-16BB8E38B863}" dt="2024-04-21T17:59:32.300" v="1225" actId="1076"/>
          <ac:spMkLst>
            <pc:docMk/>
            <pc:sldMk cId="84997850" sldId="420"/>
            <ac:spMk id="4" creationId="{93925841-44F2-2714-D286-80BE2B886D74}"/>
          </ac:spMkLst>
        </pc:spChg>
        <pc:graphicFrameChg chg="mod modGraphic">
          <ac:chgData name="Adagio Matias Ezequiel" userId="6da73eac-18c3-41ff-a647-8b08f7bcff3e" providerId="ADAL" clId="{77F2310E-4F4E-4C01-9E7E-16BB8E38B863}" dt="2024-04-21T17:59:21.064" v="1222" actId="1076"/>
          <ac:graphicFrameMkLst>
            <pc:docMk/>
            <pc:sldMk cId="84997850" sldId="420"/>
            <ac:graphicFrameMk id="7" creationId="{C5795F8B-82D1-74A0-70D9-8F30B053D5C8}"/>
          </ac:graphicFrameMkLst>
        </pc:graphicFrameChg>
      </pc:sldChg>
      <pc:sldChg chg="modSp mod">
        <pc:chgData name="Adagio Matias Ezequiel" userId="6da73eac-18c3-41ff-a647-8b08f7bcff3e" providerId="ADAL" clId="{77F2310E-4F4E-4C01-9E7E-16BB8E38B863}" dt="2024-04-21T18:02:58.078" v="1277" actId="692"/>
        <pc:sldMkLst>
          <pc:docMk/>
          <pc:sldMk cId="377135555" sldId="421"/>
        </pc:sldMkLst>
        <pc:spChg chg="mod">
          <ac:chgData name="Adagio Matias Ezequiel" userId="6da73eac-18c3-41ff-a647-8b08f7bcff3e" providerId="ADAL" clId="{77F2310E-4F4E-4C01-9E7E-16BB8E38B863}" dt="2024-04-21T18:01:28.808" v="1253" actId="1076"/>
          <ac:spMkLst>
            <pc:docMk/>
            <pc:sldMk cId="377135555" sldId="421"/>
            <ac:spMk id="4" creationId="{47561B2A-77BB-8344-620F-D897A003C8AC}"/>
          </ac:spMkLst>
        </pc:spChg>
        <pc:spChg chg="mod">
          <ac:chgData name="Adagio Matias Ezequiel" userId="6da73eac-18c3-41ff-a647-8b08f7bcff3e" providerId="ADAL" clId="{77F2310E-4F4E-4C01-9E7E-16BB8E38B863}" dt="2024-04-21T18:01:23.087" v="1252" actId="1076"/>
          <ac:spMkLst>
            <pc:docMk/>
            <pc:sldMk cId="377135555" sldId="421"/>
            <ac:spMk id="5" creationId="{3491D4C5-8D28-FEA4-7ED3-5D87BB992D12}"/>
          </ac:spMkLst>
        </pc:spChg>
        <pc:spChg chg="mod">
          <ac:chgData name="Adagio Matias Ezequiel" userId="6da73eac-18c3-41ff-a647-8b08f7bcff3e" providerId="ADAL" clId="{77F2310E-4F4E-4C01-9E7E-16BB8E38B863}" dt="2024-04-21T18:02:58.078" v="1277" actId="692"/>
          <ac:spMkLst>
            <pc:docMk/>
            <pc:sldMk cId="377135555" sldId="421"/>
            <ac:spMk id="6" creationId="{9C068BDA-4B5E-839F-76DC-F1D0AFED6CF6}"/>
          </ac:spMkLst>
        </pc:spChg>
        <pc:spChg chg="mod">
          <ac:chgData name="Adagio Matias Ezequiel" userId="6da73eac-18c3-41ff-a647-8b08f7bcff3e" providerId="ADAL" clId="{77F2310E-4F4E-4C01-9E7E-16BB8E38B863}" dt="2024-04-21T18:02:58.078" v="1277" actId="692"/>
          <ac:spMkLst>
            <pc:docMk/>
            <pc:sldMk cId="377135555" sldId="421"/>
            <ac:spMk id="7" creationId="{449107FB-5EBB-04E4-B48D-5905DDDA623E}"/>
          </ac:spMkLst>
        </pc:spChg>
      </pc:sldChg>
      <pc:sldChg chg="modSp mod">
        <pc:chgData name="Adagio Matias Ezequiel" userId="6da73eac-18c3-41ff-a647-8b08f7bcff3e" providerId="ADAL" clId="{77F2310E-4F4E-4C01-9E7E-16BB8E38B863}" dt="2024-04-21T18:02:44.885" v="1271" actId="692"/>
        <pc:sldMkLst>
          <pc:docMk/>
          <pc:sldMk cId="1775079023" sldId="422"/>
        </pc:sldMkLst>
        <pc:spChg chg="mod">
          <ac:chgData name="Adagio Matias Ezequiel" userId="6da73eac-18c3-41ff-a647-8b08f7bcff3e" providerId="ADAL" clId="{77F2310E-4F4E-4C01-9E7E-16BB8E38B863}" dt="2024-04-21T18:02:44.885" v="1271" actId="692"/>
          <ac:spMkLst>
            <pc:docMk/>
            <pc:sldMk cId="1775079023" sldId="422"/>
            <ac:spMk id="3" creationId="{D9DEDEB1-ECCF-1F76-19DF-347CED9BD710}"/>
          </ac:spMkLst>
        </pc:spChg>
        <pc:spChg chg="mod">
          <ac:chgData name="Adagio Matias Ezequiel" userId="6da73eac-18c3-41ff-a647-8b08f7bcff3e" providerId="ADAL" clId="{77F2310E-4F4E-4C01-9E7E-16BB8E38B863}" dt="2024-04-21T18:02:27.573" v="1263" actId="1076"/>
          <ac:spMkLst>
            <pc:docMk/>
            <pc:sldMk cId="1775079023" sldId="422"/>
            <ac:spMk id="5" creationId="{A7E36A44-B8D6-4AF1-EF30-907B7D6C2128}"/>
          </ac:spMkLst>
        </pc:spChg>
        <pc:spChg chg="mod">
          <ac:chgData name="Adagio Matias Ezequiel" userId="6da73eac-18c3-41ff-a647-8b08f7bcff3e" providerId="ADAL" clId="{77F2310E-4F4E-4C01-9E7E-16BB8E38B863}" dt="2024-04-21T18:02:22.773" v="1262" actId="1076"/>
          <ac:spMkLst>
            <pc:docMk/>
            <pc:sldMk cId="1775079023" sldId="422"/>
            <ac:spMk id="7" creationId="{6898AF9E-8CFF-EFFD-499C-8C2EA8F99353}"/>
          </ac:spMkLst>
        </pc:spChg>
        <pc:spChg chg="mod">
          <ac:chgData name="Adagio Matias Ezequiel" userId="6da73eac-18c3-41ff-a647-8b08f7bcff3e" providerId="ADAL" clId="{77F2310E-4F4E-4C01-9E7E-16BB8E38B863}" dt="2024-04-21T18:02:20.305" v="1261" actId="1076"/>
          <ac:spMkLst>
            <pc:docMk/>
            <pc:sldMk cId="1775079023" sldId="422"/>
            <ac:spMk id="8" creationId="{EEFDC104-C64E-1F53-9DFC-91DA3F62D63A}"/>
          </ac:spMkLst>
        </pc:spChg>
        <pc:spChg chg="mod">
          <ac:chgData name="Adagio Matias Ezequiel" userId="6da73eac-18c3-41ff-a647-8b08f7bcff3e" providerId="ADAL" clId="{77F2310E-4F4E-4C01-9E7E-16BB8E38B863}" dt="2024-04-21T18:02:17.186" v="1260" actId="1076"/>
          <ac:spMkLst>
            <pc:docMk/>
            <pc:sldMk cId="1775079023" sldId="422"/>
            <ac:spMk id="9" creationId="{816D9B81-2EDB-EB06-AFB6-DA69282CB70E}"/>
          </ac:spMkLst>
        </pc:spChg>
        <pc:spChg chg="mod">
          <ac:chgData name="Adagio Matias Ezequiel" userId="6da73eac-18c3-41ff-a647-8b08f7bcff3e" providerId="ADAL" clId="{77F2310E-4F4E-4C01-9E7E-16BB8E38B863}" dt="2024-04-21T18:02:30.174" v="1264" actId="1076"/>
          <ac:spMkLst>
            <pc:docMk/>
            <pc:sldMk cId="1775079023" sldId="422"/>
            <ac:spMk id="10" creationId="{06C0242C-C175-276B-B6E5-DAAA4A8ABB3C}"/>
          </ac:spMkLst>
        </pc:spChg>
      </pc:sldChg>
      <pc:sldChg chg="addSp delSp modSp mod">
        <pc:chgData name="Adagio Matias Ezequiel" userId="6da73eac-18c3-41ff-a647-8b08f7bcff3e" providerId="ADAL" clId="{77F2310E-4F4E-4C01-9E7E-16BB8E38B863}" dt="2024-04-21T18:03:18.858" v="1290" actId="20577"/>
        <pc:sldMkLst>
          <pc:docMk/>
          <pc:sldMk cId="3666086608" sldId="423"/>
        </pc:sldMkLst>
        <pc:spChg chg="add mod">
          <ac:chgData name="Adagio Matias Ezequiel" userId="6da73eac-18c3-41ff-a647-8b08f7bcff3e" providerId="ADAL" clId="{77F2310E-4F4E-4C01-9E7E-16BB8E38B863}" dt="2024-04-21T18:03:18.858" v="1290" actId="20577"/>
          <ac:spMkLst>
            <pc:docMk/>
            <pc:sldMk cId="3666086608" sldId="423"/>
            <ac:spMk id="2" creationId="{FD040EAD-E399-361A-FB4F-69AA2BE36BC5}"/>
          </ac:spMkLst>
        </pc:spChg>
        <pc:spChg chg="mod">
          <ac:chgData name="Adagio Matias Ezequiel" userId="6da73eac-18c3-41ff-a647-8b08f7bcff3e" providerId="ADAL" clId="{77F2310E-4F4E-4C01-9E7E-16BB8E38B863}" dt="2024-04-21T17:58:45.129" v="1211" actId="1076"/>
          <ac:spMkLst>
            <pc:docMk/>
            <pc:sldMk cId="3666086608" sldId="423"/>
            <ac:spMk id="3" creationId="{ABAEF772-7CA1-56B0-3836-7975C1692569}"/>
          </ac:spMkLst>
        </pc:spChg>
        <pc:spChg chg="del">
          <ac:chgData name="Adagio Matias Ezequiel" userId="6da73eac-18c3-41ff-a647-8b08f7bcff3e" providerId="ADAL" clId="{77F2310E-4F4E-4C01-9E7E-16BB8E38B863}" dt="2024-04-21T17:58:30.554" v="1206" actId="478"/>
          <ac:spMkLst>
            <pc:docMk/>
            <pc:sldMk cId="3666086608" sldId="423"/>
            <ac:spMk id="4" creationId="{C53519A0-1E7F-C7B2-DD85-06318A047529}"/>
          </ac:spMkLst>
        </pc:spChg>
        <pc:picChg chg="mod">
          <ac:chgData name="Adagio Matias Ezequiel" userId="6da73eac-18c3-41ff-a647-8b08f7bcff3e" providerId="ADAL" clId="{77F2310E-4F4E-4C01-9E7E-16BB8E38B863}" dt="2024-04-21T17:58:55.049" v="1218" actId="692"/>
          <ac:picMkLst>
            <pc:docMk/>
            <pc:sldMk cId="3666086608" sldId="423"/>
            <ac:picMk id="6" creationId="{51A5A0B1-33E5-4C24-FFDB-63E6BD45FEFF}"/>
          </ac:picMkLst>
        </pc:picChg>
      </pc:sldChg>
      <pc:sldChg chg="addSp delSp modSp mod">
        <pc:chgData name="Adagio Matias Ezequiel" userId="6da73eac-18c3-41ff-a647-8b08f7bcff3e" providerId="ADAL" clId="{77F2310E-4F4E-4C01-9E7E-16BB8E38B863}" dt="2024-04-22T02:33:52.825" v="3396" actId="20577"/>
        <pc:sldMkLst>
          <pc:docMk/>
          <pc:sldMk cId="3986467947" sldId="424"/>
        </pc:sldMkLst>
        <pc:spChg chg="add mod">
          <ac:chgData name="Adagio Matias Ezequiel" userId="6da73eac-18c3-41ff-a647-8b08f7bcff3e" providerId="ADAL" clId="{77F2310E-4F4E-4C01-9E7E-16BB8E38B863}" dt="2024-04-22T02:33:52.825" v="3396" actId="20577"/>
          <ac:spMkLst>
            <pc:docMk/>
            <pc:sldMk cId="3986467947" sldId="424"/>
            <ac:spMk id="2" creationId="{FB45D4FF-E8A7-14D6-CB49-45F2233B9012}"/>
          </ac:spMkLst>
        </pc:spChg>
        <pc:spChg chg="del">
          <ac:chgData name="Adagio Matias Ezequiel" userId="6da73eac-18c3-41ff-a647-8b08f7bcff3e" providerId="ADAL" clId="{77F2310E-4F4E-4C01-9E7E-16BB8E38B863}" dt="2024-04-21T18:34:49.142" v="1714" actId="478"/>
          <ac:spMkLst>
            <pc:docMk/>
            <pc:sldMk cId="3986467947" sldId="424"/>
            <ac:spMk id="8" creationId="{D816ACB3-DDA5-1388-21FD-3B011B16BDA1}"/>
          </ac:spMkLst>
        </pc:spChg>
        <pc:picChg chg="mod">
          <ac:chgData name="Adagio Matias Ezequiel" userId="6da73eac-18c3-41ff-a647-8b08f7bcff3e" providerId="ADAL" clId="{77F2310E-4F4E-4C01-9E7E-16BB8E38B863}" dt="2024-04-21T18:35:00.907" v="1722" actId="692"/>
          <ac:picMkLst>
            <pc:docMk/>
            <pc:sldMk cId="3986467947" sldId="424"/>
            <ac:picMk id="5" creationId="{34E04144-6EC8-C3AC-8B60-46335A66F52E}"/>
          </ac:picMkLst>
        </pc:picChg>
      </pc:sldChg>
      <pc:sldChg chg="addSp delSp modSp mod">
        <pc:chgData name="Adagio Matias Ezequiel" userId="6da73eac-18c3-41ff-a647-8b08f7bcff3e" providerId="ADAL" clId="{77F2310E-4F4E-4C01-9E7E-16BB8E38B863}" dt="2024-04-21T18:36:34.242" v="1787" actId="1036"/>
        <pc:sldMkLst>
          <pc:docMk/>
          <pc:sldMk cId="359121017" sldId="425"/>
        </pc:sldMkLst>
        <pc:spChg chg="add mod">
          <ac:chgData name="Adagio Matias Ezequiel" userId="6da73eac-18c3-41ff-a647-8b08f7bcff3e" providerId="ADAL" clId="{77F2310E-4F4E-4C01-9E7E-16BB8E38B863}" dt="2024-04-21T18:35:11.366" v="1723"/>
          <ac:spMkLst>
            <pc:docMk/>
            <pc:sldMk cId="359121017" sldId="425"/>
            <ac:spMk id="2" creationId="{E07687BD-634B-DBBA-AC6C-D7A370508577}"/>
          </ac:spMkLst>
        </pc:spChg>
        <pc:spChg chg="del">
          <ac:chgData name="Adagio Matias Ezequiel" userId="6da73eac-18c3-41ff-a647-8b08f7bcff3e" providerId="ADAL" clId="{77F2310E-4F4E-4C01-9E7E-16BB8E38B863}" dt="2024-04-21T18:35:14.108" v="1724" actId="478"/>
          <ac:spMkLst>
            <pc:docMk/>
            <pc:sldMk cId="359121017" sldId="425"/>
            <ac:spMk id="12" creationId="{7ADEC299-95C1-7127-C87D-FB4680A0881F}"/>
          </ac:spMkLst>
        </pc:spChg>
        <pc:spChg chg="mod">
          <ac:chgData name="Adagio Matias Ezequiel" userId="6da73eac-18c3-41ff-a647-8b08f7bcff3e" providerId="ADAL" clId="{77F2310E-4F4E-4C01-9E7E-16BB8E38B863}" dt="2024-04-21T18:36:34.242" v="1787" actId="1036"/>
          <ac:spMkLst>
            <pc:docMk/>
            <pc:sldMk cId="359121017" sldId="425"/>
            <ac:spMk id="16" creationId="{E4343BC5-8A86-E777-242B-5EE798AF4AA4}"/>
          </ac:spMkLst>
        </pc:spChg>
        <pc:spChg chg="mod">
          <ac:chgData name="Adagio Matias Ezequiel" userId="6da73eac-18c3-41ff-a647-8b08f7bcff3e" providerId="ADAL" clId="{77F2310E-4F4E-4C01-9E7E-16BB8E38B863}" dt="2024-04-21T18:36:31.269" v="1783" actId="1036"/>
          <ac:spMkLst>
            <pc:docMk/>
            <pc:sldMk cId="359121017" sldId="425"/>
            <ac:spMk id="17" creationId="{D3827D5C-A4D2-B948-3240-C77B07DA89C4}"/>
          </ac:spMkLst>
        </pc:spChg>
        <pc:picChg chg="mod">
          <ac:chgData name="Adagio Matias Ezequiel" userId="6da73eac-18c3-41ff-a647-8b08f7bcff3e" providerId="ADAL" clId="{77F2310E-4F4E-4C01-9E7E-16BB8E38B863}" dt="2024-04-21T18:36:25.669" v="1775" actId="1036"/>
          <ac:picMkLst>
            <pc:docMk/>
            <pc:sldMk cId="359121017" sldId="425"/>
            <ac:picMk id="5" creationId="{A7564F24-33E5-B5A9-B988-8201B21AE990}"/>
          </ac:picMkLst>
        </pc:picChg>
        <pc:picChg chg="mod">
          <ac:chgData name="Adagio Matias Ezequiel" userId="6da73eac-18c3-41ff-a647-8b08f7bcff3e" providerId="ADAL" clId="{77F2310E-4F4E-4C01-9E7E-16BB8E38B863}" dt="2024-04-21T18:36:27.999" v="1777" actId="1036"/>
          <ac:picMkLst>
            <pc:docMk/>
            <pc:sldMk cId="359121017" sldId="425"/>
            <ac:picMk id="7" creationId="{3139B99F-EDDC-E673-44E3-67B6B7B2A57A}"/>
          </ac:picMkLst>
        </pc:picChg>
      </pc:sldChg>
      <pc:sldChg chg="del">
        <pc:chgData name="Adagio Matias Ezequiel" userId="6da73eac-18c3-41ff-a647-8b08f7bcff3e" providerId="ADAL" clId="{77F2310E-4F4E-4C01-9E7E-16BB8E38B863}" dt="2024-04-21T18:29:02.178" v="1547" actId="2696"/>
        <pc:sldMkLst>
          <pc:docMk/>
          <pc:sldMk cId="3002227838" sldId="426"/>
        </pc:sldMkLst>
      </pc:sldChg>
      <pc:sldChg chg="addSp delSp modSp mod">
        <pc:chgData name="Adagio Matias Ezequiel" userId="6da73eac-18c3-41ff-a647-8b08f7bcff3e" providerId="ADAL" clId="{77F2310E-4F4E-4C01-9E7E-16BB8E38B863}" dt="2024-04-21T18:28:52.596" v="1546" actId="1076"/>
        <pc:sldMkLst>
          <pc:docMk/>
          <pc:sldMk cId="2399751735" sldId="427"/>
        </pc:sldMkLst>
        <pc:spChg chg="add mod">
          <ac:chgData name="Adagio Matias Ezequiel" userId="6da73eac-18c3-41ff-a647-8b08f7bcff3e" providerId="ADAL" clId="{77F2310E-4F4E-4C01-9E7E-16BB8E38B863}" dt="2024-04-21T18:26:48.342" v="1508" actId="20577"/>
          <ac:spMkLst>
            <pc:docMk/>
            <pc:sldMk cId="2399751735" sldId="427"/>
            <ac:spMk id="4" creationId="{980054BE-9195-DE76-A588-21223B5B4989}"/>
          </ac:spMkLst>
        </pc:spChg>
        <pc:spChg chg="del">
          <ac:chgData name="Adagio Matias Ezequiel" userId="6da73eac-18c3-41ff-a647-8b08f7bcff3e" providerId="ADAL" clId="{77F2310E-4F4E-4C01-9E7E-16BB8E38B863}" dt="2024-04-21T18:26:52.082" v="1509" actId="478"/>
          <ac:spMkLst>
            <pc:docMk/>
            <pc:sldMk cId="2399751735" sldId="427"/>
            <ac:spMk id="7" creationId="{00000000-0000-0000-0000-000000000000}"/>
          </ac:spMkLst>
        </pc:spChg>
        <pc:spChg chg="del">
          <ac:chgData name="Adagio Matias Ezequiel" userId="6da73eac-18c3-41ff-a647-8b08f7bcff3e" providerId="ADAL" clId="{77F2310E-4F4E-4C01-9E7E-16BB8E38B863}" dt="2024-04-21T18:26:45.727" v="1501" actId="478"/>
          <ac:spMkLst>
            <pc:docMk/>
            <pc:sldMk cId="2399751735" sldId="427"/>
            <ac:spMk id="13" creationId="{00000000-0000-0000-0000-000000000000}"/>
          </ac:spMkLst>
        </pc:spChg>
        <pc:picChg chg="mod">
          <ac:chgData name="Adagio Matias Ezequiel" userId="6da73eac-18c3-41ff-a647-8b08f7bcff3e" providerId="ADAL" clId="{77F2310E-4F4E-4C01-9E7E-16BB8E38B863}" dt="2024-04-21T18:28:52.596" v="1546" actId="1076"/>
          <ac:picMkLst>
            <pc:docMk/>
            <pc:sldMk cId="2399751735" sldId="427"/>
            <ac:picMk id="3" creationId="{B6039407-1174-FC61-48B8-434210E07219}"/>
          </ac:picMkLst>
        </pc:picChg>
      </pc:sldChg>
      <pc:sldChg chg="addSp delSp modSp mod">
        <pc:chgData name="Adagio Matias Ezequiel" userId="6da73eac-18c3-41ff-a647-8b08f7bcff3e" providerId="ADAL" clId="{77F2310E-4F4E-4C01-9E7E-16BB8E38B863}" dt="2024-04-21T18:28:32.007" v="1542" actId="1076"/>
        <pc:sldMkLst>
          <pc:docMk/>
          <pc:sldMk cId="671702037" sldId="428"/>
        </pc:sldMkLst>
        <pc:spChg chg="add mod">
          <ac:chgData name="Adagio Matias Ezequiel" userId="6da73eac-18c3-41ff-a647-8b08f7bcff3e" providerId="ADAL" clId="{77F2310E-4F4E-4C01-9E7E-16BB8E38B863}" dt="2024-04-21T18:27:10.613" v="1521" actId="20577"/>
          <ac:spMkLst>
            <pc:docMk/>
            <pc:sldMk cId="671702037" sldId="428"/>
            <ac:spMk id="4" creationId="{F64E1869-A14D-D95A-0F2C-253F81A75ADF}"/>
          </ac:spMkLst>
        </pc:spChg>
        <pc:spChg chg="del">
          <ac:chgData name="Adagio Matias Ezequiel" userId="6da73eac-18c3-41ff-a647-8b08f7bcff3e" providerId="ADAL" clId="{77F2310E-4F4E-4C01-9E7E-16BB8E38B863}" dt="2024-04-21T18:27:13.951" v="1522" actId="478"/>
          <ac:spMkLst>
            <pc:docMk/>
            <pc:sldMk cId="671702037" sldId="428"/>
            <ac:spMk id="7" creationId="{00000000-0000-0000-0000-000000000000}"/>
          </ac:spMkLst>
        </pc:spChg>
        <pc:spChg chg="del">
          <ac:chgData name="Adagio Matias Ezequiel" userId="6da73eac-18c3-41ff-a647-8b08f7bcff3e" providerId="ADAL" clId="{77F2310E-4F4E-4C01-9E7E-16BB8E38B863}" dt="2024-04-21T18:27:08.036" v="1515" actId="478"/>
          <ac:spMkLst>
            <pc:docMk/>
            <pc:sldMk cId="671702037" sldId="428"/>
            <ac:spMk id="13" creationId="{00000000-0000-0000-0000-000000000000}"/>
          </ac:spMkLst>
        </pc:spChg>
        <pc:picChg chg="mod">
          <ac:chgData name="Adagio Matias Ezequiel" userId="6da73eac-18c3-41ff-a647-8b08f7bcff3e" providerId="ADAL" clId="{77F2310E-4F4E-4C01-9E7E-16BB8E38B863}" dt="2024-04-21T18:28:32.007" v="1542" actId="1076"/>
          <ac:picMkLst>
            <pc:docMk/>
            <pc:sldMk cId="671702037" sldId="428"/>
            <ac:picMk id="3" creationId="{7682B469-69B0-8F66-B775-9C08480A7798}"/>
          </ac:picMkLst>
        </pc:picChg>
      </pc:sldChg>
      <pc:sldChg chg="addSp delSp modSp mod">
        <pc:chgData name="Adagio Matias Ezequiel" userId="6da73eac-18c3-41ff-a647-8b08f7bcff3e" providerId="ADAL" clId="{77F2310E-4F4E-4C01-9E7E-16BB8E38B863}" dt="2024-04-21T18:28:27.808" v="1541" actId="1076"/>
        <pc:sldMkLst>
          <pc:docMk/>
          <pc:sldMk cId="955028882" sldId="429"/>
        </pc:sldMkLst>
        <pc:spChg chg="add mod">
          <ac:chgData name="Adagio Matias Ezequiel" userId="6da73eac-18c3-41ff-a647-8b08f7bcff3e" providerId="ADAL" clId="{77F2310E-4F4E-4C01-9E7E-16BB8E38B863}" dt="2024-04-21T18:27:27.214" v="1534" actId="20577"/>
          <ac:spMkLst>
            <pc:docMk/>
            <pc:sldMk cId="955028882" sldId="429"/>
            <ac:spMk id="4" creationId="{971DD595-D7FC-2587-D862-E1BF8D388614}"/>
          </ac:spMkLst>
        </pc:spChg>
        <pc:spChg chg="del">
          <ac:chgData name="Adagio Matias Ezequiel" userId="6da73eac-18c3-41ff-a647-8b08f7bcff3e" providerId="ADAL" clId="{77F2310E-4F4E-4C01-9E7E-16BB8E38B863}" dt="2024-04-21T18:27:29.775" v="1535" actId="478"/>
          <ac:spMkLst>
            <pc:docMk/>
            <pc:sldMk cId="955028882" sldId="429"/>
            <ac:spMk id="7" creationId="{00000000-0000-0000-0000-000000000000}"/>
          </ac:spMkLst>
        </pc:spChg>
        <pc:spChg chg="del">
          <ac:chgData name="Adagio Matias Ezequiel" userId="6da73eac-18c3-41ff-a647-8b08f7bcff3e" providerId="ADAL" clId="{77F2310E-4F4E-4C01-9E7E-16BB8E38B863}" dt="2024-04-21T18:27:25.074" v="1528" actId="478"/>
          <ac:spMkLst>
            <pc:docMk/>
            <pc:sldMk cId="955028882" sldId="429"/>
            <ac:spMk id="13" creationId="{00000000-0000-0000-0000-000000000000}"/>
          </ac:spMkLst>
        </pc:spChg>
        <pc:picChg chg="mod">
          <ac:chgData name="Adagio Matias Ezequiel" userId="6da73eac-18c3-41ff-a647-8b08f7bcff3e" providerId="ADAL" clId="{77F2310E-4F4E-4C01-9E7E-16BB8E38B863}" dt="2024-04-21T18:28:27.808" v="1541" actId="1076"/>
          <ac:picMkLst>
            <pc:docMk/>
            <pc:sldMk cId="955028882" sldId="429"/>
            <ac:picMk id="3" creationId="{AA02786B-F8B4-2C8C-2A72-833E0980496D}"/>
          </ac:picMkLst>
        </pc:picChg>
      </pc:sldChg>
      <pc:sldChg chg="modSp add mod ord">
        <pc:chgData name="Adagio Matias Ezequiel" userId="6da73eac-18c3-41ff-a647-8b08f7bcff3e" providerId="ADAL" clId="{77F2310E-4F4E-4C01-9E7E-16BB8E38B863}" dt="2024-04-21T17:11:10.167" v="750"/>
        <pc:sldMkLst>
          <pc:docMk/>
          <pc:sldMk cId="1155618888" sldId="430"/>
        </pc:sldMkLst>
        <pc:spChg chg="mod">
          <ac:chgData name="Adagio Matias Ezequiel" userId="6da73eac-18c3-41ff-a647-8b08f7bcff3e" providerId="ADAL" clId="{77F2310E-4F4E-4C01-9E7E-16BB8E38B863}" dt="2024-04-21T17:09:24.998" v="731" actId="20577"/>
          <ac:spMkLst>
            <pc:docMk/>
            <pc:sldMk cId="1155618888" sldId="430"/>
            <ac:spMk id="4" creationId="{FC3955A9-66A4-BB93-5CEC-939132BCE4CF}"/>
          </ac:spMkLst>
        </pc:spChg>
        <pc:spChg chg="mod">
          <ac:chgData name="Adagio Matias Ezequiel" userId="6da73eac-18c3-41ff-a647-8b08f7bcff3e" providerId="ADAL" clId="{77F2310E-4F4E-4C01-9E7E-16BB8E38B863}" dt="2024-04-21T17:11:01.257" v="748" actId="20577"/>
          <ac:spMkLst>
            <pc:docMk/>
            <pc:sldMk cId="1155618888" sldId="430"/>
            <ac:spMk id="7" creationId="{583B3D33-DEC9-B7CD-73B3-552B230BF4C9}"/>
          </ac:spMkLst>
        </pc:spChg>
        <pc:spChg chg="mod">
          <ac:chgData name="Adagio Matias Ezequiel" userId="6da73eac-18c3-41ff-a647-8b08f7bcff3e" providerId="ADAL" clId="{77F2310E-4F4E-4C01-9E7E-16BB8E38B863}" dt="2024-04-21T17:09:37.860" v="733" actId="368"/>
          <ac:spMkLst>
            <pc:docMk/>
            <pc:sldMk cId="1155618888" sldId="430"/>
            <ac:spMk id="10" creationId="{87244C07-75EF-A3C2-8187-7EB9E8AC1ECB}"/>
          </ac:spMkLst>
        </pc:spChg>
      </pc:sldChg>
      <pc:sldChg chg="modSp add mod ord">
        <pc:chgData name="Adagio Matias Ezequiel" userId="6da73eac-18c3-41ff-a647-8b08f7bcff3e" providerId="ADAL" clId="{77F2310E-4F4E-4C01-9E7E-16BB8E38B863}" dt="2024-04-21T17:48:29.901" v="1034" actId="12"/>
        <pc:sldMkLst>
          <pc:docMk/>
          <pc:sldMk cId="2943744527" sldId="431"/>
        </pc:sldMkLst>
        <pc:spChg chg="mod">
          <ac:chgData name="Adagio Matias Ezequiel" userId="6da73eac-18c3-41ff-a647-8b08f7bcff3e" providerId="ADAL" clId="{77F2310E-4F4E-4C01-9E7E-16BB8E38B863}" dt="2024-04-21T17:46:39.961" v="1004" actId="255"/>
          <ac:spMkLst>
            <pc:docMk/>
            <pc:sldMk cId="2943744527" sldId="431"/>
            <ac:spMk id="4" creationId="{FC3955A9-66A4-BB93-5CEC-939132BCE4CF}"/>
          </ac:spMkLst>
        </pc:spChg>
        <pc:spChg chg="mod">
          <ac:chgData name="Adagio Matias Ezequiel" userId="6da73eac-18c3-41ff-a647-8b08f7bcff3e" providerId="ADAL" clId="{77F2310E-4F4E-4C01-9E7E-16BB8E38B863}" dt="2024-04-21T17:48:29.901" v="1034" actId="12"/>
          <ac:spMkLst>
            <pc:docMk/>
            <pc:sldMk cId="2943744527" sldId="431"/>
            <ac:spMk id="7" creationId="{583B3D33-DEC9-B7CD-73B3-552B230BF4C9}"/>
          </ac:spMkLst>
        </pc:spChg>
        <pc:spChg chg="mod">
          <ac:chgData name="Adagio Matias Ezequiel" userId="6da73eac-18c3-41ff-a647-8b08f7bcff3e" providerId="ADAL" clId="{77F2310E-4F4E-4C01-9E7E-16BB8E38B863}" dt="2024-04-21T17:47:48.583" v="1027" actId="20577"/>
          <ac:spMkLst>
            <pc:docMk/>
            <pc:sldMk cId="2943744527" sldId="431"/>
            <ac:spMk id="10" creationId="{87244C07-75EF-A3C2-8187-7EB9E8AC1ECB}"/>
          </ac:spMkLst>
        </pc:spChg>
      </pc:sldChg>
      <pc:sldChg chg="addSp delSp modSp new mod setBg setClrOvrMap">
        <pc:chgData name="Adagio Matias Ezequiel" userId="6da73eac-18c3-41ff-a647-8b08f7bcff3e" providerId="ADAL" clId="{77F2310E-4F4E-4C01-9E7E-16BB8E38B863}" dt="2024-04-21T20:50:13.605" v="2094" actId="26606"/>
        <pc:sldMkLst>
          <pc:docMk/>
          <pc:sldMk cId="4005600084" sldId="432"/>
        </pc:sldMkLst>
        <pc:spChg chg="mod">
          <ac:chgData name="Adagio Matias Ezequiel" userId="6da73eac-18c3-41ff-a647-8b08f7bcff3e" providerId="ADAL" clId="{77F2310E-4F4E-4C01-9E7E-16BB8E38B863}" dt="2024-04-21T20:50:13.605" v="2094" actId="26606"/>
          <ac:spMkLst>
            <pc:docMk/>
            <pc:sldMk cId="4005600084" sldId="432"/>
            <ac:spMk id="2" creationId="{A7851F94-473F-E691-CA7D-3F9E21E03969}"/>
          </ac:spMkLst>
        </pc:spChg>
        <pc:spChg chg="del">
          <ac:chgData name="Adagio Matias Ezequiel" userId="6da73eac-18c3-41ff-a647-8b08f7bcff3e" providerId="ADAL" clId="{77F2310E-4F4E-4C01-9E7E-16BB8E38B863}" dt="2024-04-21T20:49:45.492" v="2091" actId="478"/>
          <ac:spMkLst>
            <pc:docMk/>
            <pc:sldMk cId="4005600084" sldId="432"/>
            <ac:spMk id="3" creationId="{EC37B17E-C7E4-8129-4940-4F2D0A202C8B}"/>
          </ac:spMkLst>
        </pc:spChg>
        <pc:spChg chg="add">
          <ac:chgData name="Adagio Matias Ezequiel" userId="6da73eac-18c3-41ff-a647-8b08f7bcff3e" providerId="ADAL" clId="{77F2310E-4F4E-4C01-9E7E-16BB8E38B863}" dt="2024-04-21T20:50:13.605" v="2094" actId="26606"/>
          <ac:spMkLst>
            <pc:docMk/>
            <pc:sldMk cId="4005600084" sldId="432"/>
            <ac:spMk id="1031" creationId="{6D118E90-A8D1-41A8-B29B-06A3554D99BE}"/>
          </ac:spMkLst>
        </pc:spChg>
        <pc:spChg chg="add">
          <ac:chgData name="Adagio Matias Ezequiel" userId="6da73eac-18c3-41ff-a647-8b08f7bcff3e" providerId="ADAL" clId="{77F2310E-4F4E-4C01-9E7E-16BB8E38B863}" dt="2024-04-21T20:50:13.605" v="2094" actId="26606"/>
          <ac:spMkLst>
            <pc:docMk/>
            <pc:sldMk cId="4005600084" sldId="432"/>
            <ac:spMk id="1033" creationId="{23737A38-06E9-444D-9349-4EA8F3A8C070}"/>
          </ac:spMkLst>
        </pc:spChg>
        <pc:spChg chg="add">
          <ac:chgData name="Adagio Matias Ezequiel" userId="6da73eac-18c3-41ff-a647-8b08f7bcff3e" providerId="ADAL" clId="{77F2310E-4F4E-4C01-9E7E-16BB8E38B863}" dt="2024-04-21T20:50:13.605" v="2094" actId="26606"/>
          <ac:spMkLst>
            <pc:docMk/>
            <pc:sldMk cId="4005600084" sldId="432"/>
            <ac:spMk id="1035" creationId="{219FCCB8-5A8A-43BA-B60E-759FC80FF1B0}"/>
          </ac:spMkLst>
        </pc:spChg>
        <pc:picChg chg="add mod">
          <ac:chgData name="Adagio Matias Ezequiel" userId="6da73eac-18c3-41ff-a647-8b08f7bcff3e" providerId="ADAL" clId="{77F2310E-4F4E-4C01-9E7E-16BB8E38B863}" dt="2024-04-21T20:50:13.605" v="2094" actId="26606"/>
          <ac:picMkLst>
            <pc:docMk/>
            <pc:sldMk cId="4005600084" sldId="432"/>
            <ac:picMk id="1026" creationId="{E77233A6-6942-AD86-E54B-E623D285E96B}"/>
          </ac:picMkLst>
        </pc:picChg>
      </pc:sldChg>
      <pc:sldChg chg="addSp delSp modSp new mod">
        <pc:chgData name="Adagio Matias Ezequiel" userId="6da73eac-18c3-41ff-a647-8b08f7bcff3e" providerId="ADAL" clId="{77F2310E-4F4E-4C01-9E7E-16BB8E38B863}" dt="2024-04-21T22:52:28.891" v="3289" actId="478"/>
        <pc:sldMkLst>
          <pc:docMk/>
          <pc:sldMk cId="3502549934" sldId="433"/>
        </pc:sldMkLst>
        <pc:spChg chg="mod">
          <ac:chgData name="Adagio Matias Ezequiel" userId="6da73eac-18c3-41ff-a647-8b08f7bcff3e" providerId="ADAL" clId="{77F2310E-4F4E-4C01-9E7E-16BB8E38B863}" dt="2024-04-21T22:52:24.218" v="3287" actId="5793"/>
          <ac:spMkLst>
            <pc:docMk/>
            <pc:sldMk cId="3502549934" sldId="433"/>
            <ac:spMk id="2" creationId="{4020C6CD-6285-7356-9B28-582587F75F58}"/>
          </ac:spMkLst>
        </pc:spChg>
        <pc:spChg chg="del mod">
          <ac:chgData name="Adagio Matias Ezequiel" userId="6da73eac-18c3-41ff-a647-8b08f7bcff3e" providerId="ADAL" clId="{77F2310E-4F4E-4C01-9E7E-16BB8E38B863}" dt="2024-04-21T22:52:27.225" v="3288" actId="478"/>
          <ac:spMkLst>
            <pc:docMk/>
            <pc:sldMk cId="3502549934" sldId="433"/>
            <ac:spMk id="3" creationId="{2B4310EB-0582-CAE3-2919-72D4B50955DA}"/>
          </ac:spMkLst>
        </pc:spChg>
        <pc:spChg chg="add del mod">
          <ac:chgData name="Adagio Matias Ezequiel" userId="6da73eac-18c3-41ff-a647-8b08f7bcff3e" providerId="ADAL" clId="{77F2310E-4F4E-4C01-9E7E-16BB8E38B863}" dt="2024-04-21T22:52:28.891" v="3289" actId="478"/>
          <ac:spMkLst>
            <pc:docMk/>
            <pc:sldMk cId="3502549934" sldId="433"/>
            <ac:spMk id="5" creationId="{252AEC2E-E86D-94C5-E809-3D46555645A2}"/>
          </ac:spMkLst>
        </pc:spChg>
      </pc:sldChg>
      <pc:sldChg chg="modSp new mod ord">
        <pc:chgData name="Adagio Matias Ezequiel" userId="6da73eac-18c3-41ff-a647-8b08f7bcff3e" providerId="ADAL" clId="{77F2310E-4F4E-4C01-9E7E-16BB8E38B863}" dt="2024-04-22T02:46:11.189" v="3448"/>
        <pc:sldMkLst>
          <pc:docMk/>
          <pc:sldMk cId="3559136522" sldId="434"/>
        </pc:sldMkLst>
        <pc:spChg chg="mod">
          <ac:chgData name="Adagio Matias Ezequiel" userId="6da73eac-18c3-41ff-a647-8b08f7bcff3e" providerId="ADAL" clId="{77F2310E-4F4E-4C01-9E7E-16BB8E38B863}" dt="2024-04-22T02:28:49.079" v="3348" actId="20577"/>
          <ac:spMkLst>
            <pc:docMk/>
            <pc:sldMk cId="3559136522" sldId="434"/>
            <ac:spMk id="2" creationId="{AA44D20E-8CF6-CB28-5290-014F32C25379}"/>
          </ac:spMkLst>
        </pc:spChg>
        <pc:spChg chg="mod">
          <ac:chgData name="Adagio Matias Ezequiel" userId="6da73eac-18c3-41ff-a647-8b08f7bcff3e" providerId="ADAL" clId="{77F2310E-4F4E-4C01-9E7E-16BB8E38B863}" dt="2024-04-22T02:30:33.910" v="3377" actId="692"/>
          <ac:spMkLst>
            <pc:docMk/>
            <pc:sldMk cId="3559136522" sldId="434"/>
            <ac:spMk id="3" creationId="{3069BE60-6AEF-9351-2333-5A6611C24EE2}"/>
          </ac:spMkLst>
        </pc:spChg>
      </pc:sldChg>
      <pc:sldChg chg="addSp delSp modSp new mod setBg addAnim delAnim">
        <pc:chgData name="Adagio Matias Ezequiel" userId="6da73eac-18c3-41ff-a647-8b08f7bcff3e" providerId="ADAL" clId="{77F2310E-4F4E-4C01-9E7E-16BB8E38B863}" dt="2024-04-22T02:40:20.295" v="3421" actId="962"/>
        <pc:sldMkLst>
          <pc:docMk/>
          <pc:sldMk cId="2834293178" sldId="435"/>
        </pc:sldMkLst>
        <pc:spChg chg="mod">
          <ac:chgData name="Adagio Matias Ezequiel" userId="6da73eac-18c3-41ff-a647-8b08f7bcff3e" providerId="ADAL" clId="{77F2310E-4F4E-4C01-9E7E-16BB8E38B863}" dt="2024-04-22T02:40:10.559" v="3419" actId="26606"/>
          <ac:spMkLst>
            <pc:docMk/>
            <pc:sldMk cId="2834293178" sldId="435"/>
            <ac:spMk id="2" creationId="{FA888492-4416-08BA-BD52-247CAC0E492B}"/>
          </ac:spMkLst>
        </pc:spChg>
        <pc:spChg chg="del">
          <ac:chgData name="Adagio Matias Ezequiel" userId="6da73eac-18c3-41ff-a647-8b08f7bcff3e" providerId="ADAL" clId="{77F2310E-4F4E-4C01-9E7E-16BB8E38B863}" dt="2024-04-22T02:39:58.844" v="3410" actId="478"/>
          <ac:spMkLst>
            <pc:docMk/>
            <pc:sldMk cId="2834293178" sldId="435"/>
            <ac:spMk id="3" creationId="{65AEBA67-BBDB-27F8-5EB8-BD90F42E0F02}"/>
          </ac:spMkLst>
        </pc:spChg>
        <pc:spChg chg="add">
          <ac:chgData name="Adagio Matias Ezequiel" userId="6da73eac-18c3-41ff-a647-8b08f7bcff3e" providerId="ADAL" clId="{77F2310E-4F4E-4C01-9E7E-16BB8E38B863}" dt="2024-04-22T02:40:10.559" v="3419" actId="26606"/>
          <ac:spMkLst>
            <pc:docMk/>
            <pc:sldMk cId="2834293178" sldId="435"/>
            <ac:spMk id="7" creationId="{23D9B6CF-87DD-47C7-B38D-7C5353D4DC9D}"/>
          </ac:spMkLst>
        </pc:spChg>
        <pc:spChg chg="add">
          <ac:chgData name="Adagio Matias Ezequiel" userId="6da73eac-18c3-41ff-a647-8b08f7bcff3e" providerId="ADAL" clId="{77F2310E-4F4E-4C01-9E7E-16BB8E38B863}" dt="2024-04-22T02:40:10.559" v="3419" actId="26606"/>
          <ac:spMkLst>
            <pc:docMk/>
            <pc:sldMk cId="2834293178" sldId="435"/>
            <ac:spMk id="8" creationId="{EFE2328B-DA12-4B90-BD82-3CCF13AF6C83}"/>
          </ac:spMkLst>
        </pc:spChg>
        <pc:spChg chg="add">
          <ac:chgData name="Adagio Matias Ezequiel" userId="6da73eac-18c3-41ff-a647-8b08f7bcff3e" providerId="ADAL" clId="{77F2310E-4F4E-4C01-9E7E-16BB8E38B863}" dt="2024-04-22T02:40:10.559" v="3419" actId="26606"/>
          <ac:spMkLst>
            <pc:docMk/>
            <pc:sldMk cId="2834293178" sldId="435"/>
            <ac:spMk id="9" creationId="{F77FF0B6-332F-4842-A5F8-EA360BD5FF84}"/>
          </ac:spMkLst>
        </pc:spChg>
        <pc:spChg chg="add del">
          <ac:chgData name="Adagio Matias Ezequiel" userId="6da73eac-18c3-41ff-a647-8b08f7bcff3e" providerId="ADAL" clId="{77F2310E-4F4E-4C01-9E7E-16BB8E38B863}" dt="2024-04-22T02:40:04.150" v="3413" actId="26606"/>
          <ac:spMkLst>
            <pc:docMk/>
            <pc:sldMk cId="2834293178" sldId="435"/>
            <ac:spMk id="10" creationId="{419501C6-F015-4273-AF88-E0F6C853899F}"/>
          </ac:spMkLst>
        </pc:spChg>
        <pc:spChg chg="add del">
          <ac:chgData name="Adagio Matias Ezequiel" userId="6da73eac-18c3-41ff-a647-8b08f7bcff3e" providerId="ADAL" clId="{77F2310E-4F4E-4C01-9E7E-16BB8E38B863}" dt="2024-04-22T02:40:04.150" v="3413" actId="26606"/>
          <ac:spMkLst>
            <pc:docMk/>
            <pc:sldMk cId="2834293178" sldId="435"/>
            <ac:spMk id="12" creationId="{CA677DB7-5829-45BD-9754-5EC484CC4253}"/>
          </ac:spMkLst>
        </pc:spChg>
        <pc:spChg chg="add del">
          <ac:chgData name="Adagio Matias Ezequiel" userId="6da73eac-18c3-41ff-a647-8b08f7bcff3e" providerId="ADAL" clId="{77F2310E-4F4E-4C01-9E7E-16BB8E38B863}" dt="2024-04-22T02:40:06.683" v="3415" actId="26606"/>
          <ac:spMkLst>
            <pc:docMk/>
            <pc:sldMk cId="2834293178" sldId="435"/>
            <ac:spMk id="14" creationId="{55C1FFDE-D473-471B-84F4-B89AD8B6C912}"/>
          </ac:spMkLst>
        </pc:spChg>
        <pc:spChg chg="add del">
          <ac:chgData name="Adagio Matias Ezequiel" userId="6da73eac-18c3-41ff-a647-8b08f7bcff3e" providerId="ADAL" clId="{77F2310E-4F4E-4C01-9E7E-16BB8E38B863}" dt="2024-04-22T02:40:06.683" v="3415" actId="26606"/>
          <ac:spMkLst>
            <pc:docMk/>
            <pc:sldMk cId="2834293178" sldId="435"/>
            <ac:spMk id="15" creationId="{752F47AA-BCD6-459E-943A-C0F2D1CF1B36}"/>
          </ac:spMkLst>
        </pc:spChg>
        <pc:spChg chg="add del">
          <ac:chgData name="Adagio Matias Ezequiel" userId="6da73eac-18c3-41ff-a647-8b08f7bcff3e" providerId="ADAL" clId="{77F2310E-4F4E-4C01-9E7E-16BB8E38B863}" dt="2024-04-22T02:40:06.683" v="3415" actId="26606"/>
          <ac:spMkLst>
            <pc:docMk/>
            <pc:sldMk cId="2834293178" sldId="435"/>
            <ac:spMk id="16" creationId="{94B4B292-1E22-44FD-81FD-DB5989CE1BFA}"/>
          </ac:spMkLst>
        </pc:spChg>
        <pc:picChg chg="add mod">
          <ac:chgData name="Adagio Matias Ezequiel" userId="6da73eac-18c3-41ff-a647-8b08f7bcff3e" providerId="ADAL" clId="{77F2310E-4F4E-4C01-9E7E-16BB8E38B863}" dt="2024-04-22T02:40:20.295" v="3421" actId="962"/>
          <ac:picMkLst>
            <pc:docMk/>
            <pc:sldMk cId="2834293178" sldId="435"/>
            <ac:picMk id="5" creationId="{CB14D750-F947-2464-F986-9D874F6D0B02}"/>
          </ac:picMkLst>
        </pc:picChg>
      </pc:sldChg>
      <pc:sldChg chg="delSp modSp new mod">
        <pc:chgData name="Adagio Matias Ezequiel" userId="6da73eac-18c3-41ff-a647-8b08f7bcff3e" providerId="ADAL" clId="{77F2310E-4F4E-4C01-9E7E-16BB8E38B863}" dt="2024-04-22T02:42:05.484" v="3438" actId="478"/>
        <pc:sldMkLst>
          <pc:docMk/>
          <pc:sldMk cId="3859179222" sldId="436"/>
        </pc:sldMkLst>
        <pc:spChg chg="mod">
          <ac:chgData name="Adagio Matias Ezequiel" userId="6da73eac-18c3-41ff-a647-8b08f7bcff3e" providerId="ADAL" clId="{77F2310E-4F4E-4C01-9E7E-16BB8E38B863}" dt="2024-04-22T02:42:02.952" v="3437" actId="20577"/>
          <ac:spMkLst>
            <pc:docMk/>
            <pc:sldMk cId="3859179222" sldId="436"/>
            <ac:spMk id="2" creationId="{76CCEE71-687C-6FF0-1C85-8DCD2C8307EC}"/>
          </ac:spMkLst>
        </pc:spChg>
        <pc:spChg chg="del">
          <ac:chgData name="Adagio Matias Ezequiel" userId="6da73eac-18c3-41ff-a647-8b08f7bcff3e" providerId="ADAL" clId="{77F2310E-4F4E-4C01-9E7E-16BB8E38B863}" dt="2024-04-22T02:42:05.484" v="3438" actId="478"/>
          <ac:spMkLst>
            <pc:docMk/>
            <pc:sldMk cId="3859179222" sldId="436"/>
            <ac:spMk id="3" creationId="{9B757562-8EAA-3424-37DF-C3BE663E5EDC}"/>
          </ac:spMkLst>
        </pc:spChg>
      </pc:sldChg>
      <pc:sldChg chg="addSp modSp new mod">
        <pc:chgData name="Adagio Matias Ezequiel" userId="6da73eac-18c3-41ff-a647-8b08f7bcff3e" providerId="ADAL" clId="{77F2310E-4F4E-4C01-9E7E-16BB8E38B863}" dt="2024-05-18T19:36:49.850" v="3618" actId="20577"/>
        <pc:sldMkLst>
          <pc:docMk/>
          <pc:sldMk cId="2554385868" sldId="437"/>
        </pc:sldMkLst>
        <pc:spChg chg="mod">
          <ac:chgData name="Adagio Matias Ezequiel" userId="6da73eac-18c3-41ff-a647-8b08f7bcff3e" providerId="ADAL" clId="{77F2310E-4F4E-4C01-9E7E-16BB8E38B863}" dt="2024-04-22T02:48:19.388" v="3483" actId="20577"/>
          <ac:spMkLst>
            <pc:docMk/>
            <pc:sldMk cId="2554385868" sldId="437"/>
            <ac:spMk id="2" creationId="{185387ED-A645-1E37-3A73-8FEDADF067EC}"/>
          </ac:spMkLst>
        </pc:spChg>
        <pc:spChg chg="mod">
          <ac:chgData name="Adagio Matias Ezequiel" userId="6da73eac-18c3-41ff-a647-8b08f7bcff3e" providerId="ADAL" clId="{77F2310E-4F4E-4C01-9E7E-16BB8E38B863}" dt="2024-04-22T02:52:18.007" v="3551" actId="692"/>
          <ac:spMkLst>
            <pc:docMk/>
            <pc:sldMk cId="2554385868" sldId="437"/>
            <ac:spMk id="3" creationId="{2F95254D-732D-B2FD-1E52-D9F87C746705}"/>
          </ac:spMkLst>
        </pc:spChg>
        <pc:spChg chg="add mod">
          <ac:chgData name="Adagio Matias Ezequiel" userId="6da73eac-18c3-41ff-a647-8b08f7bcff3e" providerId="ADAL" clId="{77F2310E-4F4E-4C01-9E7E-16BB8E38B863}" dt="2024-05-18T19:36:49.850" v="3618" actId="20577"/>
          <ac:spMkLst>
            <pc:docMk/>
            <pc:sldMk cId="2554385868" sldId="437"/>
            <ac:spMk id="4" creationId="{7F9C0B47-B2ED-B734-8A12-041614A89F1F}"/>
          </ac:spMkLst>
        </pc:spChg>
      </pc:sldChg>
      <pc:sldChg chg="addSp delSp modSp new mod setBg">
        <pc:chgData name="Adagio Matias Ezequiel" userId="6da73eac-18c3-41ff-a647-8b08f7bcff3e" providerId="ADAL" clId="{77F2310E-4F4E-4C01-9E7E-16BB8E38B863}" dt="2024-04-22T02:55:41.687" v="3609" actId="26606"/>
        <pc:sldMkLst>
          <pc:docMk/>
          <pc:sldMk cId="2440255912" sldId="438"/>
        </pc:sldMkLst>
        <pc:spChg chg="mod">
          <ac:chgData name="Adagio Matias Ezequiel" userId="6da73eac-18c3-41ff-a647-8b08f7bcff3e" providerId="ADAL" clId="{77F2310E-4F4E-4C01-9E7E-16BB8E38B863}" dt="2024-04-22T02:55:41.673" v="3608" actId="26606"/>
          <ac:spMkLst>
            <pc:docMk/>
            <pc:sldMk cId="2440255912" sldId="438"/>
            <ac:spMk id="2" creationId="{80D25B1B-8E6B-B0C7-BB15-8194B452407C}"/>
          </ac:spMkLst>
        </pc:spChg>
        <pc:spChg chg="mod">
          <ac:chgData name="Adagio Matias Ezequiel" userId="6da73eac-18c3-41ff-a647-8b08f7bcff3e" providerId="ADAL" clId="{77F2310E-4F4E-4C01-9E7E-16BB8E38B863}" dt="2024-04-22T02:55:41.673" v="3608" actId="26606"/>
          <ac:spMkLst>
            <pc:docMk/>
            <pc:sldMk cId="2440255912" sldId="438"/>
            <ac:spMk id="3" creationId="{1D3B6B06-570E-E34F-F343-FCAF762DD79B}"/>
          </ac:spMkLst>
        </pc:spChg>
        <pc:spChg chg="add del">
          <ac:chgData name="Adagio Matias Ezequiel" userId="6da73eac-18c3-41ff-a647-8b08f7bcff3e" providerId="ADAL" clId="{77F2310E-4F4E-4C01-9E7E-16BB8E38B863}" dt="2024-04-22T02:55:41.687" v="3609" actId="26606"/>
          <ac:spMkLst>
            <pc:docMk/>
            <pc:sldMk cId="2440255912" sldId="438"/>
            <ac:spMk id="2055" creationId="{BAAD0565-53CD-4D7C-A6AE-8DCFB6761CAD}"/>
          </ac:spMkLst>
        </pc:spChg>
        <pc:spChg chg="add del">
          <ac:chgData name="Adagio Matias Ezequiel" userId="6da73eac-18c3-41ff-a647-8b08f7bcff3e" providerId="ADAL" clId="{77F2310E-4F4E-4C01-9E7E-16BB8E38B863}" dt="2024-04-22T02:55:41.687" v="3609" actId="26606"/>
          <ac:spMkLst>
            <pc:docMk/>
            <pc:sldMk cId="2440255912" sldId="438"/>
            <ac:spMk id="2057" creationId="{0B6CB841-CBA1-4DF4-8C19-4C7DDB03A103}"/>
          </ac:spMkLst>
        </pc:spChg>
        <pc:spChg chg="add del">
          <ac:chgData name="Adagio Matias Ezequiel" userId="6da73eac-18c3-41ff-a647-8b08f7bcff3e" providerId="ADAL" clId="{77F2310E-4F4E-4C01-9E7E-16BB8E38B863}" dt="2024-04-22T02:55:41.687" v="3609" actId="26606"/>
          <ac:spMkLst>
            <pc:docMk/>
            <pc:sldMk cId="2440255912" sldId="438"/>
            <ac:spMk id="2059" creationId="{83FD6306-603B-410E-AFCF-2EA2E0639114}"/>
          </ac:spMkLst>
        </pc:spChg>
        <pc:spChg chg="add del">
          <ac:chgData name="Adagio Matias Ezequiel" userId="6da73eac-18c3-41ff-a647-8b08f7bcff3e" providerId="ADAL" clId="{77F2310E-4F4E-4C01-9E7E-16BB8E38B863}" dt="2024-04-22T02:55:41.673" v="3608" actId="26606"/>
          <ac:spMkLst>
            <pc:docMk/>
            <pc:sldMk cId="2440255912" sldId="438"/>
            <ac:spMk id="2064" creationId="{C966A4D4-049A-4389-B407-0E7091A07C8D}"/>
          </ac:spMkLst>
        </pc:spChg>
        <pc:spChg chg="add del">
          <ac:chgData name="Adagio Matias Ezequiel" userId="6da73eac-18c3-41ff-a647-8b08f7bcff3e" providerId="ADAL" clId="{77F2310E-4F4E-4C01-9E7E-16BB8E38B863}" dt="2024-04-22T02:55:41.673" v="3608" actId="26606"/>
          <ac:spMkLst>
            <pc:docMk/>
            <pc:sldMk cId="2440255912" sldId="438"/>
            <ac:spMk id="2066" creationId="{B5899359-8523-4D4D-B568-3FDFAF9821C7}"/>
          </ac:spMkLst>
        </pc:spChg>
        <pc:spChg chg="add del">
          <ac:chgData name="Adagio Matias Ezequiel" userId="6da73eac-18c3-41ff-a647-8b08f7bcff3e" providerId="ADAL" clId="{77F2310E-4F4E-4C01-9E7E-16BB8E38B863}" dt="2024-04-22T02:55:41.673" v="3608" actId="26606"/>
          <ac:spMkLst>
            <pc:docMk/>
            <pc:sldMk cId="2440255912" sldId="438"/>
            <ac:spMk id="2068" creationId="{2E9C9585-DA89-4D7E-BCDF-576461A1A2D9}"/>
          </ac:spMkLst>
        </pc:spChg>
        <pc:spChg chg="add">
          <ac:chgData name="Adagio Matias Ezequiel" userId="6da73eac-18c3-41ff-a647-8b08f7bcff3e" providerId="ADAL" clId="{77F2310E-4F4E-4C01-9E7E-16BB8E38B863}" dt="2024-04-22T02:55:41.687" v="3609" actId="26606"/>
          <ac:spMkLst>
            <pc:docMk/>
            <pc:sldMk cId="2440255912" sldId="438"/>
            <ac:spMk id="2070" creationId="{CF4680D4-DEE2-49EE-AF90-EFEAF50AEC23}"/>
          </ac:spMkLst>
        </pc:spChg>
        <pc:spChg chg="add">
          <ac:chgData name="Adagio Matias Ezequiel" userId="6da73eac-18c3-41ff-a647-8b08f7bcff3e" providerId="ADAL" clId="{77F2310E-4F4E-4C01-9E7E-16BB8E38B863}" dt="2024-04-22T02:55:41.687" v="3609" actId="26606"/>
          <ac:spMkLst>
            <pc:docMk/>
            <pc:sldMk cId="2440255912" sldId="438"/>
            <ac:spMk id="2071" creationId="{50C52EE1-5085-4960-AD29-A926E62ECC9F}"/>
          </ac:spMkLst>
        </pc:spChg>
        <pc:spChg chg="add">
          <ac:chgData name="Adagio Matias Ezequiel" userId="6da73eac-18c3-41ff-a647-8b08f7bcff3e" providerId="ADAL" clId="{77F2310E-4F4E-4C01-9E7E-16BB8E38B863}" dt="2024-04-22T02:55:41.687" v="3609" actId="26606"/>
          <ac:spMkLst>
            <pc:docMk/>
            <pc:sldMk cId="2440255912" sldId="438"/>
            <ac:spMk id="2072" creationId="{CD15AA94-C237-4412-B37B-EB317D2B05B7}"/>
          </ac:spMkLst>
        </pc:spChg>
        <pc:picChg chg="add del mod">
          <ac:chgData name="Adagio Matias Ezequiel" userId="6da73eac-18c3-41ff-a647-8b08f7bcff3e" providerId="ADAL" clId="{77F2310E-4F4E-4C01-9E7E-16BB8E38B863}" dt="2024-04-22T02:55:30.496" v="3605" actId="478"/>
          <ac:picMkLst>
            <pc:docMk/>
            <pc:sldMk cId="2440255912" sldId="438"/>
            <ac:picMk id="2050" creationId="{8BDEE7A0-4F02-D182-D4D1-87C852B2DD1F}"/>
          </ac:picMkLst>
        </pc:picChg>
        <pc:picChg chg="add mod">
          <ac:chgData name="Adagio Matias Ezequiel" userId="6da73eac-18c3-41ff-a647-8b08f7bcff3e" providerId="ADAL" clId="{77F2310E-4F4E-4C01-9E7E-16BB8E38B863}" dt="2024-04-22T02:55:41.687" v="3609" actId="26606"/>
          <ac:picMkLst>
            <pc:docMk/>
            <pc:sldMk cId="2440255912" sldId="438"/>
            <ac:picMk id="2052" creationId="{70ED3F60-D820-5FF4-016B-B1EF3E15E584}"/>
          </ac:picMkLst>
        </pc:picChg>
      </pc:sldChg>
      <pc:sldChg chg="addSp delSp modSp add del mod setBg">
        <pc:chgData name="Adagio Matias Ezequiel" userId="6da73eac-18c3-41ff-a647-8b08f7bcff3e" providerId="ADAL" clId="{77F2310E-4F4E-4C01-9E7E-16BB8E38B863}" dt="2024-05-18T21:25:13.156" v="3670" actId="47"/>
        <pc:sldMkLst>
          <pc:docMk/>
          <pc:sldMk cId="2538462266" sldId="439"/>
        </pc:sldMkLst>
        <pc:spChg chg="del mod">
          <ac:chgData name="Adagio Matias Ezequiel" userId="6da73eac-18c3-41ff-a647-8b08f7bcff3e" providerId="ADAL" clId="{77F2310E-4F4E-4C01-9E7E-16BB8E38B863}" dt="2024-05-18T21:22:16.417" v="3643" actId="478"/>
          <ac:spMkLst>
            <pc:docMk/>
            <pc:sldMk cId="2538462266" sldId="439"/>
            <ac:spMk id="2" creationId="{803E11DA-C812-0835-24F5-3EFA2E0F759F}"/>
          </ac:spMkLst>
        </pc:spChg>
        <pc:spChg chg="del">
          <ac:chgData name="Adagio Matias Ezequiel" userId="6da73eac-18c3-41ff-a647-8b08f7bcff3e" providerId="ADAL" clId="{77F2310E-4F4E-4C01-9E7E-16BB8E38B863}" dt="2024-05-18T21:09:13.031" v="3627" actId="478"/>
          <ac:spMkLst>
            <pc:docMk/>
            <pc:sldMk cId="2538462266" sldId="439"/>
            <ac:spMk id="9" creationId="{ADE684E4-3175-E6A3-4212-DAEF197C8FA5}"/>
          </ac:spMkLst>
        </pc:spChg>
        <pc:spChg chg="del">
          <ac:chgData name="Adagio Matias Ezequiel" userId="6da73eac-18c3-41ff-a647-8b08f7bcff3e" providerId="ADAL" clId="{77F2310E-4F4E-4C01-9E7E-16BB8E38B863}" dt="2024-05-18T21:09:13.031" v="3627" actId="478"/>
          <ac:spMkLst>
            <pc:docMk/>
            <pc:sldMk cId="2538462266" sldId="439"/>
            <ac:spMk id="10" creationId="{CEB1A40C-D5C8-DDE4-6BDC-5F24E0C37C1A}"/>
          </ac:spMkLst>
        </pc:spChg>
        <pc:spChg chg="del">
          <ac:chgData name="Adagio Matias Ezequiel" userId="6da73eac-18c3-41ff-a647-8b08f7bcff3e" providerId="ADAL" clId="{77F2310E-4F4E-4C01-9E7E-16BB8E38B863}" dt="2024-05-18T21:09:11.097" v="3626" actId="478"/>
          <ac:spMkLst>
            <pc:docMk/>
            <pc:sldMk cId="2538462266" sldId="439"/>
            <ac:spMk id="11" creationId="{61AFA48D-464C-2FEF-0741-01458176B888}"/>
          </ac:spMkLst>
        </pc:spChg>
        <pc:spChg chg="add del">
          <ac:chgData name="Adagio Matias Ezequiel" userId="6da73eac-18c3-41ff-a647-8b08f7bcff3e" providerId="ADAL" clId="{77F2310E-4F4E-4C01-9E7E-16BB8E38B863}" dt="2024-05-18T21:22:32.669" v="3646" actId="26606"/>
          <ac:spMkLst>
            <pc:docMk/>
            <pc:sldMk cId="2538462266" sldId="439"/>
            <ac:spMk id="2055" creationId="{C02C7B47-DF2D-46D9-9584-5C83FCA86FCA}"/>
          </ac:spMkLst>
        </pc:spChg>
        <pc:spChg chg="add del">
          <ac:chgData name="Adagio Matias Ezequiel" userId="6da73eac-18c3-41ff-a647-8b08f7bcff3e" providerId="ADAL" clId="{77F2310E-4F4E-4C01-9E7E-16BB8E38B863}" dt="2024-05-18T21:22:32.669" v="3646" actId="26606"/>
          <ac:spMkLst>
            <pc:docMk/>
            <pc:sldMk cId="2538462266" sldId="439"/>
            <ac:spMk id="2057" creationId="{348541E3-A59C-41D3-85D2-70F0E0E9B641}"/>
          </ac:spMkLst>
        </pc:spChg>
        <pc:spChg chg="add del">
          <ac:chgData name="Adagio Matias Ezequiel" userId="6da73eac-18c3-41ff-a647-8b08f7bcff3e" providerId="ADAL" clId="{77F2310E-4F4E-4C01-9E7E-16BB8E38B863}" dt="2024-05-18T21:22:35.607" v="3648" actId="26606"/>
          <ac:spMkLst>
            <pc:docMk/>
            <pc:sldMk cId="2538462266" sldId="439"/>
            <ac:spMk id="2059" creationId="{466A9AE5-69DF-4153-B35A-94BDEF32EB06}"/>
          </ac:spMkLst>
        </pc:spChg>
        <pc:spChg chg="add del">
          <ac:chgData name="Adagio Matias Ezequiel" userId="6da73eac-18c3-41ff-a647-8b08f7bcff3e" providerId="ADAL" clId="{77F2310E-4F4E-4C01-9E7E-16BB8E38B863}" dt="2024-05-18T21:22:35.607" v="3648" actId="26606"/>
          <ac:spMkLst>
            <pc:docMk/>
            <pc:sldMk cId="2538462266" sldId="439"/>
            <ac:spMk id="2060" creationId="{159B5318-27A8-4E50-80D9-B92D4F28EA61}"/>
          </ac:spMkLst>
        </pc:spChg>
        <pc:spChg chg="add del">
          <ac:chgData name="Adagio Matias Ezequiel" userId="6da73eac-18c3-41ff-a647-8b08f7bcff3e" providerId="ADAL" clId="{77F2310E-4F4E-4C01-9E7E-16BB8E38B863}" dt="2024-05-18T21:24:48.639" v="3664" actId="26606"/>
          <ac:spMkLst>
            <pc:docMk/>
            <pc:sldMk cId="2538462266" sldId="439"/>
            <ac:spMk id="2062" creationId="{04BEF3F1-2817-4593-8575-BCF2AAB42CF6}"/>
          </ac:spMkLst>
        </pc:spChg>
        <pc:spChg chg="add del">
          <ac:chgData name="Adagio Matias Ezequiel" userId="6da73eac-18c3-41ff-a647-8b08f7bcff3e" providerId="ADAL" clId="{77F2310E-4F4E-4C01-9E7E-16BB8E38B863}" dt="2024-05-18T21:24:48.639" v="3664" actId="26606"/>
          <ac:spMkLst>
            <pc:docMk/>
            <pc:sldMk cId="2538462266" sldId="439"/>
            <ac:spMk id="2063" creationId="{1FF9A2C9-7772-4A25-A286-C89751B17DB3}"/>
          </ac:spMkLst>
        </pc:spChg>
        <pc:spChg chg="add del">
          <ac:chgData name="Adagio Matias Ezequiel" userId="6da73eac-18c3-41ff-a647-8b08f7bcff3e" providerId="ADAL" clId="{77F2310E-4F4E-4C01-9E7E-16BB8E38B863}" dt="2024-05-18T21:24:18.255" v="3655" actId="26606"/>
          <ac:spMkLst>
            <pc:docMk/>
            <pc:sldMk cId="2538462266" sldId="439"/>
            <ac:spMk id="2068" creationId="{04BEF3F1-2817-4593-8575-BCF2AAB42CF6}"/>
          </ac:spMkLst>
        </pc:spChg>
        <pc:spChg chg="add del">
          <ac:chgData name="Adagio Matias Ezequiel" userId="6da73eac-18c3-41ff-a647-8b08f7bcff3e" providerId="ADAL" clId="{77F2310E-4F4E-4C01-9E7E-16BB8E38B863}" dt="2024-05-18T21:24:18.255" v="3655" actId="26606"/>
          <ac:spMkLst>
            <pc:docMk/>
            <pc:sldMk cId="2538462266" sldId="439"/>
            <ac:spMk id="2070" creationId="{1FF9A2C9-7772-4A25-A286-C89751B17DB3}"/>
          </ac:spMkLst>
        </pc:spChg>
        <pc:spChg chg="add del">
          <ac:chgData name="Adagio Matias Ezequiel" userId="6da73eac-18c3-41ff-a647-8b08f7bcff3e" providerId="ADAL" clId="{77F2310E-4F4E-4C01-9E7E-16BB8E38B863}" dt="2024-05-18T21:24:21.280" v="3657" actId="26606"/>
          <ac:spMkLst>
            <pc:docMk/>
            <pc:sldMk cId="2538462266" sldId="439"/>
            <ac:spMk id="2072" creationId="{C02C7B47-DF2D-46D9-9584-5C83FCA86FCA}"/>
          </ac:spMkLst>
        </pc:spChg>
        <pc:spChg chg="add del">
          <ac:chgData name="Adagio Matias Ezequiel" userId="6da73eac-18c3-41ff-a647-8b08f7bcff3e" providerId="ADAL" clId="{77F2310E-4F4E-4C01-9E7E-16BB8E38B863}" dt="2024-05-18T21:24:21.280" v="3657" actId="26606"/>
          <ac:spMkLst>
            <pc:docMk/>
            <pc:sldMk cId="2538462266" sldId="439"/>
            <ac:spMk id="2073" creationId="{348541E3-A59C-41D3-85D2-70F0E0E9B641}"/>
          </ac:spMkLst>
        </pc:spChg>
        <pc:spChg chg="add del">
          <ac:chgData name="Adagio Matias Ezequiel" userId="6da73eac-18c3-41ff-a647-8b08f7bcff3e" providerId="ADAL" clId="{77F2310E-4F4E-4C01-9E7E-16BB8E38B863}" dt="2024-05-18T21:24:23.822" v="3659" actId="26606"/>
          <ac:spMkLst>
            <pc:docMk/>
            <pc:sldMk cId="2538462266" sldId="439"/>
            <ac:spMk id="2075" creationId="{466A9AE5-69DF-4153-B35A-94BDEF32EB06}"/>
          </ac:spMkLst>
        </pc:spChg>
        <pc:spChg chg="add del">
          <ac:chgData name="Adagio Matias Ezequiel" userId="6da73eac-18c3-41ff-a647-8b08f7bcff3e" providerId="ADAL" clId="{77F2310E-4F4E-4C01-9E7E-16BB8E38B863}" dt="2024-05-18T21:24:23.822" v="3659" actId="26606"/>
          <ac:spMkLst>
            <pc:docMk/>
            <pc:sldMk cId="2538462266" sldId="439"/>
            <ac:spMk id="2076" creationId="{159B5318-27A8-4E50-80D9-B92D4F28EA61}"/>
          </ac:spMkLst>
        </pc:spChg>
        <pc:spChg chg="add del">
          <ac:chgData name="Adagio Matias Ezequiel" userId="6da73eac-18c3-41ff-a647-8b08f7bcff3e" providerId="ADAL" clId="{77F2310E-4F4E-4C01-9E7E-16BB8E38B863}" dt="2024-05-18T21:24:28.971" v="3661" actId="26606"/>
          <ac:spMkLst>
            <pc:docMk/>
            <pc:sldMk cId="2538462266" sldId="439"/>
            <ac:spMk id="2078" creationId="{7AB641E6-F430-486B-B6AC-257B03415750}"/>
          </ac:spMkLst>
        </pc:spChg>
        <pc:spChg chg="add del">
          <ac:chgData name="Adagio Matias Ezequiel" userId="6da73eac-18c3-41ff-a647-8b08f7bcff3e" providerId="ADAL" clId="{77F2310E-4F4E-4C01-9E7E-16BB8E38B863}" dt="2024-05-18T21:24:28.971" v="3661" actId="26606"/>
          <ac:spMkLst>
            <pc:docMk/>
            <pc:sldMk cId="2538462266" sldId="439"/>
            <ac:spMk id="2079" creationId="{F395473E-9C09-4F77-8F6B-98E0CE8469E3}"/>
          </ac:spMkLst>
        </pc:spChg>
        <pc:spChg chg="add del">
          <ac:chgData name="Adagio Matias Ezequiel" userId="6da73eac-18c3-41ff-a647-8b08f7bcff3e" providerId="ADAL" clId="{77F2310E-4F4E-4C01-9E7E-16BB8E38B863}" dt="2024-05-18T21:24:48.635" v="3663" actId="26606"/>
          <ac:spMkLst>
            <pc:docMk/>
            <pc:sldMk cId="2538462266" sldId="439"/>
            <ac:spMk id="2081" creationId="{04BEF3F1-2817-4593-8575-BCF2AAB42CF6}"/>
          </ac:spMkLst>
        </pc:spChg>
        <pc:spChg chg="add del">
          <ac:chgData name="Adagio Matias Ezequiel" userId="6da73eac-18c3-41ff-a647-8b08f7bcff3e" providerId="ADAL" clId="{77F2310E-4F4E-4C01-9E7E-16BB8E38B863}" dt="2024-05-18T21:24:48.635" v="3663" actId="26606"/>
          <ac:spMkLst>
            <pc:docMk/>
            <pc:sldMk cId="2538462266" sldId="439"/>
            <ac:spMk id="2082" creationId="{1FF9A2C9-7772-4A25-A286-C89751B17DB3}"/>
          </ac:spMkLst>
        </pc:spChg>
        <pc:spChg chg="add">
          <ac:chgData name="Adagio Matias Ezequiel" userId="6da73eac-18c3-41ff-a647-8b08f7bcff3e" providerId="ADAL" clId="{77F2310E-4F4E-4C01-9E7E-16BB8E38B863}" dt="2024-05-18T21:24:48.639" v="3664" actId="26606"/>
          <ac:spMkLst>
            <pc:docMk/>
            <pc:sldMk cId="2538462266" sldId="439"/>
            <ac:spMk id="2084" creationId="{65041AB2-A9B4-4D3F-B120-38E7860A8F1A}"/>
          </ac:spMkLst>
        </pc:spChg>
        <pc:picChg chg="del">
          <ac:chgData name="Adagio Matias Ezequiel" userId="6da73eac-18c3-41ff-a647-8b08f7bcff3e" providerId="ADAL" clId="{77F2310E-4F4E-4C01-9E7E-16BB8E38B863}" dt="2024-05-18T21:09:07.297" v="3623" actId="478"/>
          <ac:picMkLst>
            <pc:docMk/>
            <pc:sldMk cId="2538462266" sldId="439"/>
            <ac:picMk id="3" creationId="{906DE70D-87CB-9DCC-1E08-AE820B331585}"/>
          </ac:picMkLst>
        </pc:picChg>
        <pc:picChg chg="del">
          <ac:chgData name="Adagio Matias Ezequiel" userId="6da73eac-18c3-41ff-a647-8b08f7bcff3e" providerId="ADAL" clId="{77F2310E-4F4E-4C01-9E7E-16BB8E38B863}" dt="2024-05-18T21:09:07.945" v="3624" actId="478"/>
          <ac:picMkLst>
            <pc:docMk/>
            <pc:sldMk cId="2538462266" sldId="439"/>
            <ac:picMk id="5" creationId="{0230E95F-B5C5-BB20-2C67-727C7471DF29}"/>
          </ac:picMkLst>
        </pc:picChg>
        <pc:picChg chg="del">
          <ac:chgData name="Adagio Matias Ezequiel" userId="6da73eac-18c3-41ff-a647-8b08f7bcff3e" providerId="ADAL" clId="{77F2310E-4F4E-4C01-9E7E-16BB8E38B863}" dt="2024-05-18T21:09:08.466" v="3625" actId="478"/>
          <ac:picMkLst>
            <pc:docMk/>
            <pc:sldMk cId="2538462266" sldId="439"/>
            <ac:picMk id="8" creationId="{D9895CB2-10E1-93AB-A618-A5A8F1284CCB}"/>
          </ac:picMkLst>
        </pc:picChg>
        <pc:picChg chg="add del mod">
          <ac:chgData name="Adagio Matias Ezequiel" userId="6da73eac-18c3-41ff-a647-8b08f7bcff3e" providerId="ADAL" clId="{77F2310E-4F4E-4C01-9E7E-16BB8E38B863}" dt="2024-05-18T21:24:10.663" v="3652" actId="478"/>
          <ac:picMkLst>
            <pc:docMk/>
            <pc:sldMk cId="2538462266" sldId="439"/>
            <ac:picMk id="2050" creationId="{5696889A-0386-E982-AC45-808EC35F3863}"/>
          </ac:picMkLst>
        </pc:picChg>
        <pc:picChg chg="add del mod">
          <ac:chgData name="Adagio Matias Ezequiel" userId="6da73eac-18c3-41ff-a647-8b08f7bcff3e" providerId="ADAL" clId="{77F2310E-4F4E-4C01-9E7E-16BB8E38B863}" dt="2024-05-18T21:24:52.625" v="3665" actId="21"/>
          <ac:picMkLst>
            <pc:docMk/>
            <pc:sldMk cId="2538462266" sldId="439"/>
            <ac:picMk id="2052" creationId="{30C6DA33-9A93-1DC3-E257-156BEE6AD70E}"/>
          </ac:picMkLst>
        </pc:picChg>
      </pc:sldChg>
      <pc:sldChg chg="addSp delSp modSp add mod ord setBg">
        <pc:chgData name="Adagio Matias Ezequiel" userId="6da73eac-18c3-41ff-a647-8b08f7bcff3e" providerId="ADAL" clId="{77F2310E-4F4E-4C01-9E7E-16BB8E38B863}" dt="2024-05-22T03:13:30.261" v="3729"/>
        <pc:sldMkLst>
          <pc:docMk/>
          <pc:sldMk cId="2336427022" sldId="440"/>
        </pc:sldMkLst>
        <pc:spChg chg="del">
          <ac:chgData name="Adagio Matias Ezequiel" userId="6da73eac-18c3-41ff-a647-8b08f7bcff3e" providerId="ADAL" clId="{77F2310E-4F4E-4C01-9E7E-16BB8E38B863}" dt="2024-05-18T21:19:44.726" v="3630" actId="478"/>
          <ac:spMkLst>
            <pc:docMk/>
            <pc:sldMk cId="2336427022" sldId="440"/>
            <ac:spMk id="2" creationId="{803E11DA-C812-0835-24F5-3EFA2E0F759F}"/>
          </ac:spMkLst>
        </pc:spChg>
        <pc:spChg chg="add del">
          <ac:chgData name="Adagio Matias Ezequiel" userId="6da73eac-18c3-41ff-a647-8b08f7bcff3e" providerId="ADAL" clId="{77F2310E-4F4E-4C01-9E7E-16BB8E38B863}" dt="2024-05-18T21:20:25.928" v="3640" actId="26606"/>
          <ac:spMkLst>
            <pc:docMk/>
            <pc:sldMk cId="2336427022" sldId="440"/>
            <ac:spMk id="1028" creationId="{466A9AE5-69DF-4153-B35A-94BDEF32EB06}"/>
          </ac:spMkLst>
        </pc:spChg>
        <pc:spChg chg="add del">
          <ac:chgData name="Adagio Matias Ezequiel" userId="6da73eac-18c3-41ff-a647-8b08f7bcff3e" providerId="ADAL" clId="{77F2310E-4F4E-4C01-9E7E-16BB8E38B863}" dt="2024-05-18T21:20:25.928" v="3640" actId="26606"/>
          <ac:spMkLst>
            <pc:docMk/>
            <pc:sldMk cId="2336427022" sldId="440"/>
            <ac:spMk id="1029" creationId="{159B5318-27A8-4E50-80D9-B92D4F28EA61}"/>
          </ac:spMkLst>
        </pc:spChg>
        <pc:spChg chg="add del">
          <ac:chgData name="Adagio Matias Ezequiel" userId="6da73eac-18c3-41ff-a647-8b08f7bcff3e" providerId="ADAL" clId="{77F2310E-4F4E-4C01-9E7E-16BB8E38B863}" dt="2024-05-18T21:20:20.797" v="3634" actId="26606"/>
          <ac:spMkLst>
            <pc:docMk/>
            <pc:sldMk cId="2336427022" sldId="440"/>
            <ac:spMk id="1031" creationId="{04BEF3F1-2817-4593-8575-BCF2AAB42CF6}"/>
          </ac:spMkLst>
        </pc:spChg>
        <pc:spChg chg="add">
          <ac:chgData name="Adagio Matias Ezequiel" userId="6da73eac-18c3-41ff-a647-8b08f7bcff3e" providerId="ADAL" clId="{77F2310E-4F4E-4C01-9E7E-16BB8E38B863}" dt="2024-05-18T21:20:25.932" v="3641" actId="26606"/>
          <ac:spMkLst>
            <pc:docMk/>
            <pc:sldMk cId="2336427022" sldId="440"/>
            <ac:spMk id="1032" creationId="{65041AB2-A9B4-4D3F-B120-38E7860A8F1A}"/>
          </ac:spMkLst>
        </pc:spChg>
        <pc:spChg chg="add del">
          <ac:chgData name="Adagio Matias Ezequiel" userId="6da73eac-18c3-41ff-a647-8b08f7bcff3e" providerId="ADAL" clId="{77F2310E-4F4E-4C01-9E7E-16BB8E38B863}" dt="2024-05-18T21:20:20.797" v="3634" actId="26606"/>
          <ac:spMkLst>
            <pc:docMk/>
            <pc:sldMk cId="2336427022" sldId="440"/>
            <ac:spMk id="1033" creationId="{1FF9A2C9-7772-4A25-A286-C89751B17DB3}"/>
          </ac:spMkLst>
        </pc:spChg>
        <pc:spChg chg="add del">
          <ac:chgData name="Adagio Matias Ezequiel" userId="6da73eac-18c3-41ff-a647-8b08f7bcff3e" providerId="ADAL" clId="{77F2310E-4F4E-4C01-9E7E-16BB8E38B863}" dt="2024-05-18T21:20:22.163" v="3636" actId="26606"/>
          <ac:spMkLst>
            <pc:docMk/>
            <pc:sldMk cId="2336427022" sldId="440"/>
            <ac:spMk id="1035" creationId="{466A9AE5-69DF-4153-B35A-94BDEF32EB06}"/>
          </ac:spMkLst>
        </pc:spChg>
        <pc:spChg chg="add del">
          <ac:chgData name="Adagio Matias Ezequiel" userId="6da73eac-18c3-41ff-a647-8b08f7bcff3e" providerId="ADAL" clId="{77F2310E-4F4E-4C01-9E7E-16BB8E38B863}" dt="2024-05-18T21:20:22.163" v="3636" actId="26606"/>
          <ac:spMkLst>
            <pc:docMk/>
            <pc:sldMk cId="2336427022" sldId="440"/>
            <ac:spMk id="1036" creationId="{159B5318-27A8-4E50-80D9-B92D4F28EA61}"/>
          </ac:spMkLst>
        </pc:spChg>
        <pc:picChg chg="add mod">
          <ac:chgData name="Adagio Matias Ezequiel" userId="6da73eac-18c3-41ff-a647-8b08f7bcff3e" providerId="ADAL" clId="{77F2310E-4F4E-4C01-9E7E-16BB8E38B863}" dt="2024-05-18T21:20:25.932" v="3641" actId="26606"/>
          <ac:picMkLst>
            <pc:docMk/>
            <pc:sldMk cId="2336427022" sldId="440"/>
            <ac:picMk id="1026" creationId="{AD1A6B7F-2EDC-EE62-F370-E2679B55136F}"/>
          </ac:picMkLst>
        </pc:picChg>
      </pc:sldChg>
      <pc:sldChg chg="addSp delSp modSp add mod">
        <pc:chgData name="Adagio Matias Ezequiel" userId="6da73eac-18c3-41ff-a647-8b08f7bcff3e" providerId="ADAL" clId="{77F2310E-4F4E-4C01-9E7E-16BB8E38B863}" dt="2024-05-18T21:25:38.346" v="3676" actId="1076"/>
        <pc:sldMkLst>
          <pc:docMk/>
          <pc:sldMk cId="1354246134" sldId="441"/>
        </pc:sldMkLst>
        <pc:spChg chg="del">
          <ac:chgData name="Adagio Matias Ezequiel" userId="6da73eac-18c3-41ff-a647-8b08f7bcff3e" providerId="ADAL" clId="{77F2310E-4F4E-4C01-9E7E-16BB8E38B863}" dt="2024-05-18T21:25:24.443" v="3672" actId="478"/>
          <ac:spMkLst>
            <pc:docMk/>
            <pc:sldMk cId="1354246134" sldId="441"/>
            <ac:spMk id="2" creationId="{803E11DA-C812-0835-24F5-3EFA2E0F759F}"/>
          </ac:spMkLst>
        </pc:spChg>
        <pc:spChg chg="del">
          <ac:chgData name="Adagio Matias Ezequiel" userId="6da73eac-18c3-41ff-a647-8b08f7bcff3e" providerId="ADAL" clId="{77F2310E-4F4E-4C01-9E7E-16BB8E38B863}" dt="2024-05-18T21:25:28.464" v="3673" actId="478"/>
          <ac:spMkLst>
            <pc:docMk/>
            <pc:sldMk cId="1354246134" sldId="441"/>
            <ac:spMk id="9" creationId="{ADE684E4-3175-E6A3-4212-DAEF197C8FA5}"/>
          </ac:spMkLst>
        </pc:spChg>
        <pc:spChg chg="del">
          <ac:chgData name="Adagio Matias Ezequiel" userId="6da73eac-18c3-41ff-a647-8b08f7bcff3e" providerId="ADAL" clId="{77F2310E-4F4E-4C01-9E7E-16BB8E38B863}" dt="2024-05-18T21:25:28.464" v="3673" actId="478"/>
          <ac:spMkLst>
            <pc:docMk/>
            <pc:sldMk cId="1354246134" sldId="441"/>
            <ac:spMk id="10" creationId="{CEB1A40C-D5C8-DDE4-6BDC-5F24E0C37C1A}"/>
          </ac:spMkLst>
        </pc:spChg>
        <pc:spChg chg="del">
          <ac:chgData name="Adagio Matias Ezequiel" userId="6da73eac-18c3-41ff-a647-8b08f7bcff3e" providerId="ADAL" clId="{77F2310E-4F4E-4C01-9E7E-16BB8E38B863}" dt="2024-05-18T21:25:28.464" v="3673" actId="478"/>
          <ac:spMkLst>
            <pc:docMk/>
            <pc:sldMk cId="1354246134" sldId="441"/>
            <ac:spMk id="11" creationId="{61AFA48D-464C-2FEF-0741-01458176B888}"/>
          </ac:spMkLst>
        </pc:spChg>
        <pc:picChg chg="del">
          <ac:chgData name="Adagio Matias Ezequiel" userId="6da73eac-18c3-41ff-a647-8b08f7bcff3e" providerId="ADAL" clId="{77F2310E-4F4E-4C01-9E7E-16BB8E38B863}" dt="2024-05-18T21:25:28.464" v="3673" actId="478"/>
          <ac:picMkLst>
            <pc:docMk/>
            <pc:sldMk cId="1354246134" sldId="441"/>
            <ac:picMk id="3" creationId="{906DE70D-87CB-9DCC-1E08-AE820B331585}"/>
          </ac:picMkLst>
        </pc:picChg>
        <pc:picChg chg="del">
          <ac:chgData name="Adagio Matias Ezequiel" userId="6da73eac-18c3-41ff-a647-8b08f7bcff3e" providerId="ADAL" clId="{77F2310E-4F4E-4C01-9E7E-16BB8E38B863}" dt="2024-05-18T21:25:28.464" v="3673" actId="478"/>
          <ac:picMkLst>
            <pc:docMk/>
            <pc:sldMk cId="1354246134" sldId="441"/>
            <ac:picMk id="5" creationId="{0230E95F-B5C5-BB20-2C67-727C7471DF29}"/>
          </ac:picMkLst>
        </pc:picChg>
        <pc:picChg chg="del">
          <ac:chgData name="Adagio Matias Ezequiel" userId="6da73eac-18c3-41ff-a647-8b08f7bcff3e" providerId="ADAL" clId="{77F2310E-4F4E-4C01-9E7E-16BB8E38B863}" dt="2024-05-18T21:25:28.464" v="3673" actId="478"/>
          <ac:picMkLst>
            <pc:docMk/>
            <pc:sldMk cId="1354246134" sldId="441"/>
            <ac:picMk id="8" creationId="{D9895CB2-10E1-93AB-A618-A5A8F1284CCB}"/>
          </ac:picMkLst>
        </pc:picChg>
        <pc:picChg chg="add mod">
          <ac:chgData name="Adagio Matias Ezequiel" userId="6da73eac-18c3-41ff-a647-8b08f7bcff3e" providerId="ADAL" clId="{77F2310E-4F4E-4C01-9E7E-16BB8E38B863}" dt="2024-05-18T21:25:38.346" v="3676" actId="1076"/>
          <ac:picMkLst>
            <pc:docMk/>
            <pc:sldMk cId="1354246134" sldId="441"/>
            <ac:picMk id="2052" creationId="{30C6DA33-9A93-1DC3-E257-156BEE6AD70E}"/>
          </ac:picMkLst>
        </pc:picChg>
      </pc:sldChg>
      <pc:sldChg chg="add del">
        <pc:chgData name="Adagio Matias Ezequiel" userId="6da73eac-18c3-41ff-a647-8b08f7bcff3e" providerId="ADAL" clId="{77F2310E-4F4E-4C01-9E7E-16BB8E38B863}" dt="2024-05-18T21:25:20.718" v="3671" actId="47"/>
        <pc:sldMkLst>
          <pc:docMk/>
          <pc:sldMk cId="3058424143" sldId="442"/>
        </pc:sldMkLst>
      </pc:sldChg>
      <pc:sldChg chg="addSp delSp modSp new mod setBg">
        <pc:chgData name="Adagio Matias Ezequiel" userId="6da73eac-18c3-41ff-a647-8b08f7bcff3e" providerId="ADAL" clId="{77F2310E-4F4E-4C01-9E7E-16BB8E38B863}" dt="2024-05-18T23:10:12.123" v="3724" actId="692"/>
        <pc:sldMkLst>
          <pc:docMk/>
          <pc:sldMk cId="4133735517" sldId="442"/>
        </pc:sldMkLst>
        <pc:spChg chg="del">
          <ac:chgData name="Adagio Matias Ezequiel" userId="6da73eac-18c3-41ff-a647-8b08f7bcff3e" providerId="ADAL" clId="{77F2310E-4F4E-4C01-9E7E-16BB8E38B863}" dt="2024-05-18T23:09:00.274" v="3678" actId="478"/>
          <ac:spMkLst>
            <pc:docMk/>
            <pc:sldMk cId="4133735517" sldId="442"/>
            <ac:spMk id="2" creationId="{A5F0E4EB-783B-8592-A04E-AAD0864F9CFA}"/>
          </ac:spMkLst>
        </pc:spChg>
        <pc:spChg chg="del">
          <ac:chgData name="Adagio Matias Ezequiel" userId="6da73eac-18c3-41ff-a647-8b08f7bcff3e" providerId="ADAL" clId="{77F2310E-4F4E-4C01-9E7E-16BB8E38B863}" dt="2024-05-18T23:09:02.427" v="3679" actId="478"/>
          <ac:spMkLst>
            <pc:docMk/>
            <pc:sldMk cId="4133735517" sldId="442"/>
            <ac:spMk id="3" creationId="{5CBC00EB-03AA-4F36-2777-FD5BFD74FBF7}"/>
          </ac:spMkLst>
        </pc:spChg>
        <pc:spChg chg="add">
          <ac:chgData name="Adagio Matias Ezequiel" userId="6da73eac-18c3-41ff-a647-8b08f7bcff3e" providerId="ADAL" clId="{77F2310E-4F4E-4C01-9E7E-16BB8E38B863}" dt="2024-05-18T23:09:11.377" v="3681" actId="26606"/>
          <ac:spMkLst>
            <pc:docMk/>
            <pc:sldMk cId="4133735517" sldId="442"/>
            <ac:spMk id="10" creationId="{65041AB2-A9B4-4D3F-B120-38E7860A8F1A}"/>
          </ac:spMkLst>
        </pc:spChg>
        <pc:picChg chg="add mod modCrop">
          <ac:chgData name="Adagio Matias Ezequiel" userId="6da73eac-18c3-41ff-a647-8b08f7bcff3e" providerId="ADAL" clId="{77F2310E-4F4E-4C01-9E7E-16BB8E38B863}" dt="2024-05-18T23:10:12.123" v="3724" actId="692"/>
          <ac:picMkLst>
            <pc:docMk/>
            <pc:sldMk cId="4133735517" sldId="442"/>
            <ac:picMk id="5" creationId="{D5FEA3FA-3173-CC85-10FC-07F70073A173}"/>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6A4B1E-6DF6-4B7F-B7F0-0FAA6815ACF2}" type="doc">
      <dgm:prSet loTypeId="urn:microsoft.com/office/officeart/2008/layout/HorizontalMultiLevelHierarchy" loCatId="hierarchy" qsTypeId="urn:microsoft.com/office/officeart/2005/8/quickstyle/3d7" qsCatId="3D" csTypeId="urn:microsoft.com/office/officeart/2005/8/colors/colorful4" csCatId="colorful" phldr="1"/>
      <dgm:spPr/>
      <dgm:t>
        <a:bodyPr/>
        <a:lstStyle/>
        <a:p>
          <a:endParaRPr lang="es-AR"/>
        </a:p>
      </dgm:t>
    </dgm:pt>
    <dgm:pt modelId="{EF77668A-5ECE-424D-A53B-F876741E32DE}">
      <dgm:prSet phldrT="[Texto]" custT="1"/>
      <dgm:spPr>
        <a:xfrm rot="16200000">
          <a:off x="-152251" y="2093627"/>
          <a:ext cx="5156996" cy="979829"/>
        </a:xfrm>
        <a:prstGeom prst="rect">
          <a:avLst/>
        </a:prstGeom>
        <a:solidFill>
          <a:schemeClr val="accent2">
            <a:lumMod val="20000"/>
            <a:lumOff val="80000"/>
          </a:schemeClr>
        </a:solidFill>
        <a:ln>
          <a:noFill/>
        </a:ln>
        <a:effectLst/>
        <a:sp3d extrusionH="50600" prstMaterial="plastic">
          <a:bevelT w="101600" h="80600" prst="relaxedInset"/>
          <a:bevelB w="80600" h="80600" prst="relaxedInset"/>
        </a:sp3d>
      </dgm:spPr>
      <dgm:t>
        <a:bodyPr/>
        <a:lstStyle/>
        <a:p>
          <a:pPr>
            <a:buNone/>
          </a:pPr>
          <a:r>
            <a:rPr lang="es-AR" sz="2800" dirty="0">
              <a:solidFill>
                <a:sysClr val="windowText" lastClr="000000"/>
              </a:solidFill>
              <a:latin typeface="Calibri" panose="020F0502020204030204"/>
              <a:ea typeface="+mn-ea"/>
              <a:cs typeface="+mn-cs"/>
            </a:rPr>
            <a:t>Componentes</a:t>
          </a:r>
        </a:p>
      </dgm:t>
    </dgm:pt>
    <dgm:pt modelId="{855F1116-C86F-414F-AFDE-71A91227757B}" type="parTrans" cxnId="{1564F488-51B6-49E9-87DC-7AEF3E956734}">
      <dgm:prSet/>
      <dgm:spPr/>
      <dgm:t>
        <a:bodyPr/>
        <a:lstStyle/>
        <a:p>
          <a:endParaRPr lang="es-AR" sz="2800"/>
        </a:p>
      </dgm:t>
    </dgm:pt>
    <dgm:pt modelId="{E505C7A3-C6BC-4D16-A5AC-E83C2C96BC1E}" type="sibTrans" cxnId="{1564F488-51B6-49E9-87DC-7AEF3E956734}">
      <dgm:prSet/>
      <dgm:spPr/>
      <dgm:t>
        <a:bodyPr/>
        <a:lstStyle/>
        <a:p>
          <a:endParaRPr lang="es-AR" sz="2800"/>
        </a:p>
      </dgm:t>
    </dgm:pt>
    <dgm:pt modelId="{8FF4C02E-F9B0-4A4C-8452-59C862BD2182}">
      <dgm:prSet phldrT="[Texto]" custT="1"/>
      <dgm:spPr>
        <a:xfrm>
          <a:off x="3558929" y="868840"/>
          <a:ext cx="3213840" cy="979829"/>
        </a:xfrm>
        <a:prstGeom prst="rect">
          <a:avLst/>
        </a:prstGeom>
        <a:solidFill>
          <a:srgbClr val="4472C4">
            <a:hueOff val="0"/>
            <a:satOff val="0"/>
            <a:lumOff val="0"/>
            <a:alphaOff val="0"/>
          </a:srgbClr>
        </a:solidFill>
        <a:ln>
          <a:solidFill>
            <a:schemeClr val="bg1"/>
          </a:solidFill>
        </a:ln>
        <a:effectLst/>
        <a:sp3d extrusionH="50600" prstMaterial="plastic">
          <a:bevelT w="101600" h="80600" prst="relaxedInset"/>
          <a:bevelB w="80600" h="80600" prst="relaxedInset"/>
        </a:sp3d>
      </dgm:spPr>
      <dgm:t>
        <a:bodyPr/>
        <a:lstStyle/>
        <a:p>
          <a:pPr>
            <a:buNone/>
          </a:pPr>
          <a:r>
            <a:rPr lang="es-ES" sz="2800" i="1" spc="300" dirty="0">
              <a:ln w="15875"/>
              <a:solidFill>
                <a:sysClr val="windowText" lastClr="000000"/>
              </a:solidFill>
              <a:effectLst>
                <a:glow rad="114300">
                  <a:srgbClr val="99CCFF">
                    <a:alpha val="40000"/>
                  </a:srgbClr>
                </a:glow>
              </a:effectLst>
              <a:latin typeface="Calibri" panose="020F0502020204030204"/>
              <a:ea typeface="+mn-ea"/>
              <a:cs typeface="+mn-cs"/>
            </a:rPr>
            <a:t>Directivas de compilador.</a:t>
          </a:r>
          <a:endParaRPr lang="es-AR" sz="2800" dirty="0">
            <a:solidFill>
              <a:sysClr val="windowText" lastClr="000000"/>
            </a:solidFill>
            <a:latin typeface="Calibri" panose="020F0502020204030204"/>
            <a:ea typeface="+mn-ea"/>
            <a:cs typeface="+mn-cs"/>
          </a:endParaRPr>
        </a:p>
      </dgm:t>
    </dgm:pt>
    <dgm:pt modelId="{4FDD4511-CDAF-4248-9A95-6BE237D9B04A}" type="parTrans" cxnId="{617AB50F-C493-4F10-8184-EDE57FAEDB8C}">
      <dgm:prSet custT="1"/>
      <dgm:spPr>
        <a:xfrm>
          <a:off x="2916161" y="1358755"/>
          <a:ext cx="642768" cy="1224786"/>
        </a:xfrm>
        <a:custGeom>
          <a:avLst/>
          <a:gdLst/>
          <a:ahLst/>
          <a:cxnLst/>
          <a:rect l="0" t="0" r="0" b="0"/>
          <a:pathLst>
            <a:path>
              <a:moveTo>
                <a:pt x="0" y="1224786"/>
              </a:moveTo>
              <a:lnTo>
                <a:pt x="321384" y="1224786"/>
              </a:lnTo>
              <a:lnTo>
                <a:pt x="321384" y="0"/>
              </a:lnTo>
              <a:lnTo>
                <a:pt x="642768" y="0"/>
              </a:lnTo>
            </a:path>
          </a:pathLst>
        </a:custGeom>
        <a:noFill/>
        <a:ln w="12700" cap="flat" cmpd="sng" algn="ctr">
          <a:solidFill>
            <a:srgbClr val="4472C4">
              <a:hueOff val="0"/>
              <a:satOff val="0"/>
              <a:lumOff val="0"/>
              <a:alphaOff val="0"/>
            </a:srgbClr>
          </a:solidFill>
          <a:prstDash val="solid"/>
          <a:miter lim="800000"/>
        </a:ln>
        <a:effectLst/>
        <a:sp3d z="-110000"/>
      </dgm:spPr>
      <dgm:t>
        <a:bodyPr/>
        <a:lstStyle/>
        <a:p>
          <a:pPr>
            <a:buNone/>
          </a:pPr>
          <a:endParaRPr lang="es-AR" sz="2800">
            <a:solidFill>
              <a:sysClr val="windowText" lastClr="000000">
                <a:hueOff val="0"/>
                <a:satOff val="0"/>
                <a:lumOff val="0"/>
                <a:alphaOff val="0"/>
              </a:sysClr>
            </a:solidFill>
            <a:latin typeface="Calibri" panose="020F0502020204030204"/>
            <a:ea typeface="+mn-ea"/>
            <a:cs typeface="+mn-cs"/>
          </a:endParaRPr>
        </a:p>
      </dgm:t>
    </dgm:pt>
    <dgm:pt modelId="{173FB5CC-8E60-48A7-94E7-CE5D46574501}" type="sibTrans" cxnId="{617AB50F-C493-4F10-8184-EDE57FAEDB8C}">
      <dgm:prSet/>
      <dgm:spPr/>
      <dgm:t>
        <a:bodyPr/>
        <a:lstStyle/>
        <a:p>
          <a:endParaRPr lang="es-AR" sz="2800"/>
        </a:p>
      </dgm:t>
    </dgm:pt>
    <dgm:pt modelId="{17174672-4A5D-405E-98CC-168AAA284037}">
      <dgm:prSet phldrT="[Texto]" custT="1"/>
      <dgm:spPr>
        <a:xfrm>
          <a:off x="3558929" y="2093627"/>
          <a:ext cx="3213840" cy="979829"/>
        </a:xfrm>
        <a:prstGeom prst="rect">
          <a:avLst/>
        </a:prstGeom>
        <a:solidFill>
          <a:srgbClr val="4472C4">
            <a:hueOff val="0"/>
            <a:satOff val="0"/>
            <a:lumOff val="0"/>
            <a:alphaOff val="0"/>
          </a:srgbClr>
        </a:solidFill>
        <a:ln>
          <a:noFill/>
        </a:ln>
        <a:effectLst/>
        <a:sp3d extrusionH="50600" prstMaterial="plastic">
          <a:bevelT w="101600" h="80600" prst="relaxedInset"/>
          <a:bevelB w="80600" h="80600" prst="relaxedInset"/>
        </a:sp3d>
      </dgm:spPr>
      <dgm:t>
        <a:bodyPr/>
        <a:lstStyle/>
        <a:p>
          <a:pPr>
            <a:buNone/>
          </a:pPr>
          <a:r>
            <a:rPr lang="es-ES" sz="2800" i="1" spc="300" dirty="0">
              <a:ln w="15875"/>
              <a:solidFill>
                <a:sysClr val="windowText" lastClr="000000"/>
              </a:solidFill>
              <a:effectLst>
                <a:glow rad="114300">
                  <a:srgbClr val="99CCFF">
                    <a:alpha val="40000"/>
                  </a:srgbClr>
                </a:glow>
              </a:effectLst>
              <a:latin typeface="Calibri" panose="020F0502020204030204"/>
              <a:ea typeface="+mn-ea"/>
              <a:cs typeface="+mn-cs"/>
            </a:rPr>
            <a:t>Bibliotecas de funciones.</a:t>
          </a:r>
          <a:endParaRPr lang="es-AR" sz="2800" dirty="0">
            <a:solidFill>
              <a:sysClr val="windowText" lastClr="000000"/>
            </a:solidFill>
            <a:latin typeface="Calibri" panose="020F0502020204030204"/>
            <a:ea typeface="+mn-ea"/>
            <a:cs typeface="+mn-cs"/>
          </a:endParaRPr>
        </a:p>
      </dgm:t>
    </dgm:pt>
    <dgm:pt modelId="{37DC92DB-AB6F-4631-8B91-AD8715AF9616}" type="parTrans" cxnId="{00807369-7666-4682-A02F-BD0353CB8282}">
      <dgm:prSet custT="1"/>
      <dgm:spPr>
        <a:xfrm>
          <a:off x="2916161" y="2537822"/>
          <a:ext cx="642768" cy="91440"/>
        </a:xfrm>
        <a:custGeom>
          <a:avLst/>
          <a:gdLst/>
          <a:ahLst/>
          <a:cxnLst/>
          <a:rect l="0" t="0" r="0" b="0"/>
          <a:pathLst>
            <a:path>
              <a:moveTo>
                <a:pt x="0" y="45720"/>
              </a:moveTo>
              <a:lnTo>
                <a:pt x="642768" y="45720"/>
              </a:lnTo>
            </a:path>
          </a:pathLst>
        </a:custGeom>
        <a:noFill/>
        <a:ln w="12700" cap="flat" cmpd="sng" algn="ctr">
          <a:solidFill>
            <a:srgbClr val="4472C4">
              <a:hueOff val="0"/>
              <a:satOff val="0"/>
              <a:lumOff val="0"/>
              <a:alphaOff val="0"/>
            </a:srgbClr>
          </a:solidFill>
          <a:prstDash val="solid"/>
          <a:miter lim="800000"/>
        </a:ln>
        <a:effectLst/>
        <a:sp3d z="-110000"/>
      </dgm:spPr>
      <dgm:t>
        <a:bodyPr/>
        <a:lstStyle/>
        <a:p>
          <a:pPr>
            <a:buNone/>
          </a:pPr>
          <a:endParaRPr lang="es-AR" sz="2800">
            <a:solidFill>
              <a:sysClr val="windowText" lastClr="000000">
                <a:hueOff val="0"/>
                <a:satOff val="0"/>
                <a:lumOff val="0"/>
                <a:alphaOff val="0"/>
              </a:sysClr>
            </a:solidFill>
            <a:latin typeface="Calibri" panose="020F0502020204030204"/>
            <a:ea typeface="+mn-ea"/>
            <a:cs typeface="+mn-cs"/>
          </a:endParaRPr>
        </a:p>
      </dgm:t>
    </dgm:pt>
    <dgm:pt modelId="{304407FB-787B-4265-92EF-34E9BCBD82FD}" type="sibTrans" cxnId="{00807369-7666-4682-A02F-BD0353CB8282}">
      <dgm:prSet/>
      <dgm:spPr/>
      <dgm:t>
        <a:bodyPr/>
        <a:lstStyle/>
        <a:p>
          <a:endParaRPr lang="es-AR" sz="2800"/>
        </a:p>
      </dgm:t>
    </dgm:pt>
    <dgm:pt modelId="{5999365E-2E04-49F3-BE89-F257078E4694}">
      <dgm:prSet phldrT="[Texto]" custT="1"/>
      <dgm:spPr>
        <a:xfrm>
          <a:off x="3558929" y="3318414"/>
          <a:ext cx="3213840" cy="979829"/>
        </a:xfrm>
        <a:prstGeom prst="rect">
          <a:avLst/>
        </a:prstGeom>
        <a:solidFill>
          <a:srgbClr val="4472C4">
            <a:hueOff val="0"/>
            <a:satOff val="0"/>
            <a:lumOff val="0"/>
            <a:alphaOff val="0"/>
          </a:srgbClr>
        </a:solidFill>
        <a:ln>
          <a:noFill/>
        </a:ln>
        <a:effectLst/>
        <a:sp3d extrusionH="50600" prstMaterial="plastic">
          <a:bevelT w="101600" h="80600" prst="relaxedInset"/>
          <a:bevelB w="80600" h="80600" prst="relaxedInset"/>
        </a:sp3d>
      </dgm:spPr>
      <dgm:t>
        <a:bodyPr/>
        <a:lstStyle/>
        <a:p>
          <a:pPr>
            <a:buNone/>
          </a:pPr>
          <a:r>
            <a:rPr lang="es-ES" sz="2800" i="1" spc="300" dirty="0">
              <a:ln w="15875"/>
              <a:solidFill>
                <a:sysClr val="windowText" lastClr="000000"/>
              </a:solidFill>
              <a:effectLst>
                <a:glow rad="114300">
                  <a:srgbClr val="99CCFF">
                    <a:alpha val="40000"/>
                  </a:srgbClr>
                </a:glow>
              </a:effectLst>
              <a:latin typeface="Calibri" panose="020F0502020204030204"/>
              <a:ea typeface="+mn-ea"/>
              <a:cs typeface="+mn-cs"/>
            </a:rPr>
            <a:t>Variables de entorno.</a:t>
          </a:r>
          <a:endParaRPr lang="es-AR" sz="2800" dirty="0">
            <a:solidFill>
              <a:sysClr val="windowText" lastClr="000000"/>
            </a:solidFill>
            <a:latin typeface="Calibri" panose="020F0502020204030204"/>
            <a:ea typeface="+mn-ea"/>
            <a:cs typeface="+mn-cs"/>
          </a:endParaRPr>
        </a:p>
      </dgm:t>
    </dgm:pt>
    <dgm:pt modelId="{D914C6F3-C57F-4CA3-9185-941E4884249E}" type="parTrans" cxnId="{33111F5F-4240-476D-9FEA-B3E38C8EA369}">
      <dgm:prSet custT="1"/>
      <dgm:spPr>
        <a:xfrm>
          <a:off x="2916161" y="2583541"/>
          <a:ext cx="642768" cy="1224786"/>
        </a:xfrm>
        <a:custGeom>
          <a:avLst/>
          <a:gdLst/>
          <a:ahLst/>
          <a:cxnLst/>
          <a:rect l="0" t="0" r="0" b="0"/>
          <a:pathLst>
            <a:path>
              <a:moveTo>
                <a:pt x="0" y="0"/>
              </a:moveTo>
              <a:lnTo>
                <a:pt x="321384" y="0"/>
              </a:lnTo>
              <a:lnTo>
                <a:pt x="321384" y="1224786"/>
              </a:lnTo>
              <a:lnTo>
                <a:pt x="642768" y="1224786"/>
              </a:lnTo>
            </a:path>
          </a:pathLst>
        </a:custGeom>
        <a:noFill/>
        <a:ln w="12700" cap="flat" cmpd="sng" algn="ctr">
          <a:solidFill>
            <a:srgbClr val="4472C4">
              <a:hueOff val="0"/>
              <a:satOff val="0"/>
              <a:lumOff val="0"/>
              <a:alphaOff val="0"/>
            </a:srgbClr>
          </a:solidFill>
          <a:prstDash val="solid"/>
          <a:miter lim="800000"/>
        </a:ln>
        <a:effectLst/>
        <a:sp3d z="-110000"/>
      </dgm:spPr>
      <dgm:t>
        <a:bodyPr/>
        <a:lstStyle/>
        <a:p>
          <a:pPr>
            <a:buNone/>
          </a:pPr>
          <a:endParaRPr lang="es-AR" sz="2800">
            <a:solidFill>
              <a:sysClr val="windowText" lastClr="000000">
                <a:hueOff val="0"/>
                <a:satOff val="0"/>
                <a:lumOff val="0"/>
                <a:alphaOff val="0"/>
              </a:sysClr>
            </a:solidFill>
            <a:latin typeface="Calibri" panose="020F0502020204030204"/>
            <a:ea typeface="+mn-ea"/>
            <a:cs typeface="+mn-cs"/>
          </a:endParaRPr>
        </a:p>
      </dgm:t>
    </dgm:pt>
    <dgm:pt modelId="{2833314F-3249-4602-A741-8828B2C2A5A1}" type="sibTrans" cxnId="{33111F5F-4240-476D-9FEA-B3E38C8EA369}">
      <dgm:prSet/>
      <dgm:spPr/>
      <dgm:t>
        <a:bodyPr/>
        <a:lstStyle/>
        <a:p>
          <a:endParaRPr lang="es-AR" sz="2800"/>
        </a:p>
      </dgm:t>
    </dgm:pt>
    <dgm:pt modelId="{A092E076-DB7E-4482-939A-8852B4D47693}" type="pres">
      <dgm:prSet presAssocID="{156A4B1E-6DF6-4B7F-B7F0-0FAA6815ACF2}" presName="Name0" presStyleCnt="0">
        <dgm:presLayoutVars>
          <dgm:chPref val="1"/>
          <dgm:dir/>
          <dgm:animOne val="branch"/>
          <dgm:animLvl val="lvl"/>
          <dgm:resizeHandles val="exact"/>
        </dgm:presLayoutVars>
      </dgm:prSet>
      <dgm:spPr/>
    </dgm:pt>
    <dgm:pt modelId="{E16B4181-34D4-4C20-B064-7007B33B1CB8}" type="pres">
      <dgm:prSet presAssocID="{EF77668A-5ECE-424D-A53B-F876741E32DE}" presName="root1" presStyleCnt="0"/>
      <dgm:spPr/>
    </dgm:pt>
    <dgm:pt modelId="{927D72E2-B581-40C0-97C1-966BCA67976E}" type="pres">
      <dgm:prSet presAssocID="{EF77668A-5ECE-424D-A53B-F876741E32DE}" presName="LevelOneTextNode" presStyleLbl="node0" presStyleIdx="0" presStyleCnt="1">
        <dgm:presLayoutVars>
          <dgm:chPref val="3"/>
        </dgm:presLayoutVars>
      </dgm:prSet>
      <dgm:spPr/>
    </dgm:pt>
    <dgm:pt modelId="{2521AE1C-B23A-47D6-BC59-E74D1E4CE6DD}" type="pres">
      <dgm:prSet presAssocID="{EF77668A-5ECE-424D-A53B-F876741E32DE}" presName="level2hierChild" presStyleCnt="0"/>
      <dgm:spPr/>
    </dgm:pt>
    <dgm:pt modelId="{C319DF8D-4185-4C67-89E5-4AC58C957230}" type="pres">
      <dgm:prSet presAssocID="{4FDD4511-CDAF-4248-9A95-6BE237D9B04A}" presName="conn2-1" presStyleLbl="parChTrans1D2" presStyleIdx="0" presStyleCnt="3"/>
      <dgm:spPr/>
    </dgm:pt>
    <dgm:pt modelId="{D03BDAAB-7E9E-4EFA-B50A-26967AED9B5E}" type="pres">
      <dgm:prSet presAssocID="{4FDD4511-CDAF-4248-9A95-6BE237D9B04A}" presName="connTx" presStyleLbl="parChTrans1D2" presStyleIdx="0" presStyleCnt="3"/>
      <dgm:spPr/>
    </dgm:pt>
    <dgm:pt modelId="{64EDC5A8-7DEC-4644-8CFB-3758FFD1BB98}" type="pres">
      <dgm:prSet presAssocID="{8FF4C02E-F9B0-4A4C-8452-59C862BD2182}" presName="root2" presStyleCnt="0"/>
      <dgm:spPr/>
    </dgm:pt>
    <dgm:pt modelId="{CDC7572C-B2F7-4CE8-9622-EE590A335DA4}" type="pres">
      <dgm:prSet presAssocID="{8FF4C02E-F9B0-4A4C-8452-59C862BD2182}" presName="LevelTwoTextNode" presStyleLbl="node2" presStyleIdx="0" presStyleCnt="3">
        <dgm:presLayoutVars>
          <dgm:chPref val="3"/>
        </dgm:presLayoutVars>
      </dgm:prSet>
      <dgm:spPr/>
    </dgm:pt>
    <dgm:pt modelId="{E6BF470A-87A9-4F81-98B4-A91FF61391D8}" type="pres">
      <dgm:prSet presAssocID="{8FF4C02E-F9B0-4A4C-8452-59C862BD2182}" presName="level3hierChild" presStyleCnt="0"/>
      <dgm:spPr/>
    </dgm:pt>
    <dgm:pt modelId="{2B148924-7DB7-4C76-BF07-0E7E3C835927}" type="pres">
      <dgm:prSet presAssocID="{37DC92DB-AB6F-4631-8B91-AD8715AF9616}" presName="conn2-1" presStyleLbl="parChTrans1D2" presStyleIdx="1" presStyleCnt="3"/>
      <dgm:spPr/>
    </dgm:pt>
    <dgm:pt modelId="{DD9F6240-5A5F-4919-B8E6-5C7CC0F6B118}" type="pres">
      <dgm:prSet presAssocID="{37DC92DB-AB6F-4631-8B91-AD8715AF9616}" presName="connTx" presStyleLbl="parChTrans1D2" presStyleIdx="1" presStyleCnt="3"/>
      <dgm:spPr/>
    </dgm:pt>
    <dgm:pt modelId="{37FA9050-EE5E-46CB-B823-9D09F3371335}" type="pres">
      <dgm:prSet presAssocID="{17174672-4A5D-405E-98CC-168AAA284037}" presName="root2" presStyleCnt="0"/>
      <dgm:spPr/>
    </dgm:pt>
    <dgm:pt modelId="{042AB1C3-5DC1-4ECA-BF92-AB17197F9B07}" type="pres">
      <dgm:prSet presAssocID="{17174672-4A5D-405E-98CC-168AAA284037}" presName="LevelTwoTextNode" presStyleLbl="node2" presStyleIdx="1" presStyleCnt="3">
        <dgm:presLayoutVars>
          <dgm:chPref val="3"/>
        </dgm:presLayoutVars>
      </dgm:prSet>
      <dgm:spPr/>
    </dgm:pt>
    <dgm:pt modelId="{B1D6BFD0-42CB-413B-9AFA-513530AFD01B}" type="pres">
      <dgm:prSet presAssocID="{17174672-4A5D-405E-98CC-168AAA284037}" presName="level3hierChild" presStyleCnt="0"/>
      <dgm:spPr/>
    </dgm:pt>
    <dgm:pt modelId="{C42F8E8D-6733-4DAF-9013-062A7C79949C}" type="pres">
      <dgm:prSet presAssocID="{D914C6F3-C57F-4CA3-9185-941E4884249E}" presName="conn2-1" presStyleLbl="parChTrans1D2" presStyleIdx="2" presStyleCnt="3"/>
      <dgm:spPr/>
    </dgm:pt>
    <dgm:pt modelId="{59EC70F6-08B1-4E5C-9ED8-0868402B3549}" type="pres">
      <dgm:prSet presAssocID="{D914C6F3-C57F-4CA3-9185-941E4884249E}" presName="connTx" presStyleLbl="parChTrans1D2" presStyleIdx="2" presStyleCnt="3"/>
      <dgm:spPr/>
    </dgm:pt>
    <dgm:pt modelId="{14121F51-E098-4B4F-9D59-DC8E21144342}" type="pres">
      <dgm:prSet presAssocID="{5999365E-2E04-49F3-BE89-F257078E4694}" presName="root2" presStyleCnt="0"/>
      <dgm:spPr/>
    </dgm:pt>
    <dgm:pt modelId="{7B353B7C-A4E2-438E-9BC1-1E491E722B5B}" type="pres">
      <dgm:prSet presAssocID="{5999365E-2E04-49F3-BE89-F257078E4694}" presName="LevelTwoTextNode" presStyleLbl="node2" presStyleIdx="2" presStyleCnt="3">
        <dgm:presLayoutVars>
          <dgm:chPref val="3"/>
        </dgm:presLayoutVars>
      </dgm:prSet>
      <dgm:spPr/>
    </dgm:pt>
    <dgm:pt modelId="{4D962E4F-CC3A-4D92-B63D-471634491E4A}" type="pres">
      <dgm:prSet presAssocID="{5999365E-2E04-49F3-BE89-F257078E4694}" presName="level3hierChild" presStyleCnt="0"/>
      <dgm:spPr/>
    </dgm:pt>
  </dgm:ptLst>
  <dgm:cxnLst>
    <dgm:cxn modelId="{38A58109-B602-40C9-9FE0-4EBD6A5645E5}" type="presOf" srcId="{EF77668A-5ECE-424D-A53B-F876741E32DE}" destId="{927D72E2-B581-40C0-97C1-966BCA67976E}" srcOrd="0" destOrd="0" presId="urn:microsoft.com/office/officeart/2008/layout/HorizontalMultiLevelHierarchy"/>
    <dgm:cxn modelId="{27BB2D0E-8222-4542-BE83-042AFECAF657}" type="presOf" srcId="{156A4B1E-6DF6-4B7F-B7F0-0FAA6815ACF2}" destId="{A092E076-DB7E-4482-939A-8852B4D47693}" srcOrd="0" destOrd="0" presId="urn:microsoft.com/office/officeart/2008/layout/HorizontalMultiLevelHierarchy"/>
    <dgm:cxn modelId="{617AB50F-C493-4F10-8184-EDE57FAEDB8C}" srcId="{EF77668A-5ECE-424D-A53B-F876741E32DE}" destId="{8FF4C02E-F9B0-4A4C-8452-59C862BD2182}" srcOrd="0" destOrd="0" parTransId="{4FDD4511-CDAF-4248-9A95-6BE237D9B04A}" sibTransId="{173FB5CC-8E60-48A7-94E7-CE5D46574501}"/>
    <dgm:cxn modelId="{17880D1D-71C4-4AD6-A6E9-E13B51AF55B3}" type="presOf" srcId="{D914C6F3-C57F-4CA3-9185-941E4884249E}" destId="{59EC70F6-08B1-4E5C-9ED8-0868402B3549}" srcOrd="1" destOrd="0" presId="urn:microsoft.com/office/officeart/2008/layout/HorizontalMultiLevelHierarchy"/>
    <dgm:cxn modelId="{6FDC5624-9909-4881-B854-34A0BE3D4F09}" type="presOf" srcId="{4FDD4511-CDAF-4248-9A95-6BE237D9B04A}" destId="{C319DF8D-4185-4C67-89E5-4AC58C957230}" srcOrd="0" destOrd="0" presId="urn:microsoft.com/office/officeart/2008/layout/HorizontalMultiLevelHierarchy"/>
    <dgm:cxn modelId="{9BA0F733-3291-4B13-8EE6-C26037949177}" type="presOf" srcId="{5999365E-2E04-49F3-BE89-F257078E4694}" destId="{7B353B7C-A4E2-438E-9BC1-1E491E722B5B}" srcOrd="0" destOrd="0" presId="urn:microsoft.com/office/officeart/2008/layout/HorizontalMultiLevelHierarchy"/>
    <dgm:cxn modelId="{33111F5F-4240-476D-9FEA-B3E38C8EA369}" srcId="{EF77668A-5ECE-424D-A53B-F876741E32DE}" destId="{5999365E-2E04-49F3-BE89-F257078E4694}" srcOrd="2" destOrd="0" parTransId="{D914C6F3-C57F-4CA3-9185-941E4884249E}" sibTransId="{2833314F-3249-4602-A741-8828B2C2A5A1}"/>
    <dgm:cxn modelId="{00807369-7666-4682-A02F-BD0353CB8282}" srcId="{EF77668A-5ECE-424D-A53B-F876741E32DE}" destId="{17174672-4A5D-405E-98CC-168AAA284037}" srcOrd="1" destOrd="0" parTransId="{37DC92DB-AB6F-4631-8B91-AD8715AF9616}" sibTransId="{304407FB-787B-4265-92EF-34E9BCBD82FD}"/>
    <dgm:cxn modelId="{7D02716A-47C7-4ECE-B6FE-B473C64794E4}" type="presOf" srcId="{37DC92DB-AB6F-4631-8B91-AD8715AF9616}" destId="{2B148924-7DB7-4C76-BF07-0E7E3C835927}" srcOrd="0" destOrd="0" presId="urn:microsoft.com/office/officeart/2008/layout/HorizontalMultiLevelHierarchy"/>
    <dgm:cxn modelId="{1564F488-51B6-49E9-87DC-7AEF3E956734}" srcId="{156A4B1E-6DF6-4B7F-B7F0-0FAA6815ACF2}" destId="{EF77668A-5ECE-424D-A53B-F876741E32DE}" srcOrd="0" destOrd="0" parTransId="{855F1116-C86F-414F-AFDE-71A91227757B}" sibTransId="{E505C7A3-C6BC-4D16-A5AC-E83C2C96BC1E}"/>
    <dgm:cxn modelId="{27D16189-2442-4596-A7B8-75FBF3DE2C2A}" type="presOf" srcId="{17174672-4A5D-405E-98CC-168AAA284037}" destId="{042AB1C3-5DC1-4ECA-BF92-AB17197F9B07}" srcOrd="0" destOrd="0" presId="urn:microsoft.com/office/officeart/2008/layout/HorizontalMultiLevelHierarchy"/>
    <dgm:cxn modelId="{2772FB96-4D3C-40A4-96F1-53F5648544F4}" type="presOf" srcId="{8FF4C02E-F9B0-4A4C-8452-59C862BD2182}" destId="{CDC7572C-B2F7-4CE8-9622-EE590A335DA4}" srcOrd="0" destOrd="0" presId="urn:microsoft.com/office/officeart/2008/layout/HorizontalMultiLevelHierarchy"/>
    <dgm:cxn modelId="{F8E3A6A0-4BE8-472D-B74D-DD527895ADD0}" type="presOf" srcId="{D914C6F3-C57F-4CA3-9185-941E4884249E}" destId="{C42F8E8D-6733-4DAF-9013-062A7C79949C}" srcOrd="0" destOrd="0" presId="urn:microsoft.com/office/officeart/2008/layout/HorizontalMultiLevelHierarchy"/>
    <dgm:cxn modelId="{AC78F9CC-33B7-4B3A-B41D-3E39AF7517C7}" type="presOf" srcId="{37DC92DB-AB6F-4631-8B91-AD8715AF9616}" destId="{DD9F6240-5A5F-4919-B8E6-5C7CC0F6B118}" srcOrd="1" destOrd="0" presId="urn:microsoft.com/office/officeart/2008/layout/HorizontalMultiLevelHierarchy"/>
    <dgm:cxn modelId="{65FE97DF-70A2-4B69-AB75-889933C52938}" type="presOf" srcId="{4FDD4511-CDAF-4248-9A95-6BE237D9B04A}" destId="{D03BDAAB-7E9E-4EFA-B50A-26967AED9B5E}" srcOrd="1" destOrd="0" presId="urn:microsoft.com/office/officeart/2008/layout/HorizontalMultiLevelHierarchy"/>
    <dgm:cxn modelId="{A5A1BE44-CB9D-4184-9658-7EC4000B2FE2}" type="presParOf" srcId="{A092E076-DB7E-4482-939A-8852B4D47693}" destId="{E16B4181-34D4-4C20-B064-7007B33B1CB8}" srcOrd="0" destOrd="0" presId="urn:microsoft.com/office/officeart/2008/layout/HorizontalMultiLevelHierarchy"/>
    <dgm:cxn modelId="{82F53E04-1FFA-4242-BEFE-D33895C9E818}" type="presParOf" srcId="{E16B4181-34D4-4C20-B064-7007B33B1CB8}" destId="{927D72E2-B581-40C0-97C1-966BCA67976E}" srcOrd="0" destOrd="0" presId="urn:microsoft.com/office/officeart/2008/layout/HorizontalMultiLevelHierarchy"/>
    <dgm:cxn modelId="{BD3F1B36-E558-4F0E-9922-4D220C3DCD73}" type="presParOf" srcId="{E16B4181-34D4-4C20-B064-7007B33B1CB8}" destId="{2521AE1C-B23A-47D6-BC59-E74D1E4CE6DD}" srcOrd="1" destOrd="0" presId="urn:microsoft.com/office/officeart/2008/layout/HorizontalMultiLevelHierarchy"/>
    <dgm:cxn modelId="{551C0A2B-C675-40B6-AFCA-DFD9F1100FAA}" type="presParOf" srcId="{2521AE1C-B23A-47D6-BC59-E74D1E4CE6DD}" destId="{C319DF8D-4185-4C67-89E5-4AC58C957230}" srcOrd="0" destOrd="0" presId="urn:microsoft.com/office/officeart/2008/layout/HorizontalMultiLevelHierarchy"/>
    <dgm:cxn modelId="{27E7FD95-F4A2-429E-A26E-669F744D3213}" type="presParOf" srcId="{C319DF8D-4185-4C67-89E5-4AC58C957230}" destId="{D03BDAAB-7E9E-4EFA-B50A-26967AED9B5E}" srcOrd="0" destOrd="0" presId="urn:microsoft.com/office/officeart/2008/layout/HorizontalMultiLevelHierarchy"/>
    <dgm:cxn modelId="{13E89381-8D4C-4582-994D-81E944471CCC}" type="presParOf" srcId="{2521AE1C-B23A-47D6-BC59-E74D1E4CE6DD}" destId="{64EDC5A8-7DEC-4644-8CFB-3758FFD1BB98}" srcOrd="1" destOrd="0" presId="urn:microsoft.com/office/officeart/2008/layout/HorizontalMultiLevelHierarchy"/>
    <dgm:cxn modelId="{F3B3DA27-BBFF-41FF-B391-D2583C42442E}" type="presParOf" srcId="{64EDC5A8-7DEC-4644-8CFB-3758FFD1BB98}" destId="{CDC7572C-B2F7-4CE8-9622-EE590A335DA4}" srcOrd="0" destOrd="0" presId="urn:microsoft.com/office/officeart/2008/layout/HorizontalMultiLevelHierarchy"/>
    <dgm:cxn modelId="{1D120AEB-D8B3-4B69-8342-D28333925F83}" type="presParOf" srcId="{64EDC5A8-7DEC-4644-8CFB-3758FFD1BB98}" destId="{E6BF470A-87A9-4F81-98B4-A91FF61391D8}" srcOrd="1" destOrd="0" presId="urn:microsoft.com/office/officeart/2008/layout/HorizontalMultiLevelHierarchy"/>
    <dgm:cxn modelId="{28E43C76-EEF2-4CB3-A59E-392DF50A885F}" type="presParOf" srcId="{2521AE1C-B23A-47D6-BC59-E74D1E4CE6DD}" destId="{2B148924-7DB7-4C76-BF07-0E7E3C835927}" srcOrd="2" destOrd="0" presId="urn:microsoft.com/office/officeart/2008/layout/HorizontalMultiLevelHierarchy"/>
    <dgm:cxn modelId="{485C5391-2823-4582-8B91-975CBD7339C9}" type="presParOf" srcId="{2B148924-7DB7-4C76-BF07-0E7E3C835927}" destId="{DD9F6240-5A5F-4919-B8E6-5C7CC0F6B118}" srcOrd="0" destOrd="0" presId="urn:microsoft.com/office/officeart/2008/layout/HorizontalMultiLevelHierarchy"/>
    <dgm:cxn modelId="{C3073C1B-1D36-48A3-8ACC-BE57BF096CD6}" type="presParOf" srcId="{2521AE1C-B23A-47D6-BC59-E74D1E4CE6DD}" destId="{37FA9050-EE5E-46CB-B823-9D09F3371335}" srcOrd="3" destOrd="0" presId="urn:microsoft.com/office/officeart/2008/layout/HorizontalMultiLevelHierarchy"/>
    <dgm:cxn modelId="{DD699F25-F4DB-4B77-9CAB-363244241259}" type="presParOf" srcId="{37FA9050-EE5E-46CB-B823-9D09F3371335}" destId="{042AB1C3-5DC1-4ECA-BF92-AB17197F9B07}" srcOrd="0" destOrd="0" presId="urn:microsoft.com/office/officeart/2008/layout/HorizontalMultiLevelHierarchy"/>
    <dgm:cxn modelId="{D4BB214E-6C42-4C05-BFF2-50BD5F44CC35}" type="presParOf" srcId="{37FA9050-EE5E-46CB-B823-9D09F3371335}" destId="{B1D6BFD0-42CB-413B-9AFA-513530AFD01B}" srcOrd="1" destOrd="0" presId="urn:microsoft.com/office/officeart/2008/layout/HorizontalMultiLevelHierarchy"/>
    <dgm:cxn modelId="{49212C3D-0C2E-4DE6-83BE-5DA158C52A86}" type="presParOf" srcId="{2521AE1C-B23A-47D6-BC59-E74D1E4CE6DD}" destId="{C42F8E8D-6733-4DAF-9013-062A7C79949C}" srcOrd="4" destOrd="0" presId="urn:microsoft.com/office/officeart/2008/layout/HorizontalMultiLevelHierarchy"/>
    <dgm:cxn modelId="{0AEC314B-9A53-40E6-A674-7F70A585C6CF}" type="presParOf" srcId="{C42F8E8D-6733-4DAF-9013-062A7C79949C}" destId="{59EC70F6-08B1-4E5C-9ED8-0868402B3549}" srcOrd="0" destOrd="0" presId="urn:microsoft.com/office/officeart/2008/layout/HorizontalMultiLevelHierarchy"/>
    <dgm:cxn modelId="{7EF83C0C-B10E-48BF-A93D-A49E695C01CF}" type="presParOf" srcId="{2521AE1C-B23A-47D6-BC59-E74D1E4CE6DD}" destId="{14121F51-E098-4B4F-9D59-DC8E21144342}" srcOrd="5" destOrd="0" presId="urn:microsoft.com/office/officeart/2008/layout/HorizontalMultiLevelHierarchy"/>
    <dgm:cxn modelId="{99843B47-9785-4E70-8910-D2932ACF6261}" type="presParOf" srcId="{14121F51-E098-4B4F-9D59-DC8E21144342}" destId="{7B353B7C-A4E2-438E-9BC1-1E491E722B5B}" srcOrd="0" destOrd="0" presId="urn:microsoft.com/office/officeart/2008/layout/HorizontalMultiLevelHierarchy"/>
    <dgm:cxn modelId="{3021BD90-042D-44CD-9B44-B76B7A705867}" type="presParOf" srcId="{14121F51-E098-4B4F-9D59-DC8E21144342}" destId="{4D962E4F-CC3A-4D92-B63D-471634491E4A}" srcOrd="1" destOrd="0" presId="urn:microsoft.com/office/officeart/2008/layout/HorizontalMultiLevelHierarchy"/>
  </dgm:cxnLst>
  <dgm:bg>
    <a:solidFill>
      <a:schemeClr val="bg1"/>
    </a:solidFill>
  </dgm:bg>
  <dgm:whole>
    <a:ln w="25400">
      <a:solidFill>
        <a:schemeClr val="accent2"/>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67F48F6-068C-4EB3-B5A1-22492A4ABE2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AR"/>
        </a:p>
      </dgm:t>
    </dgm:pt>
    <dgm:pt modelId="{535D606E-50CE-42BD-B614-C0760DF98F55}">
      <dgm:prSet custT="1"/>
      <dgm:spPr/>
      <dgm:t>
        <a:bodyPr/>
        <a:lstStyle/>
        <a:p>
          <a:pPr rtl="0"/>
          <a:r>
            <a:rPr lang="es-ES" sz="3600" dirty="0"/>
            <a:t>Estructura de las Directivas</a:t>
          </a:r>
          <a:endParaRPr lang="en-US" sz="3600" dirty="0"/>
        </a:p>
      </dgm:t>
    </dgm:pt>
    <dgm:pt modelId="{C3BE186C-752A-4D3B-AD39-C73F541B1551}" type="parTrans" cxnId="{2A2CEC1C-334B-46D9-8A24-2BF4F08CB6E1}">
      <dgm:prSet/>
      <dgm:spPr/>
      <dgm:t>
        <a:bodyPr/>
        <a:lstStyle/>
        <a:p>
          <a:endParaRPr lang="es-AR"/>
        </a:p>
      </dgm:t>
    </dgm:pt>
    <dgm:pt modelId="{D4EEFEB7-25B5-43E1-8769-EACE849CD971}" type="sibTrans" cxnId="{2A2CEC1C-334B-46D9-8A24-2BF4F08CB6E1}">
      <dgm:prSet/>
      <dgm:spPr/>
      <dgm:t>
        <a:bodyPr/>
        <a:lstStyle/>
        <a:p>
          <a:endParaRPr lang="es-AR"/>
        </a:p>
      </dgm:t>
    </dgm:pt>
    <dgm:pt modelId="{C53EDA78-4383-4266-B055-B8D73D9D4364}">
      <dgm:prSet custT="1"/>
      <dgm:spPr>
        <a:ln w="25400"/>
      </dgm:spPr>
      <dgm:t>
        <a:bodyPr lIns="548640" rIns="548640"/>
        <a:lstStyle/>
        <a:p>
          <a:pPr rtl="0"/>
          <a:r>
            <a:rPr lang="es-ES" sz="2800" dirty="0"/>
            <a:t>1 ”</a:t>
          </a:r>
          <a:r>
            <a:rPr lang="es-ES" sz="2800" b="1" dirty="0"/>
            <a:t>#pragma </a:t>
          </a:r>
          <a:r>
            <a:rPr lang="es-ES" sz="2800" b="1" dirty="0" err="1"/>
            <a:t>omp</a:t>
          </a:r>
          <a:r>
            <a:rPr lang="es-ES" sz="2800" dirty="0"/>
            <a:t>” Comienzo de las directivas </a:t>
          </a:r>
          <a:r>
            <a:rPr lang="es-ES" sz="2800" dirty="0" err="1"/>
            <a:t>OpenMP</a:t>
          </a:r>
          <a:r>
            <a:rPr lang="es-ES" sz="2800" dirty="0"/>
            <a:t>.</a:t>
          </a:r>
          <a:endParaRPr lang="en-US" sz="2800" dirty="0"/>
        </a:p>
      </dgm:t>
    </dgm:pt>
    <dgm:pt modelId="{1957D593-EC86-4C3E-BFB4-A139B285DA27}" type="parTrans" cxnId="{AA4FC377-E2BD-440D-9699-8E39434CD49D}">
      <dgm:prSet/>
      <dgm:spPr/>
      <dgm:t>
        <a:bodyPr/>
        <a:lstStyle/>
        <a:p>
          <a:endParaRPr lang="es-AR"/>
        </a:p>
      </dgm:t>
    </dgm:pt>
    <dgm:pt modelId="{36C1818A-9D40-413D-8C00-6F36FB7BF491}" type="sibTrans" cxnId="{AA4FC377-E2BD-440D-9699-8E39434CD49D}">
      <dgm:prSet/>
      <dgm:spPr/>
      <dgm:t>
        <a:bodyPr/>
        <a:lstStyle/>
        <a:p>
          <a:endParaRPr lang="es-AR"/>
        </a:p>
      </dgm:t>
    </dgm:pt>
    <dgm:pt modelId="{1BC75B0F-A11A-48C8-8B53-5988AE2091F3}">
      <dgm:prSet custT="1"/>
      <dgm:spPr>
        <a:ln w="25400"/>
      </dgm:spPr>
      <dgm:t>
        <a:bodyPr lIns="548640" rIns="548640"/>
        <a:lstStyle/>
        <a:p>
          <a:pPr rtl="0"/>
          <a:r>
            <a:rPr lang="es-ES" sz="2800" dirty="0"/>
            <a:t>2 “</a:t>
          </a:r>
          <a:r>
            <a:rPr lang="es-ES" sz="2800" b="1" dirty="0"/>
            <a:t>nombre de la directiva</a:t>
          </a:r>
          <a:r>
            <a:rPr lang="es-ES" sz="2800" dirty="0"/>
            <a:t>” identifica la que se utilizara.</a:t>
          </a:r>
          <a:endParaRPr lang="en-US" sz="2800" dirty="0"/>
        </a:p>
      </dgm:t>
    </dgm:pt>
    <dgm:pt modelId="{65B6AD7A-49BB-4D1B-B2E8-C5D2B312D36C}" type="parTrans" cxnId="{1BFF1EF9-1D71-4E26-A9EC-D84402BC0746}">
      <dgm:prSet/>
      <dgm:spPr/>
      <dgm:t>
        <a:bodyPr/>
        <a:lstStyle/>
        <a:p>
          <a:endParaRPr lang="es-AR"/>
        </a:p>
      </dgm:t>
    </dgm:pt>
    <dgm:pt modelId="{D80FBB26-AF63-4AEC-A827-47EA0E75F6CF}" type="sibTrans" cxnId="{1BFF1EF9-1D71-4E26-A9EC-D84402BC0746}">
      <dgm:prSet/>
      <dgm:spPr/>
      <dgm:t>
        <a:bodyPr/>
        <a:lstStyle/>
        <a:p>
          <a:endParaRPr lang="es-AR"/>
        </a:p>
      </dgm:t>
    </dgm:pt>
    <dgm:pt modelId="{9FC12F80-AC50-4CB1-81E9-DE07A0285950}">
      <dgm:prSet custT="1"/>
      <dgm:spPr>
        <a:ln w="25400"/>
      </dgm:spPr>
      <dgm:t>
        <a:bodyPr lIns="548640" rIns="548640"/>
        <a:lstStyle/>
        <a:p>
          <a:pPr rtl="0"/>
          <a:r>
            <a:rPr lang="es-ES" sz="2800" dirty="0"/>
            <a:t>3 “</a:t>
          </a:r>
          <a:r>
            <a:rPr lang="es-ES" sz="2800" b="1" dirty="0"/>
            <a:t>parámetros</a:t>
          </a:r>
          <a:r>
            <a:rPr lang="es-ES" sz="2800" dirty="0"/>
            <a:t>” es opcional, no hay orden establecido.</a:t>
          </a:r>
          <a:endParaRPr lang="en-US" sz="2800" dirty="0"/>
        </a:p>
      </dgm:t>
    </dgm:pt>
    <dgm:pt modelId="{6FAAAA1F-6309-49D0-BAB6-5AD00EE00042}" type="parTrans" cxnId="{84D52808-0B36-48F1-A749-9DF133D3462A}">
      <dgm:prSet/>
      <dgm:spPr/>
      <dgm:t>
        <a:bodyPr/>
        <a:lstStyle/>
        <a:p>
          <a:endParaRPr lang="es-AR"/>
        </a:p>
      </dgm:t>
    </dgm:pt>
    <dgm:pt modelId="{870CB0C8-66C8-4AAE-B0B6-513E822DF3FF}" type="sibTrans" cxnId="{84D52808-0B36-48F1-A749-9DF133D3462A}">
      <dgm:prSet/>
      <dgm:spPr/>
      <dgm:t>
        <a:bodyPr/>
        <a:lstStyle/>
        <a:p>
          <a:endParaRPr lang="es-AR"/>
        </a:p>
      </dgm:t>
    </dgm:pt>
    <dgm:pt modelId="{AE3DD8CC-0F57-4468-9C12-63F0875BA134}">
      <dgm:prSet custT="1"/>
      <dgm:spPr>
        <a:ln w="25400"/>
      </dgm:spPr>
      <dgm:t>
        <a:bodyPr lIns="548640" rIns="548640"/>
        <a:lstStyle/>
        <a:p>
          <a:pPr rtl="0"/>
          <a:r>
            <a:rPr lang="es-ES" sz="2800" dirty="0"/>
            <a:t>4 “</a:t>
          </a:r>
          <a:r>
            <a:rPr lang="es-ES" sz="2800" b="1" dirty="0"/>
            <a:t>\n</a:t>
          </a:r>
          <a:r>
            <a:rPr lang="es-ES" sz="2800" dirty="0"/>
            <a:t>” nueva línea antes del bloque de código que aplica la directiva.</a:t>
          </a:r>
          <a:endParaRPr lang="en-US" sz="2800" dirty="0"/>
        </a:p>
      </dgm:t>
    </dgm:pt>
    <dgm:pt modelId="{CCEBE065-BD66-4B06-8D21-BE43967F404E}" type="parTrans" cxnId="{E57D46F6-ADF9-4AC8-B214-4281FF1BDC3F}">
      <dgm:prSet/>
      <dgm:spPr/>
      <dgm:t>
        <a:bodyPr/>
        <a:lstStyle/>
        <a:p>
          <a:endParaRPr lang="es-AR"/>
        </a:p>
      </dgm:t>
    </dgm:pt>
    <dgm:pt modelId="{DC2B46AE-3F7F-4EB6-8B4C-F4447CA01A18}" type="sibTrans" cxnId="{E57D46F6-ADF9-4AC8-B214-4281FF1BDC3F}">
      <dgm:prSet/>
      <dgm:spPr/>
      <dgm:t>
        <a:bodyPr/>
        <a:lstStyle/>
        <a:p>
          <a:endParaRPr lang="es-AR"/>
        </a:p>
      </dgm:t>
    </dgm:pt>
    <dgm:pt modelId="{EAAF1C41-8454-4D9C-859E-9E039FD50616}" type="pres">
      <dgm:prSet presAssocID="{867F48F6-068C-4EB3-B5A1-22492A4ABE2B}" presName="linear" presStyleCnt="0">
        <dgm:presLayoutVars>
          <dgm:dir/>
          <dgm:animLvl val="lvl"/>
          <dgm:resizeHandles val="exact"/>
        </dgm:presLayoutVars>
      </dgm:prSet>
      <dgm:spPr/>
    </dgm:pt>
    <dgm:pt modelId="{348FF656-0163-451B-8437-928A821D7390}" type="pres">
      <dgm:prSet presAssocID="{535D606E-50CE-42BD-B614-C0760DF98F55}" presName="parentLin" presStyleCnt="0"/>
      <dgm:spPr/>
    </dgm:pt>
    <dgm:pt modelId="{9368C3D3-D167-439A-BB37-89456EC3AD60}" type="pres">
      <dgm:prSet presAssocID="{535D606E-50CE-42BD-B614-C0760DF98F55}" presName="parentLeftMargin" presStyleLbl="node1" presStyleIdx="0" presStyleCnt="1"/>
      <dgm:spPr/>
    </dgm:pt>
    <dgm:pt modelId="{283423DD-A626-4AA3-8250-1E39C3287FD2}" type="pres">
      <dgm:prSet presAssocID="{535D606E-50CE-42BD-B614-C0760DF98F55}" presName="parentText" presStyleLbl="node1" presStyleIdx="0" presStyleCnt="1" custScaleX="95306" custScaleY="123453">
        <dgm:presLayoutVars>
          <dgm:chMax val="0"/>
          <dgm:bulletEnabled val="1"/>
        </dgm:presLayoutVars>
      </dgm:prSet>
      <dgm:spPr/>
    </dgm:pt>
    <dgm:pt modelId="{28A643E3-AF00-434C-8702-719528D50D05}" type="pres">
      <dgm:prSet presAssocID="{535D606E-50CE-42BD-B614-C0760DF98F55}" presName="negativeSpace" presStyleCnt="0"/>
      <dgm:spPr/>
    </dgm:pt>
    <dgm:pt modelId="{EC5707E8-A924-4006-AA7A-EC9474A9F583}" type="pres">
      <dgm:prSet presAssocID="{535D606E-50CE-42BD-B614-C0760DF98F55}" presName="childText" presStyleLbl="conFgAcc1" presStyleIdx="0" presStyleCnt="1" custLinFactNeighborX="3383" custLinFactNeighborY="-22160">
        <dgm:presLayoutVars>
          <dgm:bulletEnabled val="1"/>
        </dgm:presLayoutVars>
      </dgm:prSet>
      <dgm:spPr/>
    </dgm:pt>
  </dgm:ptLst>
  <dgm:cxnLst>
    <dgm:cxn modelId="{84D52808-0B36-48F1-A749-9DF133D3462A}" srcId="{535D606E-50CE-42BD-B614-C0760DF98F55}" destId="{9FC12F80-AC50-4CB1-81E9-DE07A0285950}" srcOrd="2" destOrd="0" parTransId="{6FAAAA1F-6309-49D0-BAB6-5AD00EE00042}" sibTransId="{870CB0C8-66C8-4AAE-B0B6-513E822DF3FF}"/>
    <dgm:cxn modelId="{0816970C-E47D-452D-B98A-B431276E847B}" type="presOf" srcId="{535D606E-50CE-42BD-B614-C0760DF98F55}" destId="{283423DD-A626-4AA3-8250-1E39C3287FD2}" srcOrd="1" destOrd="0" presId="urn:microsoft.com/office/officeart/2005/8/layout/list1"/>
    <dgm:cxn modelId="{2A2CEC1C-334B-46D9-8A24-2BF4F08CB6E1}" srcId="{867F48F6-068C-4EB3-B5A1-22492A4ABE2B}" destId="{535D606E-50CE-42BD-B614-C0760DF98F55}" srcOrd="0" destOrd="0" parTransId="{C3BE186C-752A-4D3B-AD39-C73F541B1551}" sibTransId="{D4EEFEB7-25B5-43E1-8769-EACE849CD971}"/>
    <dgm:cxn modelId="{84D2F36B-DBDD-446B-A277-344A1A41D6E7}" type="presOf" srcId="{AE3DD8CC-0F57-4468-9C12-63F0875BA134}" destId="{EC5707E8-A924-4006-AA7A-EC9474A9F583}" srcOrd="0" destOrd="3" presId="urn:microsoft.com/office/officeart/2005/8/layout/list1"/>
    <dgm:cxn modelId="{40BD1076-FD2B-4BF9-AD9C-ADB70A417E29}" type="presOf" srcId="{C53EDA78-4383-4266-B055-B8D73D9D4364}" destId="{EC5707E8-A924-4006-AA7A-EC9474A9F583}" srcOrd="0" destOrd="0" presId="urn:microsoft.com/office/officeart/2005/8/layout/list1"/>
    <dgm:cxn modelId="{AA4FC377-E2BD-440D-9699-8E39434CD49D}" srcId="{535D606E-50CE-42BD-B614-C0760DF98F55}" destId="{C53EDA78-4383-4266-B055-B8D73D9D4364}" srcOrd="0" destOrd="0" parTransId="{1957D593-EC86-4C3E-BFB4-A139B285DA27}" sibTransId="{36C1818A-9D40-413D-8C00-6F36FB7BF491}"/>
    <dgm:cxn modelId="{FFEE17B3-53EB-4089-B136-150ED41391B8}" type="presOf" srcId="{1BC75B0F-A11A-48C8-8B53-5988AE2091F3}" destId="{EC5707E8-A924-4006-AA7A-EC9474A9F583}" srcOrd="0" destOrd="1" presId="urn:microsoft.com/office/officeart/2005/8/layout/list1"/>
    <dgm:cxn modelId="{4BF807BE-60AD-4884-9CE9-7C9C48189D15}" type="presOf" srcId="{867F48F6-068C-4EB3-B5A1-22492A4ABE2B}" destId="{EAAF1C41-8454-4D9C-859E-9E039FD50616}" srcOrd="0" destOrd="0" presId="urn:microsoft.com/office/officeart/2005/8/layout/list1"/>
    <dgm:cxn modelId="{46D330CD-454A-42F4-A238-23D7F96D1051}" type="presOf" srcId="{9FC12F80-AC50-4CB1-81E9-DE07A0285950}" destId="{EC5707E8-A924-4006-AA7A-EC9474A9F583}" srcOrd="0" destOrd="2" presId="urn:microsoft.com/office/officeart/2005/8/layout/list1"/>
    <dgm:cxn modelId="{ED69B6F1-9EC5-4F01-903D-1610A697982E}" type="presOf" srcId="{535D606E-50CE-42BD-B614-C0760DF98F55}" destId="{9368C3D3-D167-439A-BB37-89456EC3AD60}" srcOrd="0" destOrd="0" presId="urn:microsoft.com/office/officeart/2005/8/layout/list1"/>
    <dgm:cxn modelId="{E57D46F6-ADF9-4AC8-B214-4281FF1BDC3F}" srcId="{535D606E-50CE-42BD-B614-C0760DF98F55}" destId="{AE3DD8CC-0F57-4468-9C12-63F0875BA134}" srcOrd="3" destOrd="0" parTransId="{CCEBE065-BD66-4B06-8D21-BE43967F404E}" sibTransId="{DC2B46AE-3F7F-4EB6-8B4C-F4447CA01A18}"/>
    <dgm:cxn modelId="{1BFF1EF9-1D71-4E26-A9EC-D84402BC0746}" srcId="{535D606E-50CE-42BD-B614-C0760DF98F55}" destId="{1BC75B0F-A11A-48C8-8B53-5988AE2091F3}" srcOrd="1" destOrd="0" parTransId="{65B6AD7A-49BB-4D1B-B2E8-C5D2B312D36C}" sibTransId="{D80FBB26-AF63-4AEC-A827-47EA0E75F6CF}"/>
    <dgm:cxn modelId="{53F46F2E-3743-4FB6-91EC-BE43A93944D0}" type="presParOf" srcId="{EAAF1C41-8454-4D9C-859E-9E039FD50616}" destId="{348FF656-0163-451B-8437-928A821D7390}" srcOrd="0" destOrd="0" presId="urn:microsoft.com/office/officeart/2005/8/layout/list1"/>
    <dgm:cxn modelId="{AFE3F6F6-36CC-4BAD-B777-9C48F9DC6C13}" type="presParOf" srcId="{348FF656-0163-451B-8437-928A821D7390}" destId="{9368C3D3-D167-439A-BB37-89456EC3AD60}" srcOrd="0" destOrd="0" presId="urn:microsoft.com/office/officeart/2005/8/layout/list1"/>
    <dgm:cxn modelId="{1D7635C8-C815-4714-A390-258310DFE9D7}" type="presParOf" srcId="{348FF656-0163-451B-8437-928A821D7390}" destId="{283423DD-A626-4AA3-8250-1E39C3287FD2}" srcOrd="1" destOrd="0" presId="urn:microsoft.com/office/officeart/2005/8/layout/list1"/>
    <dgm:cxn modelId="{0E70F571-6811-4423-8D81-8A7B70B1440E}" type="presParOf" srcId="{EAAF1C41-8454-4D9C-859E-9E039FD50616}" destId="{28A643E3-AF00-434C-8702-719528D50D05}" srcOrd="1" destOrd="0" presId="urn:microsoft.com/office/officeart/2005/8/layout/list1"/>
    <dgm:cxn modelId="{34FCA8C9-768D-4306-ABAB-F70631793302}" type="presParOf" srcId="{EAAF1C41-8454-4D9C-859E-9E039FD50616}" destId="{EC5707E8-A924-4006-AA7A-EC9474A9F583}"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2F8E8D-6733-4DAF-9013-062A7C79949C}">
      <dsp:nvSpPr>
        <dsp:cNvPr id="0" name=""/>
        <dsp:cNvSpPr/>
      </dsp:nvSpPr>
      <dsp:spPr>
        <a:xfrm>
          <a:off x="2933846" y="2111102"/>
          <a:ext cx="525228" cy="1000815"/>
        </a:xfrm>
        <a:custGeom>
          <a:avLst/>
          <a:gdLst/>
          <a:ahLst/>
          <a:cxnLst/>
          <a:rect l="0" t="0" r="0" b="0"/>
          <a:pathLst>
            <a:path>
              <a:moveTo>
                <a:pt x="0" y="0"/>
              </a:moveTo>
              <a:lnTo>
                <a:pt x="321384" y="0"/>
              </a:lnTo>
              <a:lnTo>
                <a:pt x="321384" y="1224786"/>
              </a:lnTo>
              <a:lnTo>
                <a:pt x="642768" y="1224786"/>
              </a:lnTo>
            </a:path>
          </a:pathLst>
        </a:custGeom>
        <a:noFill/>
        <a:ln w="12700" cap="flat" cmpd="sng" algn="ctr">
          <a:solidFill>
            <a:srgbClr val="4472C4">
              <a:hueOff val="0"/>
              <a:satOff val="0"/>
              <a:lumOff val="0"/>
              <a:alphaOff val="0"/>
            </a:srgbClr>
          </a:solidFill>
          <a:prstDash val="solid"/>
          <a:miter lim="800000"/>
        </a:ln>
        <a:effectLst/>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s-AR" sz="2800" kern="1200">
            <a:solidFill>
              <a:sysClr val="windowText" lastClr="000000">
                <a:hueOff val="0"/>
                <a:satOff val="0"/>
                <a:lumOff val="0"/>
                <a:alphaOff val="0"/>
              </a:sysClr>
            </a:solidFill>
            <a:latin typeface="Calibri" panose="020F0502020204030204"/>
            <a:ea typeface="+mn-ea"/>
            <a:cs typeface="+mn-cs"/>
          </a:endParaRPr>
        </a:p>
      </dsp:txBody>
      <dsp:txXfrm>
        <a:off x="3168204" y="2583253"/>
        <a:ext cx="0" cy="0"/>
      </dsp:txXfrm>
    </dsp:sp>
    <dsp:sp modelId="{2B148924-7DB7-4C76-BF07-0E7E3C835927}">
      <dsp:nvSpPr>
        <dsp:cNvPr id="0" name=""/>
        <dsp:cNvSpPr/>
      </dsp:nvSpPr>
      <dsp:spPr>
        <a:xfrm>
          <a:off x="2933846" y="2065382"/>
          <a:ext cx="525228" cy="91440"/>
        </a:xfrm>
        <a:custGeom>
          <a:avLst/>
          <a:gdLst/>
          <a:ahLst/>
          <a:cxnLst/>
          <a:rect l="0" t="0" r="0" b="0"/>
          <a:pathLst>
            <a:path>
              <a:moveTo>
                <a:pt x="0" y="45720"/>
              </a:moveTo>
              <a:lnTo>
                <a:pt x="642768" y="45720"/>
              </a:lnTo>
            </a:path>
          </a:pathLst>
        </a:custGeom>
        <a:noFill/>
        <a:ln w="12700" cap="flat" cmpd="sng" algn="ctr">
          <a:solidFill>
            <a:srgbClr val="4472C4">
              <a:hueOff val="0"/>
              <a:satOff val="0"/>
              <a:lumOff val="0"/>
              <a:alphaOff val="0"/>
            </a:srgbClr>
          </a:solidFill>
          <a:prstDash val="solid"/>
          <a:miter lim="800000"/>
        </a:ln>
        <a:effectLst/>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s-AR" sz="2800" kern="1200">
            <a:solidFill>
              <a:sysClr val="windowText" lastClr="000000">
                <a:hueOff val="0"/>
                <a:satOff val="0"/>
                <a:lumOff val="0"/>
                <a:alphaOff val="0"/>
              </a:sysClr>
            </a:solidFill>
            <a:latin typeface="Calibri" panose="020F0502020204030204"/>
            <a:ea typeface="+mn-ea"/>
            <a:cs typeface="+mn-cs"/>
          </a:endParaRPr>
        </a:p>
      </dsp:txBody>
      <dsp:txXfrm>
        <a:off x="3183330" y="2097971"/>
        <a:ext cx="0" cy="0"/>
      </dsp:txXfrm>
    </dsp:sp>
    <dsp:sp modelId="{C319DF8D-4185-4C67-89E5-4AC58C957230}">
      <dsp:nvSpPr>
        <dsp:cNvPr id="0" name=""/>
        <dsp:cNvSpPr/>
      </dsp:nvSpPr>
      <dsp:spPr>
        <a:xfrm>
          <a:off x="2933846" y="1110286"/>
          <a:ext cx="525228" cy="1000815"/>
        </a:xfrm>
        <a:custGeom>
          <a:avLst/>
          <a:gdLst/>
          <a:ahLst/>
          <a:cxnLst/>
          <a:rect l="0" t="0" r="0" b="0"/>
          <a:pathLst>
            <a:path>
              <a:moveTo>
                <a:pt x="0" y="1224786"/>
              </a:moveTo>
              <a:lnTo>
                <a:pt x="321384" y="1224786"/>
              </a:lnTo>
              <a:lnTo>
                <a:pt x="321384" y="0"/>
              </a:lnTo>
              <a:lnTo>
                <a:pt x="642768" y="0"/>
              </a:lnTo>
            </a:path>
          </a:pathLst>
        </a:custGeom>
        <a:noFill/>
        <a:ln w="12700" cap="flat" cmpd="sng" algn="ctr">
          <a:solidFill>
            <a:srgbClr val="4472C4">
              <a:hueOff val="0"/>
              <a:satOff val="0"/>
              <a:lumOff val="0"/>
              <a:alphaOff val="0"/>
            </a:srgbClr>
          </a:solidFill>
          <a:prstDash val="solid"/>
          <a:miter lim="800000"/>
        </a:ln>
        <a:effectLst/>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s-AR" sz="2800" kern="1200">
            <a:solidFill>
              <a:sysClr val="windowText" lastClr="000000">
                <a:hueOff val="0"/>
                <a:satOff val="0"/>
                <a:lumOff val="0"/>
                <a:alphaOff val="0"/>
              </a:sysClr>
            </a:solidFill>
            <a:latin typeface="Calibri" panose="020F0502020204030204"/>
            <a:ea typeface="+mn-ea"/>
            <a:cs typeface="+mn-cs"/>
          </a:endParaRPr>
        </a:p>
      </dsp:txBody>
      <dsp:txXfrm>
        <a:off x="3168204" y="1582437"/>
        <a:ext cx="0" cy="0"/>
      </dsp:txXfrm>
    </dsp:sp>
    <dsp:sp modelId="{927D72E2-B581-40C0-97C1-966BCA67976E}">
      <dsp:nvSpPr>
        <dsp:cNvPr id="0" name=""/>
        <dsp:cNvSpPr/>
      </dsp:nvSpPr>
      <dsp:spPr>
        <a:xfrm rot="16200000">
          <a:off x="426539" y="1710775"/>
          <a:ext cx="4213961" cy="800652"/>
        </a:xfrm>
        <a:prstGeom prst="rect">
          <a:avLst/>
        </a:prstGeom>
        <a:solidFill>
          <a:schemeClr val="accent2">
            <a:lumMod val="20000"/>
            <a:lumOff val="80000"/>
          </a:schemeClr>
        </a:solidFill>
        <a:ln>
          <a:noFill/>
        </a:ln>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s-AR" sz="2800" kern="1200" dirty="0">
              <a:solidFill>
                <a:sysClr val="windowText" lastClr="000000"/>
              </a:solidFill>
              <a:latin typeface="Calibri" panose="020F0502020204030204"/>
              <a:ea typeface="+mn-ea"/>
              <a:cs typeface="+mn-cs"/>
            </a:rPr>
            <a:t>Componentes</a:t>
          </a:r>
        </a:p>
      </dsp:txBody>
      <dsp:txXfrm>
        <a:off x="426539" y="1710775"/>
        <a:ext cx="4213961" cy="800652"/>
      </dsp:txXfrm>
    </dsp:sp>
    <dsp:sp modelId="{CDC7572C-B2F7-4CE8-9622-EE590A335DA4}">
      <dsp:nvSpPr>
        <dsp:cNvPr id="0" name=""/>
        <dsp:cNvSpPr/>
      </dsp:nvSpPr>
      <dsp:spPr>
        <a:xfrm>
          <a:off x="3459075" y="709959"/>
          <a:ext cx="2626140" cy="800652"/>
        </a:xfrm>
        <a:prstGeom prst="rect">
          <a:avLst/>
        </a:prstGeom>
        <a:solidFill>
          <a:srgbClr val="4472C4">
            <a:hueOff val="0"/>
            <a:satOff val="0"/>
            <a:lumOff val="0"/>
            <a:alphaOff val="0"/>
          </a:srgbClr>
        </a:solidFill>
        <a:ln>
          <a:solidFill>
            <a:schemeClr val="bg1"/>
          </a:solidFill>
        </a:ln>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s-ES" sz="2800" i="1" kern="1200" spc="300" dirty="0">
              <a:ln w="15875"/>
              <a:solidFill>
                <a:sysClr val="windowText" lastClr="000000"/>
              </a:solidFill>
              <a:effectLst>
                <a:glow rad="114300">
                  <a:srgbClr val="99CCFF">
                    <a:alpha val="40000"/>
                  </a:srgbClr>
                </a:glow>
              </a:effectLst>
              <a:latin typeface="Calibri" panose="020F0502020204030204"/>
              <a:ea typeface="+mn-ea"/>
              <a:cs typeface="+mn-cs"/>
            </a:rPr>
            <a:t>Directivas de compilador.</a:t>
          </a:r>
          <a:endParaRPr lang="es-AR" sz="2800" kern="1200" dirty="0">
            <a:solidFill>
              <a:sysClr val="windowText" lastClr="000000"/>
            </a:solidFill>
            <a:latin typeface="Calibri" panose="020F0502020204030204"/>
            <a:ea typeface="+mn-ea"/>
            <a:cs typeface="+mn-cs"/>
          </a:endParaRPr>
        </a:p>
      </dsp:txBody>
      <dsp:txXfrm>
        <a:off x="3459075" y="709959"/>
        <a:ext cx="2626140" cy="800652"/>
      </dsp:txXfrm>
    </dsp:sp>
    <dsp:sp modelId="{042AB1C3-5DC1-4ECA-BF92-AB17197F9B07}">
      <dsp:nvSpPr>
        <dsp:cNvPr id="0" name=""/>
        <dsp:cNvSpPr/>
      </dsp:nvSpPr>
      <dsp:spPr>
        <a:xfrm>
          <a:off x="3459075" y="1710775"/>
          <a:ext cx="2626140" cy="800652"/>
        </a:xfrm>
        <a:prstGeom prst="rect">
          <a:avLst/>
        </a:prstGeom>
        <a:solidFill>
          <a:srgbClr val="4472C4">
            <a:hueOff val="0"/>
            <a:satOff val="0"/>
            <a:lumOff val="0"/>
            <a:alphaOff val="0"/>
          </a:srgbClr>
        </a:solidFill>
        <a:ln>
          <a:noFill/>
        </a:ln>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s-ES" sz="2800" i="1" kern="1200" spc="300" dirty="0">
              <a:ln w="15875"/>
              <a:solidFill>
                <a:sysClr val="windowText" lastClr="000000"/>
              </a:solidFill>
              <a:effectLst>
                <a:glow rad="114300">
                  <a:srgbClr val="99CCFF">
                    <a:alpha val="40000"/>
                  </a:srgbClr>
                </a:glow>
              </a:effectLst>
              <a:latin typeface="Calibri" panose="020F0502020204030204"/>
              <a:ea typeface="+mn-ea"/>
              <a:cs typeface="+mn-cs"/>
            </a:rPr>
            <a:t>Bibliotecas de funciones.</a:t>
          </a:r>
          <a:endParaRPr lang="es-AR" sz="2800" kern="1200" dirty="0">
            <a:solidFill>
              <a:sysClr val="windowText" lastClr="000000"/>
            </a:solidFill>
            <a:latin typeface="Calibri" panose="020F0502020204030204"/>
            <a:ea typeface="+mn-ea"/>
            <a:cs typeface="+mn-cs"/>
          </a:endParaRPr>
        </a:p>
      </dsp:txBody>
      <dsp:txXfrm>
        <a:off x="3459075" y="1710775"/>
        <a:ext cx="2626140" cy="800652"/>
      </dsp:txXfrm>
    </dsp:sp>
    <dsp:sp modelId="{7B353B7C-A4E2-438E-9BC1-1E491E722B5B}">
      <dsp:nvSpPr>
        <dsp:cNvPr id="0" name=""/>
        <dsp:cNvSpPr/>
      </dsp:nvSpPr>
      <dsp:spPr>
        <a:xfrm>
          <a:off x="3459075" y="2711591"/>
          <a:ext cx="2626140" cy="800652"/>
        </a:xfrm>
        <a:prstGeom prst="rect">
          <a:avLst/>
        </a:prstGeom>
        <a:solidFill>
          <a:srgbClr val="4472C4">
            <a:hueOff val="0"/>
            <a:satOff val="0"/>
            <a:lumOff val="0"/>
            <a:alphaOff val="0"/>
          </a:srgbClr>
        </a:solidFill>
        <a:ln>
          <a:noFill/>
        </a:ln>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s-ES" sz="2800" i="1" kern="1200" spc="300" dirty="0">
              <a:ln w="15875"/>
              <a:solidFill>
                <a:sysClr val="windowText" lastClr="000000"/>
              </a:solidFill>
              <a:effectLst>
                <a:glow rad="114300">
                  <a:srgbClr val="99CCFF">
                    <a:alpha val="40000"/>
                  </a:srgbClr>
                </a:glow>
              </a:effectLst>
              <a:latin typeface="Calibri" panose="020F0502020204030204"/>
              <a:ea typeface="+mn-ea"/>
              <a:cs typeface="+mn-cs"/>
            </a:rPr>
            <a:t>Variables de entorno.</a:t>
          </a:r>
          <a:endParaRPr lang="es-AR" sz="2800" kern="1200" dirty="0">
            <a:solidFill>
              <a:sysClr val="windowText" lastClr="000000"/>
            </a:solidFill>
            <a:latin typeface="Calibri" panose="020F0502020204030204"/>
            <a:ea typeface="+mn-ea"/>
            <a:cs typeface="+mn-cs"/>
          </a:endParaRPr>
        </a:p>
      </dsp:txBody>
      <dsp:txXfrm>
        <a:off x="3459075" y="2711591"/>
        <a:ext cx="2626140" cy="8006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5707E8-A924-4006-AA7A-EC9474A9F583}">
      <dsp:nvSpPr>
        <dsp:cNvPr id="0" name=""/>
        <dsp:cNvSpPr/>
      </dsp:nvSpPr>
      <dsp:spPr>
        <a:xfrm>
          <a:off x="0" y="609467"/>
          <a:ext cx="10134600" cy="2923200"/>
        </a:xfrm>
        <a:prstGeom prst="rect">
          <a:avLst/>
        </a:prstGeom>
        <a:solidFill>
          <a:schemeClr val="lt1">
            <a:alpha val="90000"/>
            <a:hueOff val="0"/>
            <a:satOff val="0"/>
            <a:lumOff val="0"/>
            <a:alphaOff val="0"/>
          </a:schemeClr>
        </a:solidFill>
        <a:ln w="25400" cap="flat" cmpd="sng" algn="ctr">
          <a:solidFill>
            <a:scrgbClr r="0" g="0" b="0"/>
          </a:solidFill>
          <a:prstDash val="solid"/>
        </a:ln>
        <a:effectLst/>
      </dsp:spPr>
      <dsp:style>
        <a:lnRef idx="2">
          <a:scrgbClr r="0" g="0" b="0"/>
        </a:lnRef>
        <a:fillRef idx="1">
          <a:scrgbClr r="0" g="0" b="0"/>
        </a:fillRef>
        <a:effectRef idx="0">
          <a:scrgbClr r="0" g="0" b="0"/>
        </a:effectRef>
        <a:fontRef idx="minor"/>
      </dsp:style>
      <dsp:txBody>
        <a:bodyPr spcFirstLastPara="0" vert="horz" wrap="square" lIns="548640" tIns="666496" rIns="548640" bIns="199136" numCol="1" spcCol="1270" anchor="t" anchorCtr="0">
          <a:noAutofit/>
        </a:bodyPr>
        <a:lstStyle/>
        <a:p>
          <a:pPr marL="285750" lvl="1" indent="-285750" algn="l" defTabSz="1244600" rtl="0">
            <a:lnSpc>
              <a:spcPct val="90000"/>
            </a:lnSpc>
            <a:spcBef>
              <a:spcPct val="0"/>
            </a:spcBef>
            <a:spcAft>
              <a:spcPct val="15000"/>
            </a:spcAft>
            <a:buChar char="•"/>
          </a:pPr>
          <a:r>
            <a:rPr lang="es-ES" sz="2800" kern="1200" dirty="0"/>
            <a:t>1 ”</a:t>
          </a:r>
          <a:r>
            <a:rPr lang="es-ES" sz="2800" b="1" kern="1200" dirty="0"/>
            <a:t>#pragma </a:t>
          </a:r>
          <a:r>
            <a:rPr lang="es-ES" sz="2800" b="1" kern="1200" dirty="0" err="1"/>
            <a:t>omp</a:t>
          </a:r>
          <a:r>
            <a:rPr lang="es-ES" sz="2800" kern="1200" dirty="0"/>
            <a:t>” Comienzo de las directivas </a:t>
          </a:r>
          <a:r>
            <a:rPr lang="es-ES" sz="2800" kern="1200" dirty="0" err="1"/>
            <a:t>OpenMP</a:t>
          </a:r>
          <a:r>
            <a:rPr lang="es-ES" sz="2800" kern="1200" dirty="0"/>
            <a:t>.</a:t>
          </a:r>
          <a:endParaRPr lang="en-US" sz="2800" kern="1200" dirty="0"/>
        </a:p>
        <a:p>
          <a:pPr marL="285750" lvl="1" indent="-285750" algn="l" defTabSz="1244600" rtl="0">
            <a:lnSpc>
              <a:spcPct val="90000"/>
            </a:lnSpc>
            <a:spcBef>
              <a:spcPct val="0"/>
            </a:spcBef>
            <a:spcAft>
              <a:spcPct val="15000"/>
            </a:spcAft>
            <a:buChar char="•"/>
          </a:pPr>
          <a:r>
            <a:rPr lang="es-ES" sz="2800" kern="1200" dirty="0"/>
            <a:t>2 “</a:t>
          </a:r>
          <a:r>
            <a:rPr lang="es-ES" sz="2800" b="1" kern="1200" dirty="0"/>
            <a:t>nombre de la directiva</a:t>
          </a:r>
          <a:r>
            <a:rPr lang="es-ES" sz="2800" kern="1200" dirty="0"/>
            <a:t>” identifica la que se utilizara.</a:t>
          </a:r>
          <a:endParaRPr lang="en-US" sz="2800" kern="1200" dirty="0"/>
        </a:p>
        <a:p>
          <a:pPr marL="285750" lvl="1" indent="-285750" algn="l" defTabSz="1244600" rtl="0">
            <a:lnSpc>
              <a:spcPct val="90000"/>
            </a:lnSpc>
            <a:spcBef>
              <a:spcPct val="0"/>
            </a:spcBef>
            <a:spcAft>
              <a:spcPct val="15000"/>
            </a:spcAft>
            <a:buChar char="•"/>
          </a:pPr>
          <a:r>
            <a:rPr lang="es-ES" sz="2800" kern="1200" dirty="0"/>
            <a:t>3 “</a:t>
          </a:r>
          <a:r>
            <a:rPr lang="es-ES" sz="2800" b="1" kern="1200" dirty="0"/>
            <a:t>parámetros</a:t>
          </a:r>
          <a:r>
            <a:rPr lang="es-ES" sz="2800" kern="1200" dirty="0"/>
            <a:t>” es opcional, no hay orden establecido.</a:t>
          </a:r>
          <a:endParaRPr lang="en-US" sz="2800" kern="1200" dirty="0"/>
        </a:p>
        <a:p>
          <a:pPr marL="285750" lvl="1" indent="-285750" algn="l" defTabSz="1244600" rtl="0">
            <a:lnSpc>
              <a:spcPct val="90000"/>
            </a:lnSpc>
            <a:spcBef>
              <a:spcPct val="0"/>
            </a:spcBef>
            <a:spcAft>
              <a:spcPct val="15000"/>
            </a:spcAft>
            <a:buChar char="•"/>
          </a:pPr>
          <a:r>
            <a:rPr lang="es-ES" sz="2800" kern="1200" dirty="0"/>
            <a:t>4 “</a:t>
          </a:r>
          <a:r>
            <a:rPr lang="es-ES" sz="2800" b="1" kern="1200" dirty="0"/>
            <a:t>\n</a:t>
          </a:r>
          <a:r>
            <a:rPr lang="es-ES" sz="2800" kern="1200" dirty="0"/>
            <a:t>” nueva línea antes del bloque de código que aplica la directiva.</a:t>
          </a:r>
          <a:endParaRPr lang="en-US" sz="2800" kern="1200" dirty="0"/>
        </a:p>
      </dsp:txBody>
      <dsp:txXfrm>
        <a:off x="0" y="609467"/>
        <a:ext cx="10134600" cy="2923200"/>
      </dsp:txXfrm>
    </dsp:sp>
    <dsp:sp modelId="{283423DD-A626-4AA3-8250-1E39C3287FD2}">
      <dsp:nvSpPr>
        <dsp:cNvPr id="0" name=""/>
        <dsp:cNvSpPr/>
      </dsp:nvSpPr>
      <dsp:spPr>
        <a:xfrm>
          <a:off x="506730" y="20266"/>
          <a:ext cx="6761217" cy="116618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8145" tIns="0" rIns="268145" bIns="0" numCol="1" spcCol="1270" anchor="ctr" anchorCtr="0">
          <a:noAutofit/>
        </a:bodyPr>
        <a:lstStyle/>
        <a:p>
          <a:pPr marL="0" lvl="0" indent="0" algn="l" defTabSz="1600200" rtl="0">
            <a:lnSpc>
              <a:spcPct val="90000"/>
            </a:lnSpc>
            <a:spcBef>
              <a:spcPct val="0"/>
            </a:spcBef>
            <a:spcAft>
              <a:spcPct val="35000"/>
            </a:spcAft>
            <a:buNone/>
          </a:pPr>
          <a:r>
            <a:rPr lang="es-ES" sz="3600" kern="1200" dirty="0"/>
            <a:t>Estructura de las Directivas</a:t>
          </a:r>
          <a:endParaRPr lang="en-US" sz="3600" kern="1200" dirty="0"/>
        </a:p>
      </dsp:txBody>
      <dsp:txXfrm>
        <a:off x="563659" y="77195"/>
        <a:ext cx="6647359" cy="1052328"/>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es-ES"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latinLnBrk="0">
              <a:defRPr lang="es-ES" sz="1200"/>
            </a:lvl1pPr>
          </a:lstStyle>
          <a:p>
            <a:fld id="{784AA43A-3F76-4A13-9CD6-36134EB429E3}" type="datetimeFigureOut">
              <a:rPr lang="es-ES"/>
              <a:t>22/05/2024</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latinLnBrk="0">
              <a:defRPr lang="es-ES"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latinLnBrk="0">
              <a:defRPr lang="es-ES" sz="1200"/>
            </a:lvl1pPr>
          </a:lstStyle>
          <a:p>
            <a:fld id="{A850423A-8BCE-448E-A97B-03A88B2B12C1}" type="slidenum">
              <a:rPr lang="es-ES"/>
              <a:t>‹Nº›</a:t>
            </a:fld>
            <a:endParaRPr lang="es-ES"/>
          </a:p>
        </p:txBody>
      </p:sp>
    </p:spTree>
    <p:extLst>
      <p:ext uri="{BB962C8B-B14F-4D97-AF65-F5344CB8AC3E}">
        <p14:creationId xmlns:p14="http://schemas.microsoft.com/office/powerpoint/2010/main" val="405139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es-ES"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latinLnBrk="0">
              <a:defRPr lang="es-ES" sz="1200"/>
            </a:lvl1pPr>
          </a:lstStyle>
          <a:p>
            <a:fld id="{5F674A4F-2B7A-4ECB-A400-260B2FFC03C1}" type="datetimeFigureOut">
              <a:t>22/5/2024</a:t>
            </a:fld>
            <a:endParaRPr lang="es-ES"/>
          </a:p>
        </p:txBody>
      </p:sp>
      <p:sp>
        <p:nvSpPr>
          <p:cNvPr id="4" name="Marcador de imagen de diapositiva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latinLnBrk="0">
              <a:defRPr lang="es-ES"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latinLnBrk="0">
              <a:defRPr lang="es-ES" sz="1200"/>
            </a:lvl1pPr>
          </a:lstStyle>
          <a:p>
            <a:fld id="{01F2A70B-78F2-4DCF-B53B-C990D2FAFB8A}" type="slidenum">
              <a:t>‹Nº›</a:t>
            </a:fld>
            <a:endParaRPr lang="es-ES"/>
          </a:p>
        </p:txBody>
      </p:sp>
    </p:spTree>
    <p:extLst>
      <p:ext uri="{BB962C8B-B14F-4D97-AF65-F5344CB8AC3E}">
        <p14:creationId xmlns:p14="http://schemas.microsoft.com/office/powerpoint/2010/main" val="2411570515"/>
      </p:ext>
    </p:extLst>
  </p:cSld>
  <p:clrMap bg1="lt1" tx1="dk1" bg2="lt2" tx2="dk2" accent1="accent1" accent2="accent2" accent3="accent3" accent4="accent4" accent5="accent5" accent6="accent6" hlink="hlink" folHlink="folHlink"/>
  <p:notesStyle>
    <a:lvl1pPr marL="0" algn="l" defTabSz="914400" rtl="0" eaLnBrk="1" latinLnBrk="0" hangingPunct="1">
      <a:defRPr lang="es-ES" sz="1200" kern="1200">
        <a:solidFill>
          <a:schemeClr val="tx1"/>
        </a:solidFill>
        <a:latin typeface="+mn-lt"/>
        <a:ea typeface="+mn-ea"/>
        <a:cs typeface="+mn-cs"/>
      </a:defRPr>
    </a:lvl1pPr>
    <a:lvl2pPr marL="457200" algn="l" defTabSz="914400" rtl="0" eaLnBrk="1" latinLnBrk="0" hangingPunct="1">
      <a:defRPr lang="es-ES" sz="1200" kern="1200">
        <a:solidFill>
          <a:schemeClr val="tx1"/>
        </a:solidFill>
        <a:latin typeface="+mn-lt"/>
        <a:ea typeface="+mn-ea"/>
        <a:cs typeface="+mn-cs"/>
      </a:defRPr>
    </a:lvl2pPr>
    <a:lvl3pPr marL="914400" algn="l" defTabSz="914400" rtl="0" eaLnBrk="1" latinLnBrk="0" hangingPunct="1">
      <a:defRPr lang="es-ES" sz="1200" kern="1200">
        <a:solidFill>
          <a:schemeClr val="tx1"/>
        </a:solidFill>
        <a:latin typeface="+mn-lt"/>
        <a:ea typeface="+mn-ea"/>
        <a:cs typeface="+mn-cs"/>
      </a:defRPr>
    </a:lvl3pPr>
    <a:lvl4pPr marL="1371600" algn="l" defTabSz="914400" rtl="0" eaLnBrk="1" latinLnBrk="0" hangingPunct="1">
      <a:defRPr lang="es-ES" sz="1200" kern="1200">
        <a:solidFill>
          <a:schemeClr val="tx1"/>
        </a:solidFill>
        <a:latin typeface="+mn-lt"/>
        <a:ea typeface="+mn-ea"/>
        <a:cs typeface="+mn-cs"/>
      </a:defRPr>
    </a:lvl4pPr>
    <a:lvl5pPr marL="1828800" algn="l" defTabSz="914400" rtl="0" eaLnBrk="1" latinLnBrk="0" hangingPunct="1">
      <a:defRPr lang="es-ES" sz="1200" kern="1200">
        <a:solidFill>
          <a:schemeClr val="tx1"/>
        </a:solidFill>
        <a:latin typeface="+mn-lt"/>
        <a:ea typeface="+mn-ea"/>
        <a:cs typeface="+mn-cs"/>
      </a:defRPr>
    </a:lvl5pPr>
    <a:lvl6pPr marL="2286000" algn="l" defTabSz="914400" rtl="0" eaLnBrk="1" latinLnBrk="0" hangingPunct="1">
      <a:defRPr lang="es-ES" sz="1200" kern="1200">
        <a:solidFill>
          <a:schemeClr val="tx1"/>
        </a:solidFill>
        <a:latin typeface="+mn-lt"/>
        <a:ea typeface="+mn-ea"/>
        <a:cs typeface="+mn-cs"/>
      </a:defRPr>
    </a:lvl6pPr>
    <a:lvl7pPr marL="2743200" algn="l" defTabSz="914400" rtl="0" eaLnBrk="1" latinLnBrk="0" hangingPunct="1">
      <a:defRPr lang="es-ES" sz="1200" kern="1200">
        <a:solidFill>
          <a:schemeClr val="tx1"/>
        </a:solidFill>
        <a:latin typeface="+mn-lt"/>
        <a:ea typeface="+mn-ea"/>
        <a:cs typeface="+mn-cs"/>
      </a:defRPr>
    </a:lvl7pPr>
    <a:lvl8pPr marL="3200400" algn="l" defTabSz="914400" rtl="0" eaLnBrk="1" latinLnBrk="0" hangingPunct="1">
      <a:defRPr lang="es-ES" sz="1200" kern="1200">
        <a:solidFill>
          <a:schemeClr val="tx1"/>
        </a:solidFill>
        <a:latin typeface="+mn-lt"/>
        <a:ea typeface="+mn-ea"/>
        <a:cs typeface="+mn-cs"/>
      </a:defRPr>
    </a:lvl8pPr>
    <a:lvl9pPr marL="3657600" algn="l" defTabSz="914400" rtl="0" eaLnBrk="1" latinLnBrk="0" hangingPunct="1">
      <a:defRPr lang="es-ES"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www.so-unlam.net.ar/wiki/index.php/PUBLICO:HPC" TargetMode="External"/><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1</a:t>
            </a:fld>
            <a:endParaRPr lang="es-ES"/>
          </a:p>
        </p:txBody>
      </p:sp>
    </p:spTree>
    <p:extLst>
      <p:ext uri="{BB962C8B-B14F-4D97-AF65-F5344CB8AC3E}">
        <p14:creationId xmlns:p14="http://schemas.microsoft.com/office/powerpoint/2010/main" val="1103859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Para continuar con la agenda de la clase de hoy, seguimos con el tema “nuevo”.</a:t>
            </a:r>
          </a:p>
        </p:txBody>
      </p:sp>
      <p:sp>
        <p:nvSpPr>
          <p:cNvPr id="4" name="Marcador de número de diapositiva 3"/>
          <p:cNvSpPr>
            <a:spLocks noGrp="1"/>
          </p:cNvSpPr>
          <p:nvPr>
            <p:ph type="sldNum" sz="quarter" idx="10"/>
          </p:nvPr>
        </p:nvSpPr>
        <p:spPr/>
        <p:txBody>
          <a:bodyPr/>
          <a:lstStyle/>
          <a:p>
            <a:fld id="{01F2A70B-78F2-4DCF-B53B-C990D2FAFB8A}" type="slidenum">
              <a:rPr lang="es-ES"/>
              <a:t>2</a:t>
            </a:fld>
            <a:endParaRPr lang="es-ES"/>
          </a:p>
        </p:txBody>
      </p:sp>
    </p:spTree>
    <p:extLst>
      <p:ext uri="{BB962C8B-B14F-4D97-AF65-F5344CB8AC3E}">
        <p14:creationId xmlns:p14="http://schemas.microsoft.com/office/powerpoint/2010/main" val="3048811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4</a:t>
            </a:fld>
            <a:endParaRPr lang="es-ES"/>
          </a:p>
        </p:txBody>
      </p:sp>
    </p:spTree>
    <p:extLst>
      <p:ext uri="{BB962C8B-B14F-4D97-AF65-F5344CB8AC3E}">
        <p14:creationId xmlns:p14="http://schemas.microsoft.com/office/powerpoint/2010/main" val="2765032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5</a:t>
            </a:fld>
            <a:endParaRPr lang="es-ES"/>
          </a:p>
        </p:txBody>
      </p:sp>
    </p:spTree>
    <p:extLst>
      <p:ext uri="{BB962C8B-B14F-4D97-AF65-F5344CB8AC3E}">
        <p14:creationId xmlns:p14="http://schemas.microsoft.com/office/powerpoint/2010/main" val="593434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6</a:t>
            </a:fld>
            <a:endParaRPr lang="es-ES"/>
          </a:p>
        </p:txBody>
      </p:sp>
    </p:spTree>
    <p:extLst>
      <p:ext uri="{BB962C8B-B14F-4D97-AF65-F5344CB8AC3E}">
        <p14:creationId xmlns:p14="http://schemas.microsoft.com/office/powerpoint/2010/main" val="1412667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7</a:t>
            </a:fld>
            <a:endParaRPr lang="es-ES"/>
          </a:p>
        </p:txBody>
      </p:sp>
    </p:spTree>
    <p:extLst>
      <p:ext uri="{BB962C8B-B14F-4D97-AF65-F5344CB8AC3E}">
        <p14:creationId xmlns:p14="http://schemas.microsoft.com/office/powerpoint/2010/main" val="1099648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8</a:t>
            </a:fld>
            <a:endParaRPr lang="es-ES"/>
          </a:p>
        </p:txBody>
      </p:sp>
    </p:spTree>
    <p:extLst>
      <p:ext uri="{BB962C8B-B14F-4D97-AF65-F5344CB8AC3E}">
        <p14:creationId xmlns:p14="http://schemas.microsoft.com/office/powerpoint/2010/main" val="2578142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9</a:t>
            </a:fld>
            <a:endParaRPr lang="es-ES"/>
          </a:p>
        </p:txBody>
      </p:sp>
    </p:spTree>
    <p:extLst>
      <p:ext uri="{BB962C8B-B14F-4D97-AF65-F5344CB8AC3E}">
        <p14:creationId xmlns:p14="http://schemas.microsoft.com/office/powerpoint/2010/main" val="1455801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10</a:t>
            </a:fld>
            <a:endParaRPr lang="es-ES"/>
          </a:p>
        </p:txBody>
      </p:sp>
    </p:spTree>
    <p:extLst>
      <p:ext uri="{BB962C8B-B14F-4D97-AF65-F5344CB8AC3E}">
        <p14:creationId xmlns:p14="http://schemas.microsoft.com/office/powerpoint/2010/main" val="32357248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Ejemplo de como se compone una directiva  </a:t>
            </a:r>
            <a:r>
              <a:rPr lang="es-ES" dirty="0" err="1"/>
              <a:t>OpenMp</a:t>
            </a:r>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11</a:t>
            </a:fld>
            <a:endParaRPr lang="es-ES"/>
          </a:p>
        </p:txBody>
      </p:sp>
    </p:spTree>
    <p:extLst>
      <p:ext uri="{BB962C8B-B14F-4D97-AF65-F5344CB8AC3E}">
        <p14:creationId xmlns:p14="http://schemas.microsoft.com/office/powerpoint/2010/main" val="37551588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12</a:t>
            </a:fld>
            <a:endParaRPr lang="es-ES"/>
          </a:p>
        </p:txBody>
      </p:sp>
    </p:spTree>
    <p:extLst>
      <p:ext uri="{BB962C8B-B14F-4D97-AF65-F5344CB8AC3E}">
        <p14:creationId xmlns:p14="http://schemas.microsoft.com/office/powerpoint/2010/main" val="8828083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Ejemplo grafico de como trabaja </a:t>
            </a:r>
            <a:r>
              <a:rPr lang="es-ES" dirty="0" err="1"/>
              <a:t>OpenMP</a:t>
            </a:r>
            <a:r>
              <a:rPr lang="es-ES" dirty="0"/>
              <a:t>, paralelizando funciones (Directiva </a:t>
            </a:r>
            <a:r>
              <a:rPr lang="es-ES" dirty="0" err="1"/>
              <a:t>section</a:t>
            </a:r>
            <a:r>
              <a:rPr lang="es-ES" dirty="0"/>
              <a:t>)</a:t>
            </a:r>
          </a:p>
        </p:txBody>
      </p:sp>
      <p:sp>
        <p:nvSpPr>
          <p:cNvPr id="4" name="Marcador de número de diapositiva 3"/>
          <p:cNvSpPr>
            <a:spLocks noGrp="1"/>
          </p:cNvSpPr>
          <p:nvPr>
            <p:ph type="sldNum" sz="quarter" idx="10"/>
          </p:nvPr>
        </p:nvSpPr>
        <p:spPr/>
        <p:txBody>
          <a:bodyPr/>
          <a:lstStyle/>
          <a:p>
            <a:fld id="{01F2A70B-78F2-4DCF-B53B-C990D2FAFB8A}" type="slidenum">
              <a:rPr lang="es-ES"/>
              <a:t>13</a:t>
            </a:fld>
            <a:endParaRPr lang="es-ES"/>
          </a:p>
        </p:txBody>
      </p:sp>
    </p:spTree>
    <p:extLst>
      <p:ext uri="{BB962C8B-B14F-4D97-AF65-F5344CB8AC3E}">
        <p14:creationId xmlns:p14="http://schemas.microsoft.com/office/powerpoint/2010/main" val="39545531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Parámetros que soporta. </a:t>
            </a:r>
          </a:p>
          <a:p>
            <a:r>
              <a:rPr lang="es-ES" dirty="0"/>
              <a:t>Barrera implícita en </a:t>
            </a:r>
            <a:r>
              <a:rPr lang="es-ES" dirty="0" err="1"/>
              <a:t>section</a:t>
            </a:r>
            <a:r>
              <a:rPr lang="es-ES" dirty="0"/>
              <a:t>, salvo que se utilice el </a:t>
            </a:r>
            <a:r>
              <a:rPr lang="es-ES" dirty="0" err="1"/>
              <a:t>nowait</a:t>
            </a:r>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14</a:t>
            </a:fld>
            <a:endParaRPr lang="es-ES"/>
          </a:p>
        </p:txBody>
      </p:sp>
    </p:spTree>
    <p:extLst>
      <p:ext uri="{BB962C8B-B14F-4D97-AF65-F5344CB8AC3E}">
        <p14:creationId xmlns:p14="http://schemas.microsoft.com/office/powerpoint/2010/main" val="11349070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15</a:t>
            </a:fld>
            <a:endParaRPr lang="es-ES"/>
          </a:p>
        </p:txBody>
      </p:sp>
    </p:spTree>
    <p:extLst>
      <p:ext uri="{BB962C8B-B14F-4D97-AF65-F5344CB8AC3E}">
        <p14:creationId xmlns:p14="http://schemas.microsoft.com/office/powerpoint/2010/main" val="22202529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Ejemplo de como trabaja </a:t>
            </a:r>
            <a:r>
              <a:rPr lang="es-ES" dirty="0" err="1"/>
              <a:t>OpenMP</a:t>
            </a:r>
            <a:r>
              <a:rPr lang="es-ES" dirty="0"/>
              <a:t>, paralelizando el acceso a los datos. </a:t>
            </a:r>
            <a:br>
              <a:rPr lang="es-ES" dirty="0"/>
            </a:br>
            <a:r>
              <a:rPr lang="es-ES" dirty="0"/>
              <a:t>El agrupamiento de 4, da cuenta de la limitación de este paradigma. Si se debía de iterar hasta 10.000.000, se transformaba en un bucle secuencial agrupado de 4 hilos.</a:t>
            </a:r>
          </a:p>
        </p:txBody>
      </p:sp>
      <p:sp>
        <p:nvSpPr>
          <p:cNvPr id="4" name="Marcador de número de diapositiva 3"/>
          <p:cNvSpPr>
            <a:spLocks noGrp="1"/>
          </p:cNvSpPr>
          <p:nvPr>
            <p:ph type="sldNum" sz="quarter" idx="10"/>
          </p:nvPr>
        </p:nvSpPr>
        <p:spPr/>
        <p:txBody>
          <a:bodyPr/>
          <a:lstStyle/>
          <a:p>
            <a:fld id="{01F2A70B-78F2-4DCF-B53B-C990D2FAFB8A}" type="slidenum">
              <a:rPr lang="es-ES"/>
              <a:t>16</a:t>
            </a:fld>
            <a:endParaRPr lang="es-ES"/>
          </a:p>
        </p:txBody>
      </p:sp>
    </p:spTree>
    <p:extLst>
      <p:ext uri="{BB962C8B-B14F-4D97-AF65-F5344CB8AC3E}">
        <p14:creationId xmlns:p14="http://schemas.microsoft.com/office/powerpoint/2010/main" val="1102451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Parámetros que soporta. </a:t>
            </a:r>
          </a:p>
          <a:p>
            <a:r>
              <a:rPr lang="es-ES" dirty="0"/>
              <a:t>Barrera implícita en </a:t>
            </a:r>
            <a:r>
              <a:rPr lang="es-ES" dirty="0" err="1"/>
              <a:t>section</a:t>
            </a:r>
            <a:r>
              <a:rPr lang="es-ES" dirty="0"/>
              <a:t>, salvo que se utilice el </a:t>
            </a:r>
            <a:r>
              <a:rPr lang="es-ES" dirty="0" err="1"/>
              <a:t>nowait</a:t>
            </a:r>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17</a:t>
            </a:fld>
            <a:endParaRPr lang="es-ES"/>
          </a:p>
        </p:txBody>
      </p:sp>
    </p:spTree>
    <p:extLst>
      <p:ext uri="{BB962C8B-B14F-4D97-AF65-F5344CB8AC3E}">
        <p14:creationId xmlns:p14="http://schemas.microsoft.com/office/powerpoint/2010/main" val="14837294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Se utiliza la variable “</a:t>
            </a:r>
            <a:r>
              <a:rPr lang="es-ES" dirty="0" err="1"/>
              <a:t>aux</a:t>
            </a:r>
            <a:r>
              <a:rPr lang="es-ES" dirty="0"/>
              <a:t>” de auxiliar y en cada interacción se le escribe un valor.</a:t>
            </a:r>
          </a:p>
        </p:txBody>
      </p:sp>
      <p:sp>
        <p:nvSpPr>
          <p:cNvPr id="4" name="Marcador de número de diapositiva 3"/>
          <p:cNvSpPr>
            <a:spLocks noGrp="1"/>
          </p:cNvSpPr>
          <p:nvPr>
            <p:ph type="sldNum" sz="quarter" idx="10"/>
          </p:nvPr>
        </p:nvSpPr>
        <p:spPr/>
        <p:txBody>
          <a:bodyPr/>
          <a:lstStyle/>
          <a:p>
            <a:fld id="{01F2A70B-78F2-4DCF-B53B-C990D2FAFB8A}" type="slidenum">
              <a:rPr lang="es-ES"/>
              <a:t>18</a:t>
            </a:fld>
            <a:endParaRPr lang="es-ES"/>
          </a:p>
        </p:txBody>
      </p:sp>
    </p:spTree>
    <p:extLst>
      <p:ext uri="{BB962C8B-B14F-4D97-AF65-F5344CB8AC3E}">
        <p14:creationId xmlns:p14="http://schemas.microsoft.com/office/powerpoint/2010/main" val="11513272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19</a:t>
            </a:fld>
            <a:endParaRPr lang="es-ES"/>
          </a:p>
        </p:txBody>
      </p:sp>
    </p:spTree>
    <p:extLst>
      <p:ext uri="{BB962C8B-B14F-4D97-AF65-F5344CB8AC3E}">
        <p14:creationId xmlns:p14="http://schemas.microsoft.com/office/powerpoint/2010/main" val="28581844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Parámetros que soporta. </a:t>
            </a:r>
          </a:p>
          <a:p>
            <a:r>
              <a:rPr lang="es-ES" dirty="0"/>
              <a:t>Barrera implícita en </a:t>
            </a:r>
            <a:r>
              <a:rPr lang="es-ES" dirty="0" err="1"/>
              <a:t>section</a:t>
            </a:r>
            <a:r>
              <a:rPr lang="es-ES" dirty="0"/>
              <a:t>, salvo que se utilice el </a:t>
            </a:r>
            <a:r>
              <a:rPr lang="es-ES" dirty="0" err="1"/>
              <a:t>nowait</a:t>
            </a:r>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20</a:t>
            </a:fld>
            <a:endParaRPr lang="es-ES"/>
          </a:p>
        </p:txBody>
      </p:sp>
    </p:spTree>
    <p:extLst>
      <p:ext uri="{BB962C8B-B14F-4D97-AF65-F5344CB8AC3E}">
        <p14:creationId xmlns:p14="http://schemas.microsoft.com/office/powerpoint/2010/main" val="36113831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21</a:t>
            </a:fld>
            <a:endParaRPr lang="es-ES"/>
          </a:p>
        </p:txBody>
      </p:sp>
    </p:spTree>
    <p:extLst>
      <p:ext uri="{BB962C8B-B14F-4D97-AF65-F5344CB8AC3E}">
        <p14:creationId xmlns:p14="http://schemas.microsoft.com/office/powerpoint/2010/main" val="8431452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22</a:t>
            </a:fld>
            <a:endParaRPr lang="es-ES"/>
          </a:p>
        </p:txBody>
      </p:sp>
    </p:spTree>
    <p:extLst>
      <p:ext uri="{BB962C8B-B14F-4D97-AF65-F5344CB8AC3E}">
        <p14:creationId xmlns:p14="http://schemas.microsoft.com/office/powerpoint/2010/main" val="28785770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23</a:t>
            </a:fld>
            <a:endParaRPr lang="es-ES"/>
          </a:p>
        </p:txBody>
      </p:sp>
    </p:spTree>
    <p:extLst>
      <p:ext uri="{BB962C8B-B14F-4D97-AF65-F5344CB8AC3E}">
        <p14:creationId xmlns:p14="http://schemas.microsoft.com/office/powerpoint/2010/main" val="38803691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24</a:t>
            </a:fld>
            <a:endParaRPr lang="es-ES"/>
          </a:p>
        </p:txBody>
      </p:sp>
    </p:spTree>
    <p:extLst>
      <p:ext uri="{BB962C8B-B14F-4D97-AF65-F5344CB8AC3E}">
        <p14:creationId xmlns:p14="http://schemas.microsoft.com/office/powerpoint/2010/main" val="851858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SPMD: Los procesos reciben copias idénticas del programa a ejecutar, de modo que se ejecuta en todos los procesadores de forma simultánea. Todas las tareas ejecutan el mismo programa pero sobre conjuntos de datos diferentes. Los programas contienen la lógica necesaria para ramificar secciones del programa.</a:t>
            </a:r>
          </a:p>
          <a:p>
            <a:r>
              <a:rPr lang="es-AR" dirty="0"/>
              <a:t>MPMD: Cada tarea puede estar ejecutando el mismo o diferente programa que otras tareas sobre distintos conjuntos de datos.</a:t>
            </a:r>
          </a:p>
          <a:p>
            <a:endParaRPr lang="es-AR" dirty="0"/>
          </a:p>
        </p:txBody>
      </p:sp>
      <p:sp>
        <p:nvSpPr>
          <p:cNvPr id="4" name="Marcador de número de diapositiva 3"/>
          <p:cNvSpPr>
            <a:spLocks noGrp="1"/>
          </p:cNvSpPr>
          <p:nvPr>
            <p:ph type="sldNum" sz="quarter" idx="5"/>
          </p:nvPr>
        </p:nvSpPr>
        <p:spPr/>
        <p:txBody>
          <a:bodyPr/>
          <a:lstStyle/>
          <a:p>
            <a:fld id="{01F2A70B-78F2-4DCF-B53B-C990D2FAFB8A}" type="slidenum">
              <a:rPr lang="es-AR" smtClean="0"/>
              <a:t>26</a:t>
            </a:fld>
            <a:endParaRPr lang="es-AR"/>
          </a:p>
        </p:txBody>
      </p:sp>
    </p:spTree>
    <p:extLst>
      <p:ext uri="{BB962C8B-B14F-4D97-AF65-F5344CB8AC3E}">
        <p14:creationId xmlns:p14="http://schemas.microsoft.com/office/powerpoint/2010/main" val="33668864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31</a:t>
            </a:fld>
            <a:endParaRPr lang="es-ES"/>
          </a:p>
        </p:txBody>
      </p:sp>
    </p:spTree>
    <p:extLst>
      <p:ext uri="{BB962C8B-B14F-4D97-AF65-F5344CB8AC3E}">
        <p14:creationId xmlns:p14="http://schemas.microsoft.com/office/powerpoint/2010/main" val="34460085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En la función </a:t>
            </a:r>
            <a:r>
              <a:rPr lang="es-ES" dirty="0" err="1"/>
              <a:t>MPI_init</a:t>
            </a:r>
            <a:r>
              <a:rPr lang="es-ES" dirty="0"/>
              <a:t>() se debe especificar el archivo MPI_WORLD. Que define la topología que se utilizara para replicarse y ejecutarse dentro de la red. Con solo configurar más nodos al archivo el proceso logra sumar paralelismo.</a:t>
            </a:r>
          </a:p>
        </p:txBody>
      </p:sp>
      <p:sp>
        <p:nvSpPr>
          <p:cNvPr id="4" name="Marcador de número de diapositiva 3"/>
          <p:cNvSpPr>
            <a:spLocks noGrp="1"/>
          </p:cNvSpPr>
          <p:nvPr>
            <p:ph type="sldNum" sz="quarter" idx="10"/>
          </p:nvPr>
        </p:nvSpPr>
        <p:spPr/>
        <p:txBody>
          <a:bodyPr/>
          <a:lstStyle/>
          <a:p>
            <a:fld id="{01F2A70B-78F2-4DCF-B53B-C990D2FAFB8A}" type="slidenum">
              <a:rPr lang="es-ES"/>
              <a:t>32</a:t>
            </a:fld>
            <a:endParaRPr lang="es-ES"/>
          </a:p>
        </p:txBody>
      </p:sp>
    </p:spTree>
    <p:extLst>
      <p:ext uri="{BB962C8B-B14F-4D97-AF65-F5344CB8AC3E}">
        <p14:creationId xmlns:p14="http://schemas.microsoft.com/office/powerpoint/2010/main" val="14936393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Los niveles de comunicación que garantiza el cifrado en la conexión y transporte de mensajes.</a:t>
            </a:r>
          </a:p>
        </p:txBody>
      </p:sp>
      <p:sp>
        <p:nvSpPr>
          <p:cNvPr id="4" name="Marcador de número de diapositiva 3"/>
          <p:cNvSpPr>
            <a:spLocks noGrp="1"/>
          </p:cNvSpPr>
          <p:nvPr>
            <p:ph type="sldNum" sz="quarter" idx="10"/>
          </p:nvPr>
        </p:nvSpPr>
        <p:spPr/>
        <p:txBody>
          <a:bodyPr/>
          <a:lstStyle/>
          <a:p>
            <a:fld id="{01F2A70B-78F2-4DCF-B53B-C990D2FAFB8A}" type="slidenum">
              <a:rPr lang="es-ES"/>
              <a:t>33</a:t>
            </a:fld>
            <a:endParaRPr lang="es-ES"/>
          </a:p>
        </p:txBody>
      </p:sp>
    </p:spTree>
    <p:extLst>
      <p:ext uri="{BB962C8B-B14F-4D97-AF65-F5344CB8AC3E}">
        <p14:creationId xmlns:p14="http://schemas.microsoft.com/office/powerpoint/2010/main" val="29113837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Operaciones seguras desde el punto de vista semántico. Ineficiencia de recursos por espera ociosa.</a:t>
            </a:r>
          </a:p>
          <a:p>
            <a:endParaRPr lang="es-ES" dirty="0"/>
          </a:p>
          <a:p>
            <a:r>
              <a:rPr lang="es-ES" dirty="0"/>
              <a:t>Problemas de interbloqueo.</a:t>
            </a:r>
          </a:p>
          <a:p>
            <a:r>
              <a:rPr lang="es-ES" dirty="0"/>
              <a:t>Proceso 0	Proceso 1</a:t>
            </a:r>
          </a:p>
          <a:p>
            <a:r>
              <a:rPr lang="es-ES" dirty="0" err="1"/>
              <a:t>send</a:t>
            </a:r>
            <a:r>
              <a:rPr lang="es-ES" dirty="0"/>
              <a:t>(&amp;x, 1)	</a:t>
            </a:r>
            <a:r>
              <a:rPr lang="es-ES" dirty="0" err="1"/>
              <a:t>send</a:t>
            </a:r>
            <a:r>
              <a:rPr lang="es-ES" dirty="0"/>
              <a:t>(&amp;y, 0)</a:t>
            </a:r>
          </a:p>
          <a:p>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err="1"/>
              <a:t>receive</a:t>
            </a:r>
            <a:r>
              <a:rPr lang="es-ES" dirty="0"/>
              <a:t>(&amp;y, 1)	</a:t>
            </a:r>
            <a:r>
              <a:rPr lang="es-ES" dirty="0" err="1"/>
              <a:t>receive</a:t>
            </a:r>
            <a:r>
              <a:rPr lang="es-ES" dirty="0"/>
              <a:t>(&amp;x, 0)</a:t>
            </a:r>
          </a:p>
        </p:txBody>
      </p:sp>
      <p:sp>
        <p:nvSpPr>
          <p:cNvPr id="4" name="Marcador de número de diapositiva 3"/>
          <p:cNvSpPr>
            <a:spLocks noGrp="1"/>
          </p:cNvSpPr>
          <p:nvPr>
            <p:ph type="sldNum" sz="quarter" idx="10"/>
          </p:nvPr>
        </p:nvSpPr>
        <p:spPr/>
        <p:txBody>
          <a:bodyPr/>
          <a:lstStyle/>
          <a:p>
            <a:fld id="{01F2A70B-78F2-4DCF-B53B-C990D2FAFB8A}" type="slidenum">
              <a:rPr lang="es-ES"/>
              <a:t>38</a:t>
            </a:fld>
            <a:endParaRPr lang="es-ES"/>
          </a:p>
        </p:txBody>
      </p:sp>
    </p:spTree>
    <p:extLst>
      <p:ext uri="{BB962C8B-B14F-4D97-AF65-F5344CB8AC3E}">
        <p14:creationId xmlns:p14="http://schemas.microsoft.com/office/powerpoint/2010/main" val="3583504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Eficiente uso de los recursos sin espera bloqueante. Inseguro semánticamente.</a:t>
            </a:r>
          </a:p>
        </p:txBody>
      </p:sp>
      <p:sp>
        <p:nvSpPr>
          <p:cNvPr id="4" name="Marcador de número de diapositiva 3"/>
          <p:cNvSpPr>
            <a:spLocks noGrp="1"/>
          </p:cNvSpPr>
          <p:nvPr>
            <p:ph type="sldNum" sz="quarter" idx="10"/>
          </p:nvPr>
        </p:nvSpPr>
        <p:spPr/>
        <p:txBody>
          <a:bodyPr/>
          <a:lstStyle/>
          <a:p>
            <a:fld id="{01F2A70B-78F2-4DCF-B53B-C990D2FAFB8A}" type="slidenum">
              <a:rPr lang="es-ES"/>
              <a:t>39</a:t>
            </a:fld>
            <a:endParaRPr lang="es-ES"/>
          </a:p>
        </p:txBody>
      </p:sp>
    </p:spTree>
    <p:extLst>
      <p:ext uri="{BB962C8B-B14F-4D97-AF65-F5344CB8AC3E}">
        <p14:creationId xmlns:p14="http://schemas.microsoft.com/office/powerpoint/2010/main" val="6252897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40</a:t>
            </a:fld>
            <a:endParaRPr lang="es-ES"/>
          </a:p>
        </p:txBody>
      </p:sp>
    </p:spTree>
    <p:extLst>
      <p:ext uri="{BB962C8B-B14F-4D97-AF65-F5344CB8AC3E}">
        <p14:creationId xmlns:p14="http://schemas.microsoft.com/office/powerpoint/2010/main" val="3132166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41</a:t>
            </a:fld>
            <a:endParaRPr lang="es-ES"/>
          </a:p>
        </p:txBody>
      </p:sp>
    </p:spTree>
    <p:extLst>
      <p:ext uri="{BB962C8B-B14F-4D97-AF65-F5344CB8AC3E}">
        <p14:creationId xmlns:p14="http://schemas.microsoft.com/office/powerpoint/2010/main" val="4105470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42</a:t>
            </a:fld>
            <a:endParaRPr lang="es-ES"/>
          </a:p>
        </p:txBody>
      </p:sp>
    </p:spTree>
    <p:extLst>
      <p:ext uri="{BB962C8B-B14F-4D97-AF65-F5344CB8AC3E}">
        <p14:creationId xmlns:p14="http://schemas.microsoft.com/office/powerpoint/2010/main" val="31138083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43</a:t>
            </a:fld>
            <a:endParaRPr lang="es-ES"/>
          </a:p>
        </p:txBody>
      </p:sp>
    </p:spTree>
    <p:extLst>
      <p:ext uri="{BB962C8B-B14F-4D97-AF65-F5344CB8AC3E}">
        <p14:creationId xmlns:p14="http://schemas.microsoft.com/office/powerpoint/2010/main" val="2632724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44</a:t>
            </a:fld>
            <a:endParaRPr lang="es-ES"/>
          </a:p>
        </p:txBody>
      </p:sp>
    </p:spTree>
    <p:extLst>
      <p:ext uri="{BB962C8B-B14F-4D97-AF65-F5344CB8AC3E}">
        <p14:creationId xmlns:p14="http://schemas.microsoft.com/office/powerpoint/2010/main" val="25114738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45</a:t>
            </a:fld>
            <a:endParaRPr lang="es-ES"/>
          </a:p>
        </p:txBody>
      </p:sp>
    </p:spTree>
    <p:extLst>
      <p:ext uri="{BB962C8B-B14F-4D97-AF65-F5344CB8AC3E}">
        <p14:creationId xmlns:p14="http://schemas.microsoft.com/office/powerpoint/2010/main" val="23670075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46</a:t>
            </a:fld>
            <a:endParaRPr lang="es-ES"/>
          </a:p>
        </p:txBody>
      </p:sp>
    </p:spTree>
    <p:extLst>
      <p:ext uri="{BB962C8B-B14F-4D97-AF65-F5344CB8AC3E}">
        <p14:creationId xmlns:p14="http://schemas.microsoft.com/office/powerpoint/2010/main" val="23833334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 continuación, se realiza la mención de diferentes topologías en red de computadora.</a:t>
            </a:r>
          </a:p>
        </p:txBody>
      </p:sp>
      <p:sp>
        <p:nvSpPr>
          <p:cNvPr id="4" name="Marcador de número de diapositiva 3"/>
          <p:cNvSpPr>
            <a:spLocks noGrp="1"/>
          </p:cNvSpPr>
          <p:nvPr>
            <p:ph type="sldNum" sz="quarter" idx="10"/>
          </p:nvPr>
        </p:nvSpPr>
        <p:spPr/>
        <p:txBody>
          <a:bodyPr/>
          <a:lstStyle/>
          <a:p>
            <a:fld id="{01F2A70B-78F2-4DCF-B53B-C990D2FAFB8A}" type="slidenum">
              <a:rPr lang="es-ES"/>
              <a:t>47</a:t>
            </a:fld>
            <a:endParaRPr lang="es-ES"/>
          </a:p>
        </p:txBody>
      </p:sp>
    </p:spTree>
    <p:extLst>
      <p:ext uri="{BB962C8B-B14F-4D97-AF65-F5344CB8AC3E}">
        <p14:creationId xmlns:p14="http://schemas.microsoft.com/office/powerpoint/2010/main" val="42725819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49</a:t>
            </a:fld>
            <a:endParaRPr lang="es-ES"/>
          </a:p>
        </p:txBody>
      </p:sp>
    </p:spTree>
    <p:extLst>
      <p:ext uri="{BB962C8B-B14F-4D97-AF65-F5344CB8AC3E}">
        <p14:creationId xmlns:p14="http://schemas.microsoft.com/office/powerpoint/2010/main" val="33613300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50</a:t>
            </a:fld>
            <a:endParaRPr lang="es-ES"/>
          </a:p>
        </p:txBody>
      </p:sp>
    </p:spTree>
    <p:extLst>
      <p:ext uri="{BB962C8B-B14F-4D97-AF65-F5344CB8AC3E}">
        <p14:creationId xmlns:p14="http://schemas.microsoft.com/office/powerpoint/2010/main" val="35398541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52</a:t>
            </a:fld>
            <a:endParaRPr lang="es-ES"/>
          </a:p>
        </p:txBody>
      </p:sp>
    </p:spTree>
    <p:extLst>
      <p:ext uri="{BB962C8B-B14F-4D97-AF65-F5344CB8AC3E}">
        <p14:creationId xmlns:p14="http://schemas.microsoft.com/office/powerpoint/2010/main" val="25572340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59</a:t>
            </a:fld>
            <a:endParaRPr lang="es-ES"/>
          </a:p>
        </p:txBody>
      </p:sp>
    </p:spTree>
    <p:extLst>
      <p:ext uri="{BB962C8B-B14F-4D97-AF65-F5344CB8AC3E}">
        <p14:creationId xmlns:p14="http://schemas.microsoft.com/office/powerpoint/2010/main" val="29644164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60</a:t>
            </a:fld>
            <a:endParaRPr lang="es-ES"/>
          </a:p>
        </p:txBody>
      </p:sp>
    </p:spTree>
    <p:extLst>
      <p:ext uri="{BB962C8B-B14F-4D97-AF65-F5344CB8AC3E}">
        <p14:creationId xmlns:p14="http://schemas.microsoft.com/office/powerpoint/2010/main" val="16393913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61</a:t>
            </a:fld>
            <a:endParaRPr lang="es-ES"/>
          </a:p>
        </p:txBody>
      </p:sp>
    </p:spTree>
    <p:extLst>
      <p:ext uri="{BB962C8B-B14F-4D97-AF65-F5344CB8AC3E}">
        <p14:creationId xmlns:p14="http://schemas.microsoft.com/office/powerpoint/2010/main" val="21214226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63</a:t>
            </a:fld>
            <a:endParaRPr lang="es-ES"/>
          </a:p>
        </p:txBody>
      </p:sp>
    </p:spTree>
    <p:extLst>
      <p:ext uri="{BB962C8B-B14F-4D97-AF65-F5344CB8AC3E}">
        <p14:creationId xmlns:p14="http://schemas.microsoft.com/office/powerpoint/2010/main" val="27135946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64</a:t>
            </a:fld>
            <a:endParaRPr lang="es-ES"/>
          </a:p>
        </p:txBody>
      </p:sp>
    </p:spTree>
    <p:extLst>
      <p:ext uri="{BB962C8B-B14F-4D97-AF65-F5344CB8AC3E}">
        <p14:creationId xmlns:p14="http://schemas.microsoft.com/office/powerpoint/2010/main" val="62597404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65</a:t>
            </a:fld>
            <a:endParaRPr lang="es-ES"/>
          </a:p>
        </p:txBody>
      </p:sp>
    </p:spTree>
    <p:extLst>
      <p:ext uri="{BB962C8B-B14F-4D97-AF65-F5344CB8AC3E}">
        <p14:creationId xmlns:p14="http://schemas.microsoft.com/office/powerpoint/2010/main" val="7462730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1F2A70B-78F2-4DCF-B53B-C990D2FAFB8A}" type="slidenum">
              <a:rPr lang="es-ES"/>
              <a:t>66</a:t>
            </a:fld>
            <a:endParaRPr lang="es-ES"/>
          </a:p>
        </p:txBody>
      </p:sp>
    </p:spTree>
    <p:extLst>
      <p:ext uri="{BB962C8B-B14F-4D97-AF65-F5344CB8AC3E}">
        <p14:creationId xmlns:p14="http://schemas.microsoft.com/office/powerpoint/2010/main" val="64006632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Al parcial entran solo los capítulos indicados. Subida en Wikipedia de la cátedra. </a:t>
            </a:r>
            <a:r>
              <a:rPr lang="es-AR" dirty="0">
                <a:hlinkClick r:id="rId3"/>
              </a:rPr>
              <a:t>http://www.so-unlam.net.ar/wiki/index.php/PUBLICO:HPC</a:t>
            </a:r>
            <a:endParaRPr lang="es-ES" dirty="0"/>
          </a:p>
        </p:txBody>
      </p:sp>
      <p:sp>
        <p:nvSpPr>
          <p:cNvPr id="4" name="Marcador de número de diapositiva 3"/>
          <p:cNvSpPr>
            <a:spLocks noGrp="1"/>
          </p:cNvSpPr>
          <p:nvPr>
            <p:ph type="sldNum" sz="quarter" idx="10"/>
          </p:nvPr>
        </p:nvSpPr>
        <p:spPr/>
        <p:txBody>
          <a:bodyPr/>
          <a:lstStyle/>
          <a:p>
            <a:fld id="{01F2A70B-78F2-4DCF-B53B-C990D2FAFB8A}" type="slidenum">
              <a:rPr lang="es-ES"/>
              <a:t>67</a:t>
            </a:fld>
            <a:endParaRPr lang="es-ES"/>
          </a:p>
        </p:txBody>
      </p:sp>
    </p:spTree>
    <p:extLst>
      <p:ext uri="{BB962C8B-B14F-4D97-AF65-F5344CB8AC3E}">
        <p14:creationId xmlns:p14="http://schemas.microsoft.com/office/powerpoint/2010/main" val="15259338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solidFill>
          <a:schemeClr val="accent2"/>
        </a:solid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bwMode="blackWhite">
          <a:xfrm>
            <a:off x="1599784" y="2386744"/>
            <a:ext cx="8989258" cy="1645920"/>
          </a:xfrm>
          <a:solidFill>
            <a:srgbClr val="FFFFFF"/>
          </a:solidFill>
          <a:ln w="38100">
            <a:solidFill>
              <a:srgbClr val="404040"/>
            </a:solidFill>
          </a:ln>
        </p:spPr>
        <p:txBody>
          <a:bodyPr lIns="274320" rIns="274320" rtlCol="0" anchor="ctr" anchorCtr="1">
            <a:normAutofit/>
          </a:bodyPr>
          <a:lstStyle>
            <a:lvl1pPr algn="ctr">
              <a:defRPr sz="3799">
                <a:solidFill>
                  <a:srgbClr val="262626"/>
                </a:solidFill>
              </a:defRPr>
            </a:lvl1pPr>
          </a:lstStyle>
          <a:p>
            <a:pPr rtl="0"/>
            <a:r>
              <a:rPr lang="es-ES" noProof="0"/>
              <a:t>Haga clic para modificar el estilo de título del patrón</a:t>
            </a:r>
          </a:p>
        </p:txBody>
      </p:sp>
      <p:sp>
        <p:nvSpPr>
          <p:cNvPr id="3" name="Subtítulo 2"/>
          <p:cNvSpPr>
            <a:spLocks noGrp="1"/>
          </p:cNvSpPr>
          <p:nvPr>
            <p:ph type="subTitle" idx="1"/>
          </p:nvPr>
        </p:nvSpPr>
        <p:spPr>
          <a:xfrm>
            <a:off x="2694492" y="4352544"/>
            <a:ext cx="6799841" cy="1239894"/>
          </a:xfrm>
          <a:noFill/>
        </p:spPr>
        <p:txBody>
          <a:bodyPr rtlCol="0">
            <a:normAutofit/>
          </a:bodyPr>
          <a:lstStyle>
            <a:lvl1pPr marL="0" indent="0" algn="ctr">
              <a:buNone/>
              <a:defRPr sz="1999">
                <a:solidFill>
                  <a:schemeClr val="tx1">
                    <a:lumMod val="75000"/>
                    <a:lumOff val="25000"/>
                  </a:schemeClr>
                </a:solidFill>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pPr rtl="0"/>
            <a:r>
              <a:rPr lang="es-ES" noProof="0"/>
              <a:t>Haga clic para modificar el estilo de subtítulo del patrón</a:t>
            </a:r>
          </a:p>
        </p:txBody>
      </p:sp>
      <p:sp>
        <p:nvSpPr>
          <p:cNvPr id="7" name="Marcador de fecha 6"/>
          <p:cNvSpPr>
            <a:spLocks noGrp="1"/>
          </p:cNvSpPr>
          <p:nvPr>
            <p:ph type="dt" sz="half" idx="10"/>
          </p:nvPr>
        </p:nvSpPr>
        <p:spPr/>
        <p:txBody>
          <a:bodyPr rtlCol="0"/>
          <a:lstStyle/>
          <a:p>
            <a:pPr rtl="0"/>
            <a:fld id="{24D7B630-4845-45ED-AA59-D02FBE7C9E13}" type="datetime1">
              <a:rPr lang="es-ES" noProof="0" smtClean="0"/>
              <a:t>22/05/2024</a:t>
            </a:fld>
            <a:endParaRPr lang="es-ES" noProof="0"/>
          </a:p>
        </p:txBody>
      </p:sp>
      <p:sp>
        <p:nvSpPr>
          <p:cNvPr id="8" name="Marcador de pie de página 7"/>
          <p:cNvSpPr>
            <a:spLocks noGrp="1"/>
          </p:cNvSpPr>
          <p:nvPr>
            <p:ph type="ftr" sz="quarter" idx="11"/>
          </p:nvPr>
        </p:nvSpPr>
        <p:spPr/>
        <p:txBody>
          <a:bodyPr rtlCol="0"/>
          <a:lstStyle/>
          <a:p>
            <a:pPr rtl="0"/>
            <a:r>
              <a:rPr lang="es-ES" noProof="0"/>
              <a:t>
              </a:t>
            </a:r>
          </a:p>
        </p:txBody>
      </p:sp>
      <p:sp>
        <p:nvSpPr>
          <p:cNvPr id="9" name="Marcador de número de diapositiva 8"/>
          <p:cNvSpPr>
            <a:spLocks noGrp="1"/>
          </p:cNvSpPr>
          <p:nvPr>
            <p:ph type="sldNum" sz="quarter" idx="12"/>
          </p:nvPr>
        </p:nvSpPr>
        <p:spPr/>
        <p:txBody>
          <a:bodyPr rtlCol="0"/>
          <a:lstStyle/>
          <a:p>
            <a:pPr rtl="0"/>
            <a:fld id="{6D22F896-40B5-4ADD-8801-0D06FADFA095}" type="slidenum">
              <a:rPr lang="es-ES" noProof="0" smtClean="0"/>
              <a:t>‹Nº›</a:t>
            </a:fld>
            <a:endParaRPr lang="es-ES" noProof="0"/>
          </a:p>
        </p:txBody>
      </p:sp>
    </p:spTree>
    <p:extLst>
      <p:ext uri="{BB962C8B-B14F-4D97-AF65-F5344CB8AC3E}">
        <p14:creationId xmlns:p14="http://schemas.microsoft.com/office/powerpoint/2010/main" val="410109375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p>
        </p:txBody>
      </p:sp>
      <p:sp>
        <p:nvSpPr>
          <p:cNvPr id="3" name="Marcador de posición de contenido 2"/>
          <p:cNvSpPr>
            <a:spLocks noGrp="1"/>
          </p:cNvSpPr>
          <p:nvPr>
            <p:ph idx="1" hasCustomPrompt="1"/>
          </p:nvPr>
        </p:nvSpPr>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7" name="Marcador de fecha 6"/>
          <p:cNvSpPr>
            <a:spLocks noGrp="1"/>
          </p:cNvSpPr>
          <p:nvPr>
            <p:ph type="dt" sz="half" idx="10"/>
          </p:nvPr>
        </p:nvSpPr>
        <p:spPr/>
        <p:txBody>
          <a:bodyPr rtlCol="0"/>
          <a:lstStyle/>
          <a:p>
            <a:fld id="{9AFE8FB1-0A7A-443E-AAF7-31D4FA1AA312}" type="datetimeFigureOut">
              <a:rPr lang="es-AR" smtClean="0"/>
              <a:t>22/5/2024</a:t>
            </a:fld>
            <a:endParaRPr lang="es-ES"/>
          </a:p>
        </p:txBody>
      </p:sp>
      <p:sp>
        <p:nvSpPr>
          <p:cNvPr id="8" name="Marcador de pie de página 7"/>
          <p:cNvSpPr>
            <a:spLocks noGrp="1"/>
          </p:cNvSpPr>
          <p:nvPr>
            <p:ph type="ftr" sz="quarter" idx="11"/>
          </p:nvPr>
        </p:nvSpPr>
        <p:spPr/>
        <p:txBody>
          <a:bodyPr rtlCol="0"/>
          <a:lstStyle/>
          <a:p>
            <a:endParaRPr lang="es-ES"/>
          </a:p>
        </p:txBody>
      </p:sp>
      <p:sp>
        <p:nvSpPr>
          <p:cNvPr id="9" name="Marcador de número de diapositiva 8"/>
          <p:cNvSpPr>
            <a:spLocks noGrp="1"/>
          </p:cNvSpPr>
          <p:nvPr>
            <p:ph type="sldNum" sz="quarter" idx="12"/>
          </p:nvPr>
        </p:nvSpPr>
        <p:spPr/>
        <p:txBody>
          <a:bodyPr rtlCol="0"/>
          <a:lstStyle/>
          <a:p>
            <a:fld id="{25BA54BD-C84D-46CE-8B72-31BFB26ABA43}" type="slidenum">
              <a:rPr lang="es-AR" smtClean="0"/>
              <a:t>‹Nº›</a:t>
            </a:fld>
            <a:endParaRPr lang="es-AR"/>
          </a:p>
        </p:txBody>
      </p:sp>
    </p:spTree>
    <p:extLst>
      <p:ext uri="{BB962C8B-B14F-4D97-AF65-F5344CB8AC3E}">
        <p14:creationId xmlns:p14="http://schemas.microsoft.com/office/powerpoint/2010/main" val="2087607413"/>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Pr>
        <a:solidFill>
          <a:schemeClr val="accent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bwMode="blackWhite">
          <a:xfrm>
            <a:off x="1599784" y="2386744"/>
            <a:ext cx="8989258" cy="1645920"/>
          </a:xfrm>
          <a:solidFill>
            <a:srgbClr val="FFFFFF"/>
          </a:solidFill>
          <a:ln w="38100">
            <a:solidFill>
              <a:srgbClr val="404040"/>
            </a:solidFill>
          </a:ln>
        </p:spPr>
        <p:txBody>
          <a:bodyPr lIns="274320" rIns="274320" rtlCol="0" anchor="ctr" anchorCtr="1">
            <a:normAutofit/>
          </a:bodyPr>
          <a:lstStyle>
            <a:lvl1pPr>
              <a:defRPr sz="3799">
                <a:solidFill>
                  <a:srgbClr val="262626"/>
                </a:solidFill>
              </a:defRPr>
            </a:lvl1pPr>
          </a:lstStyle>
          <a:p>
            <a:pPr rtl="0"/>
            <a:r>
              <a:rPr lang="es-ES" noProof="0"/>
              <a:t>Haga clic para modificar el estilo de título del patrón</a:t>
            </a:r>
          </a:p>
        </p:txBody>
      </p:sp>
      <p:sp>
        <p:nvSpPr>
          <p:cNvPr id="3" name="Marcador de posición de texto 2"/>
          <p:cNvSpPr>
            <a:spLocks noGrp="1"/>
          </p:cNvSpPr>
          <p:nvPr>
            <p:ph type="body" idx="1" hasCustomPrompt="1"/>
          </p:nvPr>
        </p:nvSpPr>
        <p:spPr>
          <a:xfrm>
            <a:off x="2694492" y="4352465"/>
            <a:ext cx="6799841" cy="1265082"/>
          </a:xfrm>
        </p:spPr>
        <p:txBody>
          <a:bodyPr rtlCol="0" anchor="t" anchorCtr="1">
            <a:normAutofit/>
          </a:bodyPr>
          <a:lstStyle>
            <a:lvl1pPr marL="0" indent="0">
              <a:buNone/>
              <a:defRPr sz="1999">
                <a:solidFill>
                  <a:schemeClr val="tx1"/>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rtl="0"/>
            <a:r>
              <a:rPr lang="es-ES" noProof="0"/>
              <a:t>Editar estilos de texto del patrón</a:t>
            </a:r>
          </a:p>
        </p:txBody>
      </p:sp>
      <p:sp>
        <p:nvSpPr>
          <p:cNvPr id="7" name="Marcador de fecha 6"/>
          <p:cNvSpPr>
            <a:spLocks noGrp="1"/>
          </p:cNvSpPr>
          <p:nvPr>
            <p:ph type="dt" sz="half" idx="10"/>
          </p:nvPr>
        </p:nvSpPr>
        <p:spPr/>
        <p:txBody>
          <a:bodyPr rtlCol="0"/>
          <a:lstStyle/>
          <a:p>
            <a:fld id="{9AFE8FB1-0A7A-443E-AAF7-31D4FA1AA312}" type="datetimeFigureOut">
              <a:rPr lang="es-AR" smtClean="0"/>
              <a:t>22/5/2024</a:t>
            </a:fld>
            <a:endParaRPr lang="es-ES"/>
          </a:p>
        </p:txBody>
      </p:sp>
      <p:sp>
        <p:nvSpPr>
          <p:cNvPr id="8" name="Marcador de pie de página 7"/>
          <p:cNvSpPr>
            <a:spLocks noGrp="1"/>
          </p:cNvSpPr>
          <p:nvPr>
            <p:ph type="ftr" sz="quarter" idx="11"/>
          </p:nvPr>
        </p:nvSpPr>
        <p:spPr/>
        <p:txBody>
          <a:bodyPr rtlCol="0"/>
          <a:lstStyle/>
          <a:p>
            <a:endParaRPr lang="es-ES"/>
          </a:p>
        </p:txBody>
      </p:sp>
      <p:sp>
        <p:nvSpPr>
          <p:cNvPr id="9" name="Marcador de número de diapositiva 8"/>
          <p:cNvSpPr>
            <a:spLocks noGrp="1"/>
          </p:cNvSpPr>
          <p:nvPr>
            <p:ph type="sldNum" sz="quarter" idx="12"/>
          </p:nvPr>
        </p:nvSpPr>
        <p:spPr/>
        <p:txBody>
          <a:bodyPr rtlCol="0"/>
          <a:lstStyle/>
          <a:p>
            <a:fld id="{25BA54BD-C84D-46CE-8B72-31BFB26ABA43}" type="slidenum">
              <a:rPr lang="es-AR" smtClean="0"/>
              <a:t>‹Nº›</a:t>
            </a:fld>
            <a:endParaRPr lang="es-AR"/>
          </a:p>
        </p:txBody>
      </p:sp>
    </p:spTree>
    <p:extLst>
      <p:ext uri="{BB962C8B-B14F-4D97-AF65-F5344CB8AC3E}">
        <p14:creationId xmlns:p14="http://schemas.microsoft.com/office/powerpoint/2010/main" val="38673836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p>
        </p:txBody>
      </p:sp>
      <p:sp>
        <p:nvSpPr>
          <p:cNvPr id="3" name="Marcador de posición de contenido 2"/>
          <p:cNvSpPr>
            <a:spLocks noGrp="1"/>
          </p:cNvSpPr>
          <p:nvPr>
            <p:ph sz="half" idx="1" hasCustomPrompt="1"/>
          </p:nvPr>
        </p:nvSpPr>
        <p:spPr>
          <a:xfrm>
            <a:off x="1581500" y="2638044"/>
            <a:ext cx="4270659" cy="3101982"/>
          </a:xfrm>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contenido 3"/>
          <p:cNvSpPr>
            <a:spLocks noGrp="1"/>
          </p:cNvSpPr>
          <p:nvPr>
            <p:ph sz="half" idx="2" hasCustomPrompt="1"/>
          </p:nvPr>
        </p:nvSpPr>
        <p:spPr>
          <a:xfrm>
            <a:off x="6336665" y="2638044"/>
            <a:ext cx="4269135" cy="3101982"/>
          </a:xfrm>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8" name="Marcador de fecha 7"/>
          <p:cNvSpPr>
            <a:spLocks noGrp="1"/>
          </p:cNvSpPr>
          <p:nvPr>
            <p:ph type="dt" sz="half" idx="10"/>
          </p:nvPr>
        </p:nvSpPr>
        <p:spPr/>
        <p:txBody>
          <a:bodyPr rtlCol="0"/>
          <a:lstStyle/>
          <a:p>
            <a:r>
              <a:rPr lang="es-ES"/>
              <a:t>26/07/2013</a:t>
            </a:r>
            <a:endParaRPr lang="es-ES" dirty="0"/>
          </a:p>
        </p:txBody>
      </p:sp>
      <p:sp>
        <p:nvSpPr>
          <p:cNvPr id="9" name="Marcador de pie de página 8"/>
          <p:cNvSpPr>
            <a:spLocks noGrp="1"/>
          </p:cNvSpPr>
          <p:nvPr>
            <p:ph type="ftr" sz="quarter" idx="11"/>
          </p:nvPr>
        </p:nvSpPr>
        <p:spPr/>
        <p:txBody>
          <a:bodyPr rtlCol="0"/>
          <a:lstStyle/>
          <a:p>
            <a:endParaRPr lang="es-ES"/>
          </a:p>
        </p:txBody>
      </p:sp>
      <p:sp>
        <p:nvSpPr>
          <p:cNvPr id="10" name="Marcador de posición de número de diapositiva 9"/>
          <p:cNvSpPr>
            <a:spLocks noGrp="1"/>
          </p:cNvSpPr>
          <p:nvPr>
            <p:ph type="sldNum" sz="quarter" idx="12"/>
          </p:nvPr>
        </p:nvSpPr>
        <p:spPr/>
        <p:txBody>
          <a:bodyPr rtlCol="0"/>
          <a:lstStyle/>
          <a:p>
            <a:fld id="{25BA54BD-C84D-46CE-8B72-31BFB26ABA43}" type="slidenum">
              <a:rPr lang="es-AR" smtClean="0"/>
              <a:pPr/>
              <a:t>‹Nº›</a:t>
            </a:fld>
            <a:endParaRPr lang="es-AR"/>
          </a:p>
        </p:txBody>
      </p:sp>
    </p:spTree>
    <p:extLst>
      <p:ext uri="{BB962C8B-B14F-4D97-AF65-F5344CB8AC3E}">
        <p14:creationId xmlns:p14="http://schemas.microsoft.com/office/powerpoint/2010/main" val="3534282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3" name="Marcador de posición de texto 2"/>
          <p:cNvSpPr>
            <a:spLocks noGrp="1"/>
          </p:cNvSpPr>
          <p:nvPr>
            <p:ph type="body" idx="1" hasCustomPrompt="1"/>
          </p:nvPr>
        </p:nvSpPr>
        <p:spPr>
          <a:xfrm>
            <a:off x="1583024" y="2313434"/>
            <a:ext cx="4269136" cy="704087"/>
          </a:xfrm>
        </p:spPr>
        <p:txBody>
          <a:bodyPr rtlCol="0" anchor="b" anchorCtr="1">
            <a:normAutofit/>
          </a:bodyPr>
          <a:lstStyle>
            <a:lvl1pPr marL="0" indent="0" algn="ctr">
              <a:buNone/>
              <a:defRPr sz="1899" b="0" cap="all" spc="100" baseline="0">
                <a:solidFill>
                  <a:schemeClr val="accent2">
                    <a:lumMod val="75000"/>
                  </a:schemeClr>
                </a:solidFill>
              </a:defRPr>
            </a:lvl1pPr>
            <a:lvl2pPr marL="457063" indent="0">
              <a:buNone/>
              <a:defRPr sz="18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rtl="0"/>
            <a:r>
              <a:rPr lang="es-ES" noProof="0"/>
              <a:t>Editar estilos de texto del patrón</a:t>
            </a:r>
          </a:p>
        </p:txBody>
      </p:sp>
      <p:sp>
        <p:nvSpPr>
          <p:cNvPr id="4" name="Marcador de posición de contenido 3"/>
          <p:cNvSpPr>
            <a:spLocks noGrp="1"/>
          </p:cNvSpPr>
          <p:nvPr>
            <p:ph sz="half" idx="2" hasCustomPrompt="1"/>
          </p:nvPr>
        </p:nvSpPr>
        <p:spPr>
          <a:xfrm>
            <a:off x="1583024" y="3143250"/>
            <a:ext cx="4269136" cy="2596776"/>
          </a:xfrm>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6" name="Marcador de posición de contenido 5"/>
          <p:cNvSpPr>
            <a:spLocks noGrp="1"/>
          </p:cNvSpPr>
          <p:nvPr>
            <p:ph sz="quarter" idx="4" hasCustomPrompt="1"/>
          </p:nvPr>
        </p:nvSpPr>
        <p:spPr>
          <a:xfrm>
            <a:off x="6336666" y="3143250"/>
            <a:ext cx="4252376" cy="2596776"/>
          </a:xfrm>
        </p:spPr>
        <p:txBody>
          <a:bodyPr rtlCol="0"/>
          <a:lstStyle>
            <a:lvl5pPr>
              <a:defRPr/>
            </a:lvl5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11" name="Marcador de posición de texto 4"/>
          <p:cNvSpPr>
            <a:spLocks noGrp="1"/>
          </p:cNvSpPr>
          <p:nvPr>
            <p:ph type="body" sz="quarter" idx="13" hasCustomPrompt="1"/>
          </p:nvPr>
        </p:nvSpPr>
        <p:spPr>
          <a:xfrm>
            <a:off x="6336665" y="2313434"/>
            <a:ext cx="4269136" cy="704087"/>
          </a:xfrm>
        </p:spPr>
        <p:txBody>
          <a:bodyPr rtlCol="0" anchor="b" anchorCtr="1">
            <a:normAutofit/>
          </a:bodyPr>
          <a:lstStyle>
            <a:lvl1pPr marL="0" indent="0" algn="ctr">
              <a:buNone/>
              <a:defRPr sz="1899" b="0" cap="all" spc="100" baseline="0">
                <a:solidFill>
                  <a:schemeClr val="accent2">
                    <a:lumMod val="75000"/>
                  </a:schemeClr>
                </a:solidFill>
              </a:defRPr>
            </a:lvl1pPr>
            <a:lvl2pPr marL="457063" indent="0">
              <a:buNone/>
              <a:defRPr sz="18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rtl="0"/>
            <a:r>
              <a:rPr lang="es-ES" noProof="0"/>
              <a:t>Editar estilos de texto del patrón</a:t>
            </a:r>
          </a:p>
        </p:txBody>
      </p:sp>
      <p:sp>
        <p:nvSpPr>
          <p:cNvPr id="7" name="Marcador de fecha 6"/>
          <p:cNvSpPr>
            <a:spLocks noGrp="1"/>
          </p:cNvSpPr>
          <p:nvPr>
            <p:ph type="dt" sz="half" idx="10"/>
          </p:nvPr>
        </p:nvSpPr>
        <p:spPr/>
        <p:txBody>
          <a:bodyPr rtlCol="0"/>
          <a:lstStyle/>
          <a:p>
            <a:r>
              <a:rPr lang="es-ES"/>
              <a:t>26/07/2013</a:t>
            </a:r>
            <a:endParaRPr lang="es-ES" dirty="0"/>
          </a:p>
        </p:txBody>
      </p:sp>
      <p:sp>
        <p:nvSpPr>
          <p:cNvPr id="8" name="Marcador de pie de página 7"/>
          <p:cNvSpPr>
            <a:spLocks noGrp="1"/>
          </p:cNvSpPr>
          <p:nvPr>
            <p:ph type="ftr" sz="quarter" idx="11"/>
          </p:nvPr>
        </p:nvSpPr>
        <p:spPr/>
        <p:txBody>
          <a:bodyPr rtlCol="0"/>
          <a:lstStyle/>
          <a:p>
            <a:endParaRPr lang="es-ES"/>
          </a:p>
        </p:txBody>
      </p:sp>
      <p:sp>
        <p:nvSpPr>
          <p:cNvPr id="9" name="Marcador de número de diapositiva 8"/>
          <p:cNvSpPr>
            <a:spLocks noGrp="1"/>
          </p:cNvSpPr>
          <p:nvPr>
            <p:ph type="sldNum" sz="quarter" idx="12"/>
          </p:nvPr>
        </p:nvSpPr>
        <p:spPr/>
        <p:txBody>
          <a:bodyPr rtlCol="0"/>
          <a:lstStyle/>
          <a:p>
            <a:fld id="{25BA54BD-C84D-46CE-8B72-31BFB26ABA43}" type="slidenum">
              <a:rPr lang="es-AR" smtClean="0"/>
              <a:pPr/>
              <a:t>‹Nº›</a:t>
            </a:fld>
            <a:endParaRPr lang="es-AR"/>
          </a:p>
        </p:txBody>
      </p:sp>
      <p:sp>
        <p:nvSpPr>
          <p:cNvPr id="10" name="Título 9"/>
          <p:cNvSpPr>
            <a:spLocks noGrp="1"/>
          </p:cNvSpPr>
          <p:nvPr>
            <p:ph type="title"/>
          </p:nvPr>
        </p:nvSpPr>
        <p:spPr/>
        <p:txBody>
          <a:bodyPr rtlCol="0"/>
          <a:lstStyle/>
          <a:p>
            <a:pPr rtl="0"/>
            <a:r>
              <a:rPr lang="es-ES" noProof="0"/>
              <a:t>Haga clic para modificar el estilo de título del patrón</a:t>
            </a:r>
          </a:p>
        </p:txBody>
      </p:sp>
    </p:spTree>
    <p:extLst>
      <p:ext uri="{BB962C8B-B14F-4D97-AF65-F5344CB8AC3E}">
        <p14:creationId xmlns:p14="http://schemas.microsoft.com/office/powerpoint/2010/main" val="41246632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p>
        </p:txBody>
      </p:sp>
      <p:sp>
        <p:nvSpPr>
          <p:cNvPr id="3" name="Marcador de fecha 2"/>
          <p:cNvSpPr>
            <a:spLocks noGrp="1"/>
          </p:cNvSpPr>
          <p:nvPr>
            <p:ph type="dt" sz="half" idx="10"/>
          </p:nvPr>
        </p:nvSpPr>
        <p:spPr/>
        <p:txBody>
          <a:bodyPr rtlCol="0"/>
          <a:lstStyle/>
          <a:p>
            <a:fld id="{9AFE8FB1-0A7A-443E-AAF7-31D4FA1AA312}" type="datetimeFigureOut">
              <a:rPr lang="es-AR" smtClean="0"/>
              <a:t>22/5/2024</a:t>
            </a:fld>
            <a:endParaRPr lang="es-ES"/>
          </a:p>
        </p:txBody>
      </p:sp>
      <p:sp>
        <p:nvSpPr>
          <p:cNvPr id="4" name="Marcador de pie de página 3"/>
          <p:cNvSpPr>
            <a:spLocks noGrp="1"/>
          </p:cNvSpPr>
          <p:nvPr>
            <p:ph type="ftr" sz="quarter" idx="11"/>
          </p:nvPr>
        </p:nvSpPr>
        <p:spPr/>
        <p:txBody>
          <a:bodyPr rtlCol="0"/>
          <a:lstStyle/>
          <a:p>
            <a:endParaRPr lang="es-ES"/>
          </a:p>
        </p:txBody>
      </p:sp>
      <p:sp>
        <p:nvSpPr>
          <p:cNvPr id="5" name="Marcador de posición de número de diapositiva 4"/>
          <p:cNvSpPr>
            <a:spLocks noGrp="1"/>
          </p:cNvSpPr>
          <p:nvPr>
            <p:ph type="sldNum" sz="quarter" idx="12"/>
          </p:nvPr>
        </p:nvSpPr>
        <p:spPr/>
        <p:txBody>
          <a:bodyPr rtlCol="0"/>
          <a:lstStyle/>
          <a:p>
            <a:fld id="{25BA54BD-C84D-46CE-8B72-31BFB26ABA43}" type="slidenum">
              <a:rPr lang="es-AR" smtClean="0"/>
              <a:t>‹Nº›</a:t>
            </a:fld>
            <a:endParaRPr lang="es-AR"/>
          </a:p>
        </p:txBody>
      </p:sp>
    </p:spTree>
    <p:extLst>
      <p:ext uri="{BB962C8B-B14F-4D97-AF65-F5344CB8AC3E}">
        <p14:creationId xmlns:p14="http://schemas.microsoft.com/office/powerpoint/2010/main" val="180824419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rtlCol="0"/>
          <a:lstStyle/>
          <a:p>
            <a:fld id="{9AFE8FB1-0A7A-443E-AAF7-31D4FA1AA312}" type="datetimeFigureOut">
              <a:rPr lang="es-AR" smtClean="0"/>
              <a:t>22/5/2024</a:t>
            </a:fld>
            <a:endParaRPr lang="es-ES"/>
          </a:p>
        </p:txBody>
      </p:sp>
      <p:sp>
        <p:nvSpPr>
          <p:cNvPr id="3" name="Marcador de pie de página 2"/>
          <p:cNvSpPr>
            <a:spLocks noGrp="1"/>
          </p:cNvSpPr>
          <p:nvPr>
            <p:ph type="ftr" sz="quarter" idx="11"/>
          </p:nvPr>
        </p:nvSpPr>
        <p:spPr/>
        <p:txBody>
          <a:bodyPr rtlCol="0"/>
          <a:lstStyle/>
          <a:p>
            <a:endParaRPr lang="es-ES"/>
          </a:p>
        </p:txBody>
      </p:sp>
      <p:sp>
        <p:nvSpPr>
          <p:cNvPr id="4" name="Marcador de número de diapositiva 3"/>
          <p:cNvSpPr>
            <a:spLocks noGrp="1"/>
          </p:cNvSpPr>
          <p:nvPr>
            <p:ph type="sldNum" sz="quarter" idx="12"/>
          </p:nvPr>
        </p:nvSpPr>
        <p:spPr/>
        <p:txBody>
          <a:bodyPr rtlCol="0"/>
          <a:lstStyle/>
          <a:p>
            <a:fld id="{25BA54BD-C84D-46CE-8B72-31BFB26ABA43}" type="slidenum">
              <a:rPr lang="es-AR" smtClean="0"/>
              <a:t>‹Nº›</a:t>
            </a:fld>
            <a:endParaRPr lang="es-AR"/>
          </a:p>
        </p:txBody>
      </p:sp>
    </p:spTree>
    <p:extLst>
      <p:ext uri="{BB962C8B-B14F-4D97-AF65-F5344CB8AC3E}">
        <p14:creationId xmlns:p14="http://schemas.microsoft.com/office/powerpoint/2010/main" val="387933951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6" name="Rectángulo 25"/>
          <p:cNvSpPr/>
          <p:nvPr/>
        </p:nvSpPr>
        <p:spPr>
          <a:xfrm>
            <a:off x="0" y="0"/>
            <a:ext cx="609441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bwMode="blackWhite">
          <a:xfrm>
            <a:off x="804462" y="2243829"/>
            <a:ext cx="4485488" cy="1141497"/>
          </a:xfrm>
          <a:solidFill>
            <a:srgbClr val="FFFFFF"/>
          </a:solidFill>
          <a:ln>
            <a:solidFill>
              <a:srgbClr val="404040"/>
            </a:solidFill>
          </a:ln>
        </p:spPr>
        <p:txBody>
          <a:bodyPr rtlCol="0" anchor="ctr" anchorCtr="1">
            <a:normAutofit/>
          </a:bodyPr>
          <a:lstStyle>
            <a:lvl1pPr>
              <a:defRPr sz="2199">
                <a:solidFill>
                  <a:srgbClr val="262626"/>
                </a:solidFill>
              </a:defRPr>
            </a:lvl1pPr>
          </a:lstStyle>
          <a:p>
            <a:pPr rtl="0"/>
            <a:r>
              <a:rPr lang="es-ES" noProof="0"/>
              <a:t>Haga clic para modificar el estilo de título del patrón</a:t>
            </a:r>
          </a:p>
        </p:txBody>
      </p:sp>
      <p:sp>
        <p:nvSpPr>
          <p:cNvPr id="3" name="Marcador de posición de contenido 2"/>
          <p:cNvSpPr>
            <a:spLocks noGrp="1"/>
          </p:cNvSpPr>
          <p:nvPr>
            <p:ph idx="1" hasCustomPrompt="1"/>
          </p:nvPr>
        </p:nvSpPr>
        <p:spPr>
          <a:xfrm>
            <a:off x="6734326" y="804672"/>
            <a:ext cx="4814586" cy="5248656"/>
          </a:xfrm>
        </p:spPr>
        <p:txBody>
          <a:bodyPr rtlCol="0">
            <a:normAutofit/>
          </a:bodyPr>
          <a:lstStyle>
            <a:lvl1pPr>
              <a:defRPr sz="1899">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texto 3"/>
          <p:cNvSpPr>
            <a:spLocks noGrp="1"/>
          </p:cNvSpPr>
          <p:nvPr>
            <p:ph type="body" sz="half" idx="2" hasCustomPrompt="1"/>
          </p:nvPr>
        </p:nvSpPr>
        <p:spPr>
          <a:xfrm>
            <a:off x="1115277" y="3549918"/>
            <a:ext cx="3793772" cy="2194036"/>
          </a:xfrm>
        </p:spPr>
        <p:txBody>
          <a:bodyPr rtlCol="0" anchor="t" anchorCtr="1">
            <a:normAutofit/>
          </a:bodyPr>
          <a:lstStyle>
            <a:lvl1pPr marL="0" indent="0" algn="ctr">
              <a:buNone/>
              <a:defRPr sz="1500">
                <a:solidFill>
                  <a:srgbClr val="FFFFFF"/>
                </a:solidFill>
              </a:defRPr>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rtl="0"/>
            <a:r>
              <a:rPr lang="es-ES" noProof="0"/>
              <a:t>Editar estilos de texto del patrón</a:t>
            </a:r>
          </a:p>
        </p:txBody>
      </p:sp>
      <p:sp>
        <p:nvSpPr>
          <p:cNvPr id="9" name="Marcador de fecha 8"/>
          <p:cNvSpPr>
            <a:spLocks noGrp="1"/>
          </p:cNvSpPr>
          <p:nvPr>
            <p:ph type="dt" sz="half" idx="10"/>
          </p:nvPr>
        </p:nvSpPr>
        <p:spPr/>
        <p:txBody>
          <a:bodyPr rtlCol="0"/>
          <a:lstStyle/>
          <a:p>
            <a:fld id="{9AFE8FB1-0A7A-443E-AAF7-31D4FA1AA312}" type="datetimeFigureOut">
              <a:rPr lang="es-AR" smtClean="0"/>
              <a:t>22/5/2024</a:t>
            </a:fld>
            <a:endParaRPr lang="es-ES"/>
          </a:p>
        </p:txBody>
      </p:sp>
      <p:sp>
        <p:nvSpPr>
          <p:cNvPr id="10" name="Marcador de pie de página 9"/>
          <p:cNvSpPr>
            <a:spLocks noGrp="1"/>
          </p:cNvSpPr>
          <p:nvPr>
            <p:ph type="ftr" sz="quarter" idx="11"/>
          </p:nvPr>
        </p:nvSpPr>
        <p:spPr>
          <a:xfrm>
            <a:off x="804463" y="6236208"/>
            <a:ext cx="5123462" cy="320040"/>
          </a:xfrm>
        </p:spPr>
        <p:txBody>
          <a:bodyPr rtlCol="0"/>
          <a:lstStyle>
            <a:lvl1pPr>
              <a:defRPr>
                <a:solidFill>
                  <a:srgbClr val="FFFFFF">
                    <a:alpha val="70000"/>
                  </a:srgbClr>
                </a:solidFill>
              </a:defRPr>
            </a:lvl1pPr>
          </a:lstStyle>
          <a:p>
            <a:endParaRPr lang="es-ES"/>
          </a:p>
        </p:txBody>
      </p:sp>
      <p:sp>
        <p:nvSpPr>
          <p:cNvPr id="11" name="Marcador de número de diapositiva 10"/>
          <p:cNvSpPr>
            <a:spLocks noGrp="1"/>
          </p:cNvSpPr>
          <p:nvPr>
            <p:ph type="sldNum" sz="quarter" idx="12"/>
          </p:nvPr>
        </p:nvSpPr>
        <p:spPr/>
        <p:txBody>
          <a:bodyPr rtlCol="0"/>
          <a:lstStyle/>
          <a:p>
            <a:fld id="{25BA54BD-C84D-46CE-8B72-31BFB26ABA43}" type="slidenum">
              <a:rPr lang="es-AR" smtClean="0"/>
              <a:t>‹Nº›</a:t>
            </a:fld>
            <a:endParaRPr lang="es-AR"/>
          </a:p>
        </p:txBody>
      </p:sp>
    </p:spTree>
    <p:extLst>
      <p:ext uri="{BB962C8B-B14F-4D97-AF65-F5344CB8AC3E}">
        <p14:creationId xmlns:p14="http://schemas.microsoft.com/office/powerpoint/2010/main" val="2515818795"/>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sp>
        <p:nvSpPr>
          <p:cNvPr id="18" name="Rectángulo 17"/>
          <p:cNvSpPr/>
          <p:nvPr/>
        </p:nvSpPr>
        <p:spPr>
          <a:xfrm>
            <a:off x="0" y="0"/>
            <a:ext cx="609441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bwMode="blackWhite">
          <a:xfrm>
            <a:off x="808313" y="2243828"/>
            <a:ext cx="4493827" cy="1134640"/>
          </a:xfrm>
          <a:solidFill>
            <a:srgbClr val="FFFFFF"/>
          </a:solidFill>
          <a:ln>
            <a:solidFill>
              <a:srgbClr val="404040"/>
            </a:solidFill>
          </a:ln>
        </p:spPr>
        <p:txBody>
          <a:bodyPr rtlCol="0" anchor="ctr" anchorCtr="1">
            <a:noAutofit/>
          </a:bodyPr>
          <a:lstStyle>
            <a:lvl1pPr>
              <a:defRPr sz="2199">
                <a:solidFill>
                  <a:srgbClr val="262626"/>
                </a:solidFill>
              </a:defRPr>
            </a:lvl1pPr>
          </a:lstStyle>
          <a:p>
            <a:pPr rtl="0"/>
            <a:r>
              <a:rPr lang="es-ES" noProof="0"/>
              <a:t>Haga clic para modificar el estilo de título del patrón</a:t>
            </a:r>
          </a:p>
        </p:txBody>
      </p:sp>
      <p:sp>
        <p:nvSpPr>
          <p:cNvPr id="3" name="Marcador de posición de imagen 2"/>
          <p:cNvSpPr>
            <a:spLocks noGrp="1" noChangeAspect="1"/>
          </p:cNvSpPr>
          <p:nvPr>
            <p:ph type="pic" idx="1"/>
          </p:nvPr>
        </p:nvSpPr>
        <p:spPr>
          <a:xfrm>
            <a:off x="6094412" y="0"/>
            <a:ext cx="6100508" cy="6858000"/>
          </a:xfrm>
          <a:solidFill>
            <a:schemeClr val="bg1">
              <a:lumMod val="75000"/>
            </a:schemeClr>
          </a:solidFill>
        </p:spPr>
        <p:txBody>
          <a:bodyPr rtlCol="0" anchor="t"/>
          <a:lstStyle>
            <a:lvl1pPr marL="0" indent="0">
              <a:buNone/>
              <a:defRPr sz="3199">
                <a:solidFill>
                  <a:schemeClr val="bg1">
                    <a:lumMod val="85000"/>
                    <a:lumOff val="15000"/>
                  </a:schemeClr>
                </a:solidFill>
              </a:defRPr>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pPr rtl="0"/>
            <a:r>
              <a:rPr lang="es-ES" noProof="0"/>
              <a:t>Haga clic en el icono para agregar una imagen</a:t>
            </a:r>
          </a:p>
        </p:txBody>
      </p:sp>
      <p:sp>
        <p:nvSpPr>
          <p:cNvPr id="4" name="Marcador de posición de texto 3"/>
          <p:cNvSpPr>
            <a:spLocks noGrp="1"/>
          </p:cNvSpPr>
          <p:nvPr>
            <p:ph type="body" sz="half" idx="2" hasCustomPrompt="1"/>
          </p:nvPr>
        </p:nvSpPr>
        <p:spPr>
          <a:xfrm>
            <a:off x="1115277" y="3549919"/>
            <a:ext cx="3793772" cy="2194037"/>
          </a:xfrm>
        </p:spPr>
        <p:txBody>
          <a:bodyPr rtlCol="0" anchor="t" anchorCtr="1">
            <a:normAutofit/>
          </a:bodyPr>
          <a:lstStyle>
            <a:lvl1pPr marL="0" indent="0" algn="ctr">
              <a:buNone/>
              <a:defRPr sz="1500">
                <a:solidFill>
                  <a:srgbClr val="FFFFFF"/>
                </a:solidFill>
              </a:defRPr>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rtl="0"/>
            <a:r>
              <a:rPr lang="es-ES" noProof="0"/>
              <a:t>Editar estilos de texto del patrón</a:t>
            </a:r>
          </a:p>
        </p:txBody>
      </p:sp>
      <p:sp>
        <p:nvSpPr>
          <p:cNvPr id="8" name="Marcador de fecha 7"/>
          <p:cNvSpPr>
            <a:spLocks noGrp="1"/>
          </p:cNvSpPr>
          <p:nvPr>
            <p:ph type="dt" sz="half" idx="10"/>
          </p:nvPr>
        </p:nvSpPr>
        <p:spPr/>
        <p:txBody>
          <a:bodyPr rtlCol="0"/>
          <a:lstStyle>
            <a:lvl1pPr>
              <a:defRPr>
                <a:solidFill>
                  <a:srgbClr val="FFFFFF"/>
                </a:solidFill>
                <a:effectLst>
                  <a:outerShdw blurRad="50800" dist="38100" dir="2700000" algn="tl" rotWithShape="0">
                    <a:prstClr val="black">
                      <a:alpha val="43000"/>
                    </a:prstClr>
                  </a:outerShdw>
                </a:effectLst>
              </a:defRPr>
            </a:lvl1pPr>
          </a:lstStyle>
          <a:p>
            <a:r>
              <a:rPr lang="es-ES"/>
              <a:t>26/07/2013</a:t>
            </a:r>
            <a:endParaRPr lang="es-ES" dirty="0"/>
          </a:p>
        </p:txBody>
      </p:sp>
      <p:sp>
        <p:nvSpPr>
          <p:cNvPr id="9" name="Marcador de posición de pie de página 8"/>
          <p:cNvSpPr>
            <a:spLocks noGrp="1"/>
          </p:cNvSpPr>
          <p:nvPr>
            <p:ph type="ftr" sz="quarter" idx="11"/>
          </p:nvPr>
        </p:nvSpPr>
        <p:spPr>
          <a:xfrm>
            <a:off x="804463" y="6236208"/>
            <a:ext cx="5123462" cy="320040"/>
          </a:xfrm>
        </p:spPr>
        <p:txBody>
          <a:bodyPr rtlCol="0"/>
          <a:lstStyle>
            <a:lvl1pPr>
              <a:defRPr>
                <a:solidFill>
                  <a:srgbClr val="FFFFFF">
                    <a:alpha val="70000"/>
                  </a:srgbClr>
                </a:solidFill>
              </a:defRPr>
            </a:lvl1pPr>
          </a:lstStyle>
          <a:p>
            <a:endParaRPr lang="es-ES"/>
          </a:p>
        </p:txBody>
      </p:sp>
      <p:sp>
        <p:nvSpPr>
          <p:cNvPr id="10" name="Marcador de número de diapositiva 9"/>
          <p:cNvSpPr>
            <a:spLocks noGrp="1"/>
          </p:cNvSpPr>
          <p:nvPr>
            <p:ph type="sldNum" sz="quarter" idx="12"/>
          </p:nvPr>
        </p:nvSpPr>
        <p:spPr/>
        <p:txBody>
          <a:bodyPr rtlCol="0"/>
          <a:lstStyle/>
          <a:p>
            <a:fld id="{25BA54BD-C84D-46CE-8B72-31BFB26ABA43}" type="slidenum">
              <a:rPr lang="es-AR" smtClean="0"/>
              <a:pPr/>
              <a:t>‹Nº›</a:t>
            </a:fld>
            <a:endParaRPr lang="es-AR"/>
          </a:p>
        </p:txBody>
      </p:sp>
    </p:spTree>
    <p:extLst>
      <p:ext uri="{BB962C8B-B14F-4D97-AF65-F5344CB8AC3E}">
        <p14:creationId xmlns:p14="http://schemas.microsoft.com/office/powerpoint/2010/main" val="1888386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p>
        </p:txBody>
      </p:sp>
      <p:sp>
        <p:nvSpPr>
          <p:cNvPr id="3" name="Marcador de posición de texto vertical 2"/>
          <p:cNvSpPr>
            <a:spLocks noGrp="1"/>
          </p:cNvSpPr>
          <p:nvPr>
            <p:ph type="body" orient="vert" idx="1" hasCustomPrompt="1"/>
          </p:nvPr>
        </p:nvSpPr>
        <p:spPr/>
        <p:txBody>
          <a:bodyPr vert="eaVert"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fecha 3"/>
          <p:cNvSpPr>
            <a:spLocks noGrp="1"/>
          </p:cNvSpPr>
          <p:nvPr>
            <p:ph type="dt" sz="half" idx="10"/>
          </p:nvPr>
        </p:nvSpPr>
        <p:spPr/>
        <p:txBody>
          <a:bodyPr rtlCol="0"/>
          <a:lstStyle/>
          <a:p>
            <a:fld id="{9AFE8FB1-0A7A-443E-AAF7-31D4FA1AA312}" type="datetimeFigureOut">
              <a:rPr lang="es-AR" smtClean="0"/>
              <a:t>22/5/2024</a:t>
            </a:fld>
            <a:endParaRPr lang="es-ES"/>
          </a:p>
        </p:txBody>
      </p:sp>
      <p:sp>
        <p:nvSpPr>
          <p:cNvPr id="5" name="Marcador de pie de página 4"/>
          <p:cNvSpPr>
            <a:spLocks noGrp="1"/>
          </p:cNvSpPr>
          <p:nvPr>
            <p:ph type="ftr" sz="quarter" idx="11"/>
          </p:nvPr>
        </p:nvSpPr>
        <p:spPr/>
        <p:txBody>
          <a:bodyPr rtlCol="0"/>
          <a:lstStyle/>
          <a:p>
            <a:endParaRPr lang="es-ES"/>
          </a:p>
        </p:txBody>
      </p:sp>
      <p:sp>
        <p:nvSpPr>
          <p:cNvPr id="6" name="Marcador de posición de número de diapositiva 5"/>
          <p:cNvSpPr>
            <a:spLocks noGrp="1"/>
          </p:cNvSpPr>
          <p:nvPr>
            <p:ph type="sldNum" sz="quarter" idx="12"/>
          </p:nvPr>
        </p:nvSpPr>
        <p:spPr/>
        <p:txBody>
          <a:bodyPr rtlCol="0"/>
          <a:lstStyle/>
          <a:p>
            <a:fld id="{25BA54BD-C84D-46CE-8B72-31BFB26ABA43}" type="slidenum">
              <a:rPr lang="es-AR" smtClean="0"/>
              <a:t>‹Nº›</a:t>
            </a:fld>
            <a:endParaRPr lang="es-AR"/>
          </a:p>
        </p:txBody>
      </p:sp>
    </p:spTree>
    <p:extLst>
      <p:ext uri="{BB962C8B-B14F-4D97-AF65-F5344CB8AC3E}">
        <p14:creationId xmlns:p14="http://schemas.microsoft.com/office/powerpoint/2010/main" val="2103305059"/>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650858" y="937260"/>
            <a:ext cx="1298270" cy="4983480"/>
          </a:xfrm>
        </p:spPr>
        <p:txBody>
          <a:bodyPr vert="eaVert" rtlCol="0"/>
          <a:lstStyle/>
          <a:p>
            <a:pPr rtl="0"/>
            <a:r>
              <a:rPr lang="es-ES" noProof="0"/>
              <a:t>Haga clic para modificar el estilo de título del patrón</a:t>
            </a:r>
          </a:p>
        </p:txBody>
      </p:sp>
      <p:sp>
        <p:nvSpPr>
          <p:cNvPr id="3" name="Marcador de posición de texto vertical 2"/>
          <p:cNvSpPr>
            <a:spLocks noGrp="1"/>
          </p:cNvSpPr>
          <p:nvPr>
            <p:ph type="body" orient="vert" idx="1" hasCustomPrompt="1"/>
          </p:nvPr>
        </p:nvSpPr>
        <p:spPr>
          <a:xfrm>
            <a:off x="2230555" y="937260"/>
            <a:ext cx="6196875" cy="4983480"/>
          </a:xfrm>
        </p:spPr>
        <p:txBody>
          <a:bodyPr vert="eaVert"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fecha 3"/>
          <p:cNvSpPr>
            <a:spLocks noGrp="1"/>
          </p:cNvSpPr>
          <p:nvPr>
            <p:ph type="dt" sz="half" idx="10"/>
          </p:nvPr>
        </p:nvSpPr>
        <p:spPr/>
        <p:txBody>
          <a:bodyPr rtlCol="0"/>
          <a:lstStyle/>
          <a:p>
            <a:r>
              <a:rPr lang="es-ES"/>
              <a:t>26/07/2013</a:t>
            </a:r>
            <a:endParaRPr lang="es-ES" dirty="0"/>
          </a:p>
        </p:txBody>
      </p:sp>
      <p:sp>
        <p:nvSpPr>
          <p:cNvPr id="5" name="Marcador de pie de página 4"/>
          <p:cNvSpPr>
            <a:spLocks noGrp="1"/>
          </p:cNvSpPr>
          <p:nvPr>
            <p:ph type="ftr" sz="quarter" idx="11"/>
          </p:nvPr>
        </p:nvSpPr>
        <p:spPr/>
        <p:txBody>
          <a:bodyPr rtlCol="0"/>
          <a:lstStyle/>
          <a:p>
            <a:endParaRPr lang="es-ES"/>
          </a:p>
        </p:txBody>
      </p:sp>
      <p:sp>
        <p:nvSpPr>
          <p:cNvPr id="6" name="Marcador de posición de número de diapositiva 5"/>
          <p:cNvSpPr>
            <a:spLocks noGrp="1"/>
          </p:cNvSpPr>
          <p:nvPr>
            <p:ph type="sldNum" sz="quarter" idx="12"/>
          </p:nvPr>
        </p:nvSpPr>
        <p:spPr/>
        <p:txBody>
          <a:bodyPr rtlCol="0"/>
          <a:lstStyle/>
          <a:p>
            <a:fld id="{25BA54BD-C84D-46CE-8B72-31BFB26ABA43}" type="slidenum">
              <a:rPr lang="es-AR" smtClean="0"/>
              <a:pPr/>
              <a:t>‹Nº›</a:t>
            </a:fld>
            <a:endParaRPr lang="es-AR"/>
          </a:p>
        </p:txBody>
      </p:sp>
    </p:spTree>
    <p:extLst>
      <p:ext uri="{BB962C8B-B14F-4D97-AF65-F5344CB8AC3E}">
        <p14:creationId xmlns:p14="http://schemas.microsoft.com/office/powerpoint/2010/main" val="4865017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cSld name="1_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1522414" y="274638"/>
            <a:ext cx="9143998" cy="1020762"/>
          </a:xfrm>
        </p:spPr>
        <p:txBody>
          <a:bodyPr/>
          <a:lstStyle>
            <a:lvl1pPr latinLnBrk="0">
              <a:defRPr lang="es-ES"/>
            </a:lvl1pPr>
          </a:lstStyle>
          <a:p>
            <a:r>
              <a:rPr lang="es-ES"/>
              <a:t>Haga clic para modificar el estilo de título del patrón</a:t>
            </a:r>
          </a:p>
        </p:txBody>
      </p:sp>
      <p:sp>
        <p:nvSpPr>
          <p:cNvPr id="3" name="Marcador de texto 2"/>
          <p:cNvSpPr>
            <a:spLocks noGrp="1"/>
          </p:cNvSpPr>
          <p:nvPr>
            <p:ph type="body" idx="1"/>
          </p:nvPr>
        </p:nvSpPr>
        <p:spPr>
          <a:xfrm>
            <a:off x="1522413" y="1905000"/>
            <a:ext cx="4416552" cy="762000"/>
          </a:xfrm>
        </p:spPr>
        <p:txBody>
          <a:bodyPr anchor="ctr"/>
          <a:lstStyle>
            <a:lvl1pPr marL="0" indent="0" latinLnBrk="0">
              <a:spcBef>
                <a:spcPts val="0"/>
              </a:spcBef>
              <a:buNone/>
              <a:defRPr lang="es-ES" sz="2400" b="0"/>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a:t>Haga clic para modificar los estilos de texto del patrón</a:t>
            </a:r>
          </a:p>
        </p:txBody>
      </p:sp>
      <p:sp>
        <p:nvSpPr>
          <p:cNvPr id="4" name="Marcador de contenido 3"/>
          <p:cNvSpPr>
            <a:spLocks noGrp="1"/>
          </p:cNvSpPr>
          <p:nvPr>
            <p:ph sz="half" idx="2"/>
          </p:nvPr>
        </p:nvSpPr>
        <p:spPr>
          <a:xfrm>
            <a:off x="1522413" y="2819399"/>
            <a:ext cx="4416552" cy="3352801"/>
          </a:xfrm>
        </p:spPr>
        <p:txBody>
          <a:bodyPr/>
          <a:lstStyle>
            <a:lvl1pPr latinLnBrk="0">
              <a:defRPr lang="es-ES" sz="2400"/>
            </a:lvl1pPr>
            <a:lvl2pPr latinLnBrk="0">
              <a:defRPr lang="es-ES" sz="2000"/>
            </a:lvl2pPr>
            <a:lvl3pPr latinLnBrk="0">
              <a:defRPr lang="es-ES" sz="1800"/>
            </a:lvl3pPr>
            <a:lvl4pPr latinLnBrk="0">
              <a:defRPr lang="es-ES" sz="1600"/>
            </a:lvl4pPr>
            <a:lvl5pPr latinLnBrk="0">
              <a:defRPr lang="es-ES" sz="1600"/>
            </a:lvl5pPr>
            <a:lvl6pPr marL="1956816" latinLnBrk="0">
              <a:defRPr lang="es-ES" sz="1600"/>
            </a:lvl6pPr>
            <a:lvl7pPr marL="1956816" latinLnBrk="0">
              <a:defRPr lang="es-ES" sz="1600" baseline="0"/>
            </a:lvl7pPr>
            <a:lvl8pPr marL="1956816" latinLnBrk="0">
              <a:defRPr lang="es-ES" sz="1600" baseline="0"/>
            </a:lvl8pPr>
            <a:lvl9pPr marL="1956816" latinLnBrk="0">
              <a:defRPr lang="es-ES" sz="1600" baseline="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249860" y="1905000"/>
            <a:ext cx="4416552" cy="762000"/>
          </a:xfrm>
        </p:spPr>
        <p:txBody>
          <a:bodyPr anchor="ctr"/>
          <a:lstStyle>
            <a:lvl1pPr marL="0" indent="0" latinLnBrk="0">
              <a:spcBef>
                <a:spcPts val="0"/>
              </a:spcBef>
              <a:buNone/>
              <a:defRPr lang="es-ES" sz="2400" b="0"/>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a:t>Haga clic para modificar los estilos de texto del patrón</a:t>
            </a:r>
          </a:p>
        </p:txBody>
      </p:sp>
      <p:sp>
        <p:nvSpPr>
          <p:cNvPr id="6" name="Marcador de contenido 5"/>
          <p:cNvSpPr>
            <a:spLocks noGrp="1"/>
          </p:cNvSpPr>
          <p:nvPr>
            <p:ph sz="quarter" idx="4"/>
          </p:nvPr>
        </p:nvSpPr>
        <p:spPr>
          <a:xfrm>
            <a:off x="6249860" y="2819399"/>
            <a:ext cx="4416552" cy="3352801"/>
          </a:xfrm>
        </p:spPr>
        <p:txBody>
          <a:bodyPr/>
          <a:lstStyle>
            <a:lvl1pPr latinLnBrk="0">
              <a:defRPr lang="es-ES" sz="2400"/>
            </a:lvl1pPr>
            <a:lvl2pPr latinLnBrk="0">
              <a:defRPr lang="es-ES" sz="2000"/>
            </a:lvl2pPr>
            <a:lvl3pPr latinLnBrk="0">
              <a:defRPr lang="es-ES" sz="1800"/>
            </a:lvl3pPr>
            <a:lvl4pPr latinLnBrk="0">
              <a:defRPr lang="es-ES" sz="1600"/>
            </a:lvl4pPr>
            <a:lvl5pPr marL="1956816" latinLnBrk="0">
              <a:defRPr lang="es-ES" sz="1600"/>
            </a:lvl5pPr>
            <a:lvl6pPr marL="1956816" latinLnBrk="0">
              <a:defRPr lang="es-ES" sz="1600"/>
            </a:lvl6pPr>
            <a:lvl7pPr marL="1956816" latinLnBrk="0">
              <a:defRPr lang="es-ES" sz="1600"/>
            </a:lvl7pPr>
            <a:lvl8pPr marL="1956816" latinLnBrk="0">
              <a:defRPr lang="es-ES" sz="1600"/>
            </a:lvl8pPr>
            <a:lvl9pPr marL="1956816" latinLnBrk="0">
              <a:defRPr lang="es-ES"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9AFE8FB1-0A7A-443E-AAF7-31D4FA1AA312}" type="datetimeFigureOut">
              <a:t>22/5/2024</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25BA54BD-C84D-46CE-8B72-31BFB26ABA43}" type="slidenum">
              <a:t>‹Nº›</a:t>
            </a:fld>
            <a:endParaRPr lang="es-ES"/>
          </a:p>
        </p:txBody>
      </p:sp>
    </p:spTree>
    <p:extLst>
      <p:ext uri="{BB962C8B-B14F-4D97-AF65-F5344CB8AC3E}">
        <p14:creationId xmlns:p14="http://schemas.microsoft.com/office/powerpoint/2010/main" val="1153733344"/>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bwMode="black">
          <a:xfrm>
            <a:off x="2230555" y="964692"/>
            <a:ext cx="772771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pPr rtl="0"/>
            <a:r>
              <a:rPr lang="es-ES" noProof="0"/>
              <a:t>Haga clic para modificar el estilo de título del patrón</a:t>
            </a:r>
          </a:p>
        </p:txBody>
      </p:sp>
      <p:sp>
        <p:nvSpPr>
          <p:cNvPr id="3" name="Marcador de posición de texto 2"/>
          <p:cNvSpPr>
            <a:spLocks noGrp="1"/>
          </p:cNvSpPr>
          <p:nvPr>
            <p:ph type="body" idx="1"/>
          </p:nvPr>
        </p:nvSpPr>
        <p:spPr>
          <a:xfrm>
            <a:off x="2230555" y="2638045"/>
            <a:ext cx="7727715" cy="3101983"/>
          </a:xfrm>
          <a:prstGeom prst="rect">
            <a:avLst/>
          </a:prstGeom>
        </p:spPr>
        <p:txBody>
          <a:bodyPr vert="horz" lIns="91440" tIns="45720" rIns="91440" bIns="45720" rtlCol="0">
            <a:normAutofit/>
          </a:body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fecha 3"/>
          <p:cNvSpPr>
            <a:spLocks noGrp="1"/>
          </p:cNvSpPr>
          <p:nvPr>
            <p:ph type="dt" sz="half" idx="2"/>
          </p:nvPr>
        </p:nvSpPr>
        <p:spPr>
          <a:xfrm>
            <a:off x="7819392" y="6238816"/>
            <a:ext cx="2753029" cy="323968"/>
          </a:xfrm>
          <a:prstGeom prst="rect">
            <a:avLst/>
          </a:prstGeom>
        </p:spPr>
        <p:txBody>
          <a:bodyPr vert="horz" lIns="91440" tIns="45720" rIns="91440" bIns="45720" rtlCol="0" anchor="ctr"/>
          <a:lstStyle>
            <a:lvl1pPr algn="r">
              <a:defRPr sz="1050">
                <a:solidFill>
                  <a:schemeClr val="tx1">
                    <a:alpha val="70000"/>
                  </a:schemeClr>
                </a:solidFill>
              </a:defRPr>
            </a:lvl1pPr>
          </a:lstStyle>
          <a:p>
            <a:r>
              <a:rPr lang="es-ES"/>
              <a:t>26/07/2013</a:t>
            </a:r>
            <a:endParaRPr lang="es-ES" dirty="0"/>
          </a:p>
        </p:txBody>
      </p:sp>
      <p:sp>
        <p:nvSpPr>
          <p:cNvPr id="5" name="Marcador de posición de pie de página 4"/>
          <p:cNvSpPr>
            <a:spLocks noGrp="1"/>
          </p:cNvSpPr>
          <p:nvPr>
            <p:ph type="ftr" sz="quarter" idx="3"/>
          </p:nvPr>
        </p:nvSpPr>
        <p:spPr>
          <a:xfrm>
            <a:off x="1599784" y="6236208"/>
            <a:ext cx="5899652"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s-ES"/>
          </a:p>
        </p:txBody>
      </p:sp>
      <p:sp>
        <p:nvSpPr>
          <p:cNvPr id="6" name="Marcador de posición de número de diapositiva 5"/>
          <p:cNvSpPr>
            <a:spLocks noGrp="1"/>
          </p:cNvSpPr>
          <p:nvPr>
            <p:ph type="sldNum" sz="quarter" idx="4"/>
          </p:nvPr>
        </p:nvSpPr>
        <p:spPr>
          <a:xfrm>
            <a:off x="10756120" y="6217920"/>
            <a:ext cx="365665"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25BA54BD-C84D-46CE-8B72-31BFB26ABA43}" type="slidenum">
              <a:rPr lang="es-AR" smtClean="0"/>
              <a:pPr/>
              <a:t>‹Nº›</a:t>
            </a:fld>
            <a:endParaRPr lang="es-AR"/>
          </a:p>
        </p:txBody>
      </p:sp>
    </p:spTree>
    <p:extLst>
      <p:ext uri="{BB962C8B-B14F-4D97-AF65-F5344CB8AC3E}">
        <p14:creationId xmlns:p14="http://schemas.microsoft.com/office/powerpoint/2010/main" val="33457578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txStyles>
    <p:titleStyle>
      <a:lvl1pPr algn="ctr" defTabSz="914126" rtl="0" eaLnBrk="1" latinLnBrk="0" hangingPunct="1">
        <a:lnSpc>
          <a:spcPct val="90000"/>
        </a:lnSpc>
        <a:spcBef>
          <a:spcPct val="0"/>
        </a:spcBef>
        <a:buNone/>
        <a:defRPr sz="2799" kern="1200" cap="all" spc="200" baseline="0">
          <a:solidFill>
            <a:srgbClr val="262626"/>
          </a:solidFill>
          <a:latin typeface="+mj-lt"/>
          <a:ea typeface="+mj-ea"/>
          <a:cs typeface="+mj-cs"/>
        </a:defRPr>
      </a:lvl1pPr>
    </p:titleStyle>
    <p:bodyStyle>
      <a:lvl1pPr marL="228531" indent="-228531" algn="l" defTabSz="914126" rtl="0" eaLnBrk="1" latinLnBrk="0" hangingPunct="1">
        <a:lnSpc>
          <a:spcPct val="100000"/>
        </a:lnSpc>
        <a:spcBef>
          <a:spcPts val="1000"/>
        </a:spcBef>
        <a:buClr>
          <a:schemeClr val="accent2"/>
        </a:buClr>
        <a:buFont typeface="Arial" panose="020B0604020202020204" pitchFamily="34" charset="0"/>
        <a:buChar char="•"/>
        <a:defRPr sz="1799" kern="1200">
          <a:solidFill>
            <a:schemeClr val="tx1">
              <a:lumMod val="85000"/>
              <a:lumOff val="15000"/>
            </a:schemeClr>
          </a:solidFill>
          <a:latin typeface="+mn-lt"/>
          <a:ea typeface="+mn-ea"/>
          <a:cs typeface="+mn-cs"/>
        </a:defRPr>
      </a:lvl1pPr>
      <a:lvl2pPr marL="457063"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594"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126"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2657"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469"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3868"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6853"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210"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7" Type="http://schemas.microsoft.com/office/2007/relationships/hdphoto" Target="../media/hdphoto1.wdp"/><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microsoft.com/office/2007/relationships/hdphoto" Target="../media/hdphoto2.wdp"/></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5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6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7.xml"/><Relationship Id="rId1" Type="http://schemas.openxmlformats.org/officeDocument/2006/relationships/slideLayout" Target="../slideLayouts/slideLayout12.xml"/><Relationship Id="rId4" Type="http://schemas.openxmlformats.org/officeDocument/2006/relationships/image" Target="../media/image40.png"/></Relationships>
</file>

<file path=ppt/slides/_rels/slide67.xml.rels><?xml version="1.0" encoding="UTF-8" standalone="yes"?>
<Relationships xmlns="http://schemas.openxmlformats.org/package/2006/relationships"><Relationship Id="rId3" Type="http://schemas.openxmlformats.org/officeDocument/2006/relationships/hyperlink" Target="http://www.openmp.org/mp-documents/openmp-4.5.pdf"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hyperlink" Target="https://www.mpi-forum.org/docs/mpi-3.1/mpi31-report.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7" name="Rectangle 1030">
            <a:extLst>
              <a:ext uri="{FF2B5EF4-FFF2-40B4-BE49-F238E27FC236}">
                <a16:creationId xmlns:a16="http://schemas.microsoft.com/office/drawing/2014/main" id="{EC7FF834-B204-4967-8D47-8BB36EAF0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825"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8" name="Rectangle 1032">
            <a:extLst>
              <a:ext uri="{FF2B5EF4-FFF2-40B4-BE49-F238E27FC236}">
                <a16:creationId xmlns:a16="http://schemas.microsoft.com/office/drawing/2014/main" id="{F780A22D-61EA-43E3-BD94-3E39CF9021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18509"/>
            <a:ext cx="12188825" cy="193949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ítulo 4">
            <a:extLst>
              <a:ext uri="{FF2B5EF4-FFF2-40B4-BE49-F238E27FC236}">
                <a16:creationId xmlns:a16="http://schemas.microsoft.com/office/drawing/2014/main" id="{645DB493-468C-626A-80A4-462E84F086E6}"/>
              </a:ext>
            </a:extLst>
          </p:cNvPr>
          <p:cNvSpPr>
            <a:spLocks noGrp="1"/>
          </p:cNvSpPr>
          <p:nvPr>
            <p:ph type="ctrTitle"/>
          </p:nvPr>
        </p:nvSpPr>
        <p:spPr>
          <a:xfrm>
            <a:off x="1599783" y="4269282"/>
            <a:ext cx="8989258" cy="1264762"/>
          </a:xfrm>
        </p:spPr>
        <p:txBody>
          <a:bodyPr vert="horz" lIns="274320" tIns="182880" rIns="274320" bIns="182880" rtlCol="0" anchor="ctr" anchorCtr="1">
            <a:normAutofit/>
          </a:bodyPr>
          <a:lstStyle/>
          <a:p>
            <a:pPr defTabSz="914400"/>
            <a:r>
              <a:rPr lang="en-US" sz="3200"/>
              <a:t>Computación de Altas Prestaciones (HPC)</a:t>
            </a:r>
          </a:p>
        </p:txBody>
      </p:sp>
      <p:sp>
        <p:nvSpPr>
          <p:cNvPr id="4" name="Subtítulo 2"/>
          <p:cNvSpPr txBox="1">
            <a:spLocks/>
          </p:cNvSpPr>
          <p:nvPr/>
        </p:nvSpPr>
        <p:spPr>
          <a:xfrm>
            <a:off x="1599783" y="6159401"/>
            <a:ext cx="8989258" cy="63606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SzPct val="100000"/>
              <a:buFont typeface="Arial" pitchFamily="34" charset="0"/>
              <a:buNone/>
              <a:defRPr lang="es-ES" sz="2400" kern="1200">
                <a:solidFill>
                  <a:schemeClr val="tx1">
                    <a:tint val="75000"/>
                  </a:schemeClr>
                </a:solidFill>
                <a:latin typeface="+mn-lt"/>
                <a:ea typeface="+mn-ea"/>
                <a:cs typeface="+mn-cs"/>
              </a:defRPr>
            </a:lvl1pPr>
            <a:lvl2pPr marL="457200" indent="0" algn="ctr" defTabSz="914400" rtl="0" eaLnBrk="1" latinLnBrk="0" hangingPunct="1">
              <a:lnSpc>
                <a:spcPct val="90000"/>
              </a:lnSpc>
              <a:spcBef>
                <a:spcPts val="600"/>
              </a:spcBef>
              <a:buSzPct val="100000"/>
              <a:buFont typeface="Consolas" pitchFamily="49" charset="0"/>
              <a:buNone/>
              <a:defRPr lang="es-ES"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SzPct val="100000"/>
              <a:buFont typeface="Arial" pitchFamily="34" charset="0"/>
              <a:buNone/>
              <a:defRPr lang="es-ES"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SzPct val="100000"/>
              <a:buFont typeface="Consolas" pitchFamily="49" charset="0"/>
              <a:buNone/>
              <a:defRPr lang="es-ES"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SzPct val="100000"/>
              <a:buFont typeface="Arial" pitchFamily="34" charset="0"/>
              <a:buNone/>
              <a:defRPr lang="es-ES"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SzPct val="100000"/>
              <a:buFont typeface="Consolas" pitchFamily="49" charset="0"/>
              <a:buNone/>
              <a:defRPr lang="es-ES"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SzPct val="100000"/>
              <a:buFont typeface="Arial" pitchFamily="34" charset="0"/>
              <a:buNone/>
              <a:defRPr lang="es-ES"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SzPct val="100000"/>
              <a:buFont typeface="Consolas" pitchFamily="49" charset="0"/>
              <a:buNone/>
              <a:defRPr lang="es-ES"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SzPct val="100000"/>
              <a:buFont typeface="Arial" pitchFamily="34" charset="0"/>
              <a:buNone/>
              <a:defRPr lang="es-ES" sz="1600" kern="1200">
                <a:solidFill>
                  <a:schemeClr val="tx1">
                    <a:tint val="75000"/>
                  </a:schemeClr>
                </a:solidFill>
                <a:latin typeface="+mn-lt"/>
                <a:ea typeface="+mn-ea"/>
                <a:cs typeface="+mn-cs"/>
              </a:defRPr>
            </a:lvl9pPr>
          </a:lstStyle>
          <a:p>
            <a:pPr algn="ctr">
              <a:spcBef>
                <a:spcPts val="1000"/>
              </a:spcBef>
              <a:buClr>
                <a:schemeClr val="accent2"/>
              </a:buClr>
            </a:pPr>
            <a:r>
              <a:rPr lang="en-US"/>
              <a:t>Programación concurrente</a:t>
            </a:r>
            <a:r>
              <a:rPr lang="en-US" dirty="0"/>
              <a:t>				Waldo A</a:t>
            </a:r>
            <a:r>
              <a:rPr lang="en-US"/>
              <a:t>. Valiente</a:t>
            </a:r>
            <a:endParaRPr lang="en-US" dirty="0"/>
          </a:p>
        </p:txBody>
      </p:sp>
      <p:pic>
        <p:nvPicPr>
          <p:cNvPr id="1026" name="Picture 2" descr="Review de la High Performance Computing (HPC) | Dare Planet Technology">
            <a:extLst>
              <a:ext uri="{FF2B5EF4-FFF2-40B4-BE49-F238E27FC236}">
                <a16:creationId xmlns:a16="http://schemas.microsoft.com/office/drawing/2014/main" id="{9CF059F6-A52C-5A27-5CAA-1ABA9F9A5B9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621523" y="640078"/>
            <a:ext cx="4945778" cy="3301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011101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effectLst>
            <a:glow rad="139700">
              <a:schemeClr val="accent1">
                <a:satMod val="175000"/>
                <a:alpha val="40000"/>
              </a:schemeClr>
            </a:glow>
            <a:outerShdw blurRad="63500" sx="102000" sy="102000" algn="ctr" rotWithShape="0">
              <a:prstClr val="black">
                <a:alpha val="40000"/>
              </a:prstClr>
            </a:outerShdw>
            <a:softEdge rad="31750"/>
          </a:effectLst>
        </p:spPr>
        <p:txBody>
          <a:bodyPr>
            <a:normAutofit/>
          </a:bodyPr>
          <a:lstStyle/>
          <a:p>
            <a:r>
              <a:rPr lang="es-ES"/>
              <a:t>Agenda</a:t>
            </a:r>
            <a:endParaRPr lang="es-ES" dirty="0"/>
          </a:p>
        </p:txBody>
      </p:sp>
      <p:sp>
        <p:nvSpPr>
          <p:cNvPr id="3" name="Marcador de contenido 2"/>
          <p:cNvSpPr>
            <a:spLocks noGrp="1"/>
          </p:cNvSpPr>
          <p:nvPr>
            <p:ph idx="1"/>
          </p:nvPr>
        </p:nvSpPr>
        <p:spPr/>
        <p:txBody>
          <a:bodyPr>
            <a:normAutofit/>
          </a:bodyPr>
          <a:lstStyle/>
          <a:p>
            <a:r>
              <a:rPr lang="es-ES" dirty="0"/>
              <a:t>Arquitecturas y estrategias de paralelismo</a:t>
            </a:r>
          </a:p>
          <a:p>
            <a:r>
              <a:rPr lang="es-ES" dirty="0">
                <a:solidFill>
                  <a:srgbClr val="FFC000"/>
                </a:solidFill>
                <a:effectLst>
                  <a:outerShdw blurRad="38100" dist="38100" dir="2700000" algn="tl">
                    <a:srgbClr val="000000">
                      <a:alpha val="43137"/>
                    </a:srgbClr>
                  </a:outerShdw>
                </a:effectLst>
              </a:rPr>
              <a:t>Paralelismo con recursos compartidos</a:t>
            </a:r>
          </a:p>
          <a:p>
            <a:pPr>
              <a:buFont typeface="Arial" panose="020B0604020202020204" pitchFamily="34" charset="0"/>
              <a:buChar char="•"/>
            </a:pPr>
            <a:r>
              <a:rPr lang="es-ES" dirty="0"/>
              <a:t>Paralelismo con recursos distribuidos</a:t>
            </a:r>
          </a:p>
          <a:p>
            <a:pPr>
              <a:buFont typeface="Arial" panose="020B0604020202020204" pitchFamily="34" charset="0"/>
              <a:buChar char="•"/>
            </a:pPr>
            <a:r>
              <a:rPr lang="es-ES" dirty="0"/>
              <a:t>Arquitectura distribuida y Cloud Computing</a:t>
            </a:r>
          </a:p>
          <a:p>
            <a:pPr>
              <a:buFont typeface="Arial" panose="020B0604020202020204" pitchFamily="34" charset="0"/>
              <a:buChar char="•"/>
            </a:pPr>
            <a:r>
              <a:rPr lang="es-ES" dirty="0"/>
              <a:t>Trabajo Práctico</a:t>
            </a:r>
          </a:p>
        </p:txBody>
      </p:sp>
    </p:spTree>
    <p:extLst>
      <p:ext uri="{BB962C8B-B14F-4D97-AF65-F5344CB8AC3E}">
        <p14:creationId xmlns:p14="http://schemas.microsoft.com/office/powerpoint/2010/main" val="2360511254"/>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6D118E90-A8D1-41A8-B29B-06A3554D99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825"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7851F94-473F-E691-CA7D-3F9E21E03969}"/>
              </a:ext>
            </a:extLst>
          </p:cNvPr>
          <p:cNvSpPr>
            <a:spLocks noGrp="1"/>
          </p:cNvSpPr>
          <p:nvPr>
            <p:ph type="title"/>
          </p:nvPr>
        </p:nvSpPr>
        <p:spPr>
          <a:xfrm>
            <a:off x="1599783" y="4269282"/>
            <a:ext cx="8989258" cy="1264762"/>
          </a:xfrm>
        </p:spPr>
        <p:txBody>
          <a:bodyPr vert="horz" lIns="274320" tIns="182880" rIns="274320" bIns="182880" rtlCol="0" anchor="ctr" anchorCtr="1">
            <a:normAutofit/>
          </a:bodyPr>
          <a:lstStyle/>
          <a:p>
            <a:pPr defTabSz="914400"/>
            <a:r>
              <a:rPr lang="en-US" sz="3200"/>
              <a:t>Paralelismo con recursos compartidos</a:t>
            </a:r>
          </a:p>
        </p:txBody>
      </p:sp>
      <p:sp>
        <p:nvSpPr>
          <p:cNvPr id="1033" name="Rectangle 1032">
            <a:extLst>
              <a:ext uri="{FF2B5EF4-FFF2-40B4-BE49-F238E27FC236}">
                <a16:creationId xmlns:a16="http://schemas.microsoft.com/office/drawing/2014/main" id="{23737A38-06E9-444D-9349-4EA8F3A8C0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59653" y="640555"/>
            <a:ext cx="7069518" cy="33120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5" name="Rectangle 1034">
            <a:extLst>
              <a:ext uri="{FF2B5EF4-FFF2-40B4-BE49-F238E27FC236}">
                <a16:creationId xmlns:a16="http://schemas.microsoft.com/office/drawing/2014/main" id="{219FCCB8-5A8A-43BA-B60E-759FC80FF1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25725" y="806112"/>
            <a:ext cx="6737374" cy="29809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OpenMP - Wikipedia, la enciclopedia libre">
            <a:extLst>
              <a:ext uri="{FF2B5EF4-FFF2-40B4-BE49-F238E27FC236}">
                <a16:creationId xmlns:a16="http://schemas.microsoft.com/office/drawing/2014/main" id="{E77233A6-6942-AD86-E54B-E623D285E96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890275" y="1258281"/>
            <a:ext cx="6408274" cy="2076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56000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2"/>
          <p:cNvSpPr txBox="1">
            <a:spLocks/>
          </p:cNvSpPr>
          <p:nvPr/>
        </p:nvSpPr>
        <p:spPr>
          <a:xfrm>
            <a:off x="722312" y="2438400"/>
            <a:ext cx="10744200" cy="3200400"/>
          </a:xfrm>
          <a:prstGeom prst="rect">
            <a:avLst/>
          </a:prstGeom>
          <a:ln w="25400"/>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2400" dirty="0">
                <a:latin typeface="+mj-lt"/>
                <a:ea typeface="+mj-ea"/>
                <a:cs typeface="+mj-cs"/>
              </a:rPr>
              <a:t>Es…</a:t>
            </a:r>
          </a:p>
          <a:p>
            <a:pPr lvl="2">
              <a:lnSpc>
                <a:spcPct val="200000"/>
              </a:lnSpc>
              <a:buClr>
                <a:srgbClr val="92D050"/>
              </a:buClr>
              <a:buFont typeface="Arial" panose="020B0604020202020204" pitchFamily="34" charset="0"/>
              <a:buChar char="•"/>
            </a:pPr>
            <a:r>
              <a:rPr lang="es-ES" sz="2400" dirty="0">
                <a:latin typeface="+mj-lt"/>
                <a:ea typeface="+mj-ea"/>
                <a:cs typeface="+mj-cs"/>
              </a:rPr>
              <a:t>Abreviación de (Open Multi-Processing).</a:t>
            </a:r>
          </a:p>
          <a:p>
            <a:pPr lvl="2">
              <a:lnSpc>
                <a:spcPct val="200000"/>
              </a:lnSpc>
              <a:buClr>
                <a:srgbClr val="92D050"/>
              </a:buClr>
              <a:buFont typeface="Arial" panose="020B0604020202020204" pitchFamily="34" charset="0"/>
              <a:buChar char="•"/>
            </a:pPr>
            <a:r>
              <a:rPr lang="es-ES" sz="2400" dirty="0">
                <a:latin typeface="+mj-lt"/>
                <a:ea typeface="+mj-ea"/>
                <a:cs typeface="+mj-cs"/>
              </a:rPr>
              <a:t>Interfaz de programación.</a:t>
            </a:r>
          </a:p>
          <a:p>
            <a:pPr lvl="2">
              <a:lnSpc>
                <a:spcPct val="200000"/>
              </a:lnSpc>
              <a:buClr>
                <a:srgbClr val="92D050"/>
              </a:buClr>
              <a:buFont typeface="Arial" panose="020B0604020202020204" pitchFamily="34" charset="0"/>
              <a:buChar char="•"/>
            </a:pPr>
            <a:r>
              <a:rPr lang="es-ES" sz="2400" dirty="0">
                <a:latin typeface="+mj-lt"/>
                <a:ea typeface="+mj-ea"/>
                <a:cs typeface="+mj-cs"/>
              </a:rPr>
              <a:t>Son 3 componentes integrados al S.O.</a:t>
            </a:r>
          </a:p>
        </p:txBody>
      </p:sp>
      <p:sp>
        <p:nvSpPr>
          <p:cNvPr id="7" name="Título 2">
            <a:extLst>
              <a:ext uri="{FF2B5EF4-FFF2-40B4-BE49-F238E27FC236}">
                <a16:creationId xmlns:a16="http://schemas.microsoft.com/office/drawing/2014/main" id="{A9C31C30-F13C-EF15-594A-7A7FA2013C01}"/>
              </a:ext>
            </a:extLst>
          </p:cNvPr>
          <p:cNvSpPr txBox="1">
            <a:spLocks/>
          </p:cNvSpPr>
          <p:nvPr/>
        </p:nvSpPr>
        <p:spPr bwMode="black">
          <a:xfrm>
            <a:off x="2230555" y="964692"/>
            <a:ext cx="772771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lvl1pPr algn="ctr" defTabSz="914126" rtl="0" eaLnBrk="1" latinLnBrk="0" hangingPunct="1">
              <a:lnSpc>
                <a:spcPct val="90000"/>
              </a:lnSpc>
              <a:spcBef>
                <a:spcPct val="0"/>
              </a:spcBef>
              <a:buNone/>
              <a:defRPr sz="2799" kern="1200" cap="all" spc="200" baseline="0">
                <a:solidFill>
                  <a:srgbClr val="262626"/>
                </a:solidFill>
                <a:latin typeface="+mj-lt"/>
                <a:ea typeface="+mj-ea"/>
                <a:cs typeface="+mj-cs"/>
              </a:defRPr>
            </a:lvl1pPr>
          </a:lstStyle>
          <a:p>
            <a:r>
              <a:rPr lang="es-AR"/>
              <a:t>openmp</a:t>
            </a:r>
            <a:endParaRPr lang="es-AR" dirty="0"/>
          </a:p>
        </p:txBody>
      </p:sp>
      <p:sp>
        <p:nvSpPr>
          <p:cNvPr id="9" name="Título 8">
            <a:extLst>
              <a:ext uri="{FF2B5EF4-FFF2-40B4-BE49-F238E27FC236}">
                <a16:creationId xmlns:a16="http://schemas.microsoft.com/office/drawing/2014/main" id="{2B0A1E1E-D037-E71E-8129-0F7981B72A24}"/>
              </a:ext>
            </a:extLst>
          </p:cNvPr>
          <p:cNvSpPr>
            <a:spLocks noGrp="1"/>
          </p:cNvSpPr>
          <p:nvPr>
            <p:ph type="title"/>
          </p:nvPr>
        </p:nvSpPr>
        <p:spPr/>
        <p:txBody>
          <a:bodyPr/>
          <a:lstStyle/>
          <a:p>
            <a:r>
              <a:rPr lang="es-AR" dirty="0" err="1"/>
              <a:t>openmp</a:t>
            </a:r>
            <a:endParaRPr lang="es-AR" dirty="0"/>
          </a:p>
        </p:txBody>
      </p:sp>
    </p:spTree>
    <p:extLst>
      <p:ext uri="{BB962C8B-B14F-4D97-AF65-F5344CB8AC3E}">
        <p14:creationId xmlns:p14="http://schemas.microsoft.com/office/powerpoint/2010/main" val="2032804724"/>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a 4">
            <a:extLst>
              <a:ext uri="{FF2B5EF4-FFF2-40B4-BE49-F238E27FC236}">
                <a16:creationId xmlns:a16="http://schemas.microsoft.com/office/drawing/2014/main" id="{A5DAAF4A-DD5E-43C4-BE83-F488D7885EE4}"/>
              </a:ext>
            </a:extLst>
          </p:cNvPr>
          <p:cNvGraphicFramePr/>
          <p:nvPr>
            <p:extLst>
              <p:ext uri="{D42A27DB-BD31-4B8C-83A1-F6EECF244321}">
                <p14:modId xmlns:p14="http://schemas.microsoft.com/office/powerpoint/2010/main" val="984820264"/>
              </p:ext>
            </p:extLst>
          </p:nvPr>
        </p:nvGraphicFramePr>
        <p:xfrm>
          <a:off x="1985207" y="2438400"/>
          <a:ext cx="8218410" cy="42222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ítulo 2">
            <a:extLst>
              <a:ext uri="{FF2B5EF4-FFF2-40B4-BE49-F238E27FC236}">
                <a16:creationId xmlns:a16="http://schemas.microsoft.com/office/drawing/2014/main" id="{D5E6F30F-1658-E181-3D58-972DD9F01B3E}"/>
              </a:ext>
            </a:extLst>
          </p:cNvPr>
          <p:cNvSpPr txBox="1">
            <a:spLocks/>
          </p:cNvSpPr>
          <p:nvPr/>
        </p:nvSpPr>
        <p:spPr bwMode="black">
          <a:xfrm>
            <a:off x="2230555" y="964692"/>
            <a:ext cx="772771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lvl1pPr algn="ctr" defTabSz="914126" rtl="0" eaLnBrk="1" latinLnBrk="0" hangingPunct="1">
              <a:lnSpc>
                <a:spcPct val="90000"/>
              </a:lnSpc>
              <a:spcBef>
                <a:spcPct val="0"/>
              </a:spcBef>
              <a:buNone/>
              <a:defRPr sz="2799" kern="1200" cap="all" spc="200" baseline="0">
                <a:solidFill>
                  <a:srgbClr val="262626"/>
                </a:solidFill>
                <a:latin typeface="+mj-lt"/>
                <a:ea typeface="+mj-ea"/>
                <a:cs typeface="+mj-cs"/>
              </a:defRPr>
            </a:lvl1pPr>
          </a:lstStyle>
          <a:p>
            <a:r>
              <a:rPr lang="es-AR"/>
              <a:t>openmp</a:t>
            </a:r>
            <a:endParaRPr lang="es-AR" dirty="0"/>
          </a:p>
        </p:txBody>
      </p:sp>
      <p:sp>
        <p:nvSpPr>
          <p:cNvPr id="4" name="Título 3">
            <a:extLst>
              <a:ext uri="{FF2B5EF4-FFF2-40B4-BE49-F238E27FC236}">
                <a16:creationId xmlns:a16="http://schemas.microsoft.com/office/drawing/2014/main" id="{8BED046E-2EAB-7E84-27EA-9C0E318D04F3}"/>
              </a:ext>
            </a:extLst>
          </p:cNvPr>
          <p:cNvSpPr>
            <a:spLocks noGrp="1"/>
          </p:cNvSpPr>
          <p:nvPr>
            <p:ph type="title"/>
          </p:nvPr>
        </p:nvSpPr>
        <p:spPr/>
        <p:txBody>
          <a:bodyPr/>
          <a:lstStyle/>
          <a:p>
            <a:r>
              <a:rPr lang="es-AR" dirty="0" err="1"/>
              <a:t>openmp</a:t>
            </a:r>
            <a:endParaRPr lang="es-AR" dirty="0"/>
          </a:p>
        </p:txBody>
      </p:sp>
    </p:spTree>
    <p:extLst>
      <p:ext uri="{BB962C8B-B14F-4D97-AF65-F5344CB8AC3E}">
        <p14:creationId xmlns:p14="http://schemas.microsoft.com/office/powerpoint/2010/main" val="2728957849"/>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69373"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Rectangle 21">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69372" y="0"/>
            <a:ext cx="911945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132" y="1443035"/>
            <a:ext cx="3970897"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ítulo 2">
            <a:extLst>
              <a:ext uri="{FF2B5EF4-FFF2-40B4-BE49-F238E27FC236}">
                <a16:creationId xmlns:a16="http://schemas.microsoft.com/office/drawing/2014/main" id="{DC1A5955-170A-ACA2-2112-CF190FEE21CB}"/>
              </a:ext>
            </a:extLst>
          </p:cNvPr>
          <p:cNvSpPr>
            <a:spLocks noGrp="1"/>
          </p:cNvSpPr>
          <p:nvPr>
            <p:ph type="title"/>
          </p:nvPr>
        </p:nvSpPr>
        <p:spPr>
          <a:xfrm>
            <a:off x="1260544" y="1586484"/>
            <a:ext cx="3684073" cy="3685032"/>
          </a:xfrm>
          <a:prstGeom prst="ellipse">
            <a:avLst/>
          </a:prstGeom>
          <a:solidFill>
            <a:schemeClr val="accent2">
              <a:lumMod val="75000"/>
            </a:schemeClr>
          </a:solidFill>
          <a:ln>
            <a:noFill/>
          </a:ln>
        </p:spPr>
        <p:txBody>
          <a:bodyPr vert="horz" lIns="182880" tIns="182880" rIns="182880" bIns="182880" rtlCol="0" anchor="ctr">
            <a:normAutofit/>
          </a:bodyPr>
          <a:lstStyle/>
          <a:p>
            <a:pPr defTabSz="914400"/>
            <a:r>
              <a:rPr lang="en-US" sz="3000" kern="1200" cap="all" spc="200" baseline="0">
                <a:solidFill>
                  <a:srgbClr val="FFFFFF"/>
                </a:solidFill>
                <a:latin typeface="+mj-lt"/>
                <a:ea typeface="+mj-ea"/>
                <a:cs typeface="+mj-cs"/>
              </a:rPr>
              <a:t>openmp</a:t>
            </a:r>
          </a:p>
        </p:txBody>
      </p:sp>
      <p:sp>
        <p:nvSpPr>
          <p:cNvPr id="6" name="Marcador de contenido 2"/>
          <p:cNvSpPr txBox="1">
            <a:spLocks/>
          </p:cNvSpPr>
          <p:nvPr/>
        </p:nvSpPr>
        <p:spPr>
          <a:xfrm>
            <a:off x="5590238" y="1402080"/>
            <a:ext cx="5319311" cy="4053840"/>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rm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0" lvl="1" indent="0">
              <a:lnSpc>
                <a:spcPct val="100000"/>
              </a:lnSpc>
              <a:spcBef>
                <a:spcPts val="1000"/>
              </a:spcBef>
              <a:buClr>
                <a:schemeClr val="accent2"/>
              </a:buClr>
              <a:buNone/>
            </a:pPr>
            <a:r>
              <a:rPr lang="en-US" b="1" dirty="0" err="1">
                <a:solidFill>
                  <a:schemeClr val="tx1">
                    <a:lumMod val="85000"/>
                    <a:lumOff val="15000"/>
                  </a:schemeClr>
                </a:solidFill>
              </a:rPr>
              <a:t>Directivas</a:t>
            </a:r>
            <a:r>
              <a:rPr lang="en-US" b="1" dirty="0">
                <a:solidFill>
                  <a:schemeClr val="tx1">
                    <a:lumMod val="85000"/>
                    <a:lumOff val="15000"/>
                  </a:schemeClr>
                </a:solidFill>
              </a:rPr>
              <a:t> de </a:t>
            </a:r>
            <a:r>
              <a:rPr lang="en-US" b="1" dirty="0" err="1">
                <a:solidFill>
                  <a:schemeClr val="tx1">
                    <a:lumMod val="85000"/>
                    <a:lumOff val="15000"/>
                  </a:schemeClr>
                </a:solidFill>
              </a:rPr>
              <a:t>compilador</a:t>
            </a:r>
            <a:r>
              <a:rPr lang="en-US" b="1" dirty="0">
                <a:solidFill>
                  <a:schemeClr val="tx1">
                    <a:lumMod val="85000"/>
                    <a:lumOff val="15000"/>
                  </a:schemeClr>
                </a:solidFill>
              </a:rPr>
              <a:t> (fork/Join):</a:t>
            </a:r>
          </a:p>
          <a:p>
            <a:pPr lvl="2">
              <a:lnSpc>
                <a:spcPct val="100000"/>
              </a:lnSpc>
              <a:spcBef>
                <a:spcPts val="1000"/>
              </a:spcBef>
              <a:buClr>
                <a:schemeClr val="accent2"/>
              </a:buClr>
              <a:buFont typeface="Arial" panose="020B0604020202020204" pitchFamily="34" charset="0"/>
              <a:buChar char="•"/>
            </a:pPr>
            <a:r>
              <a:rPr lang="en-US" dirty="0" err="1">
                <a:solidFill>
                  <a:schemeClr val="tx1">
                    <a:lumMod val="85000"/>
                    <a:lumOff val="15000"/>
                  </a:schemeClr>
                </a:solidFill>
              </a:rPr>
              <a:t>Crear</a:t>
            </a:r>
            <a:r>
              <a:rPr lang="en-US" dirty="0">
                <a:solidFill>
                  <a:schemeClr val="tx1">
                    <a:lumMod val="85000"/>
                    <a:lumOff val="15000"/>
                  </a:schemeClr>
                </a:solidFill>
              </a:rPr>
              <a:t> </a:t>
            </a:r>
            <a:r>
              <a:rPr lang="en-US" dirty="0" err="1">
                <a:solidFill>
                  <a:schemeClr val="tx1">
                    <a:lumMod val="85000"/>
                    <a:lumOff val="15000"/>
                  </a:schemeClr>
                </a:solidFill>
              </a:rPr>
              <a:t>región</a:t>
            </a:r>
            <a:r>
              <a:rPr lang="en-US" dirty="0">
                <a:solidFill>
                  <a:schemeClr val="tx1">
                    <a:lumMod val="85000"/>
                    <a:lumOff val="15000"/>
                  </a:schemeClr>
                </a:solidFill>
              </a:rPr>
              <a:t> </a:t>
            </a:r>
            <a:r>
              <a:rPr lang="en-US" dirty="0" err="1">
                <a:solidFill>
                  <a:schemeClr val="tx1">
                    <a:lumMod val="85000"/>
                    <a:lumOff val="15000"/>
                  </a:schemeClr>
                </a:solidFill>
              </a:rPr>
              <a:t>paralela</a:t>
            </a:r>
            <a:r>
              <a:rPr lang="en-US" dirty="0">
                <a:solidFill>
                  <a:schemeClr val="tx1">
                    <a:lumMod val="85000"/>
                    <a:lumOff val="15000"/>
                  </a:schemeClr>
                </a:solidFill>
              </a:rPr>
              <a:t>.</a:t>
            </a:r>
          </a:p>
          <a:p>
            <a:pPr lvl="2">
              <a:lnSpc>
                <a:spcPct val="100000"/>
              </a:lnSpc>
              <a:spcBef>
                <a:spcPts val="1000"/>
              </a:spcBef>
              <a:buClr>
                <a:schemeClr val="accent2"/>
              </a:buClr>
              <a:buFont typeface="Arial" panose="020B0604020202020204" pitchFamily="34" charset="0"/>
              <a:buChar char="•"/>
            </a:pPr>
            <a:r>
              <a:rPr lang="en-US" dirty="0" err="1">
                <a:solidFill>
                  <a:schemeClr val="tx1">
                    <a:lumMod val="85000"/>
                    <a:lumOff val="15000"/>
                  </a:schemeClr>
                </a:solidFill>
              </a:rPr>
              <a:t>Serializar</a:t>
            </a:r>
            <a:r>
              <a:rPr lang="en-US" dirty="0">
                <a:solidFill>
                  <a:schemeClr val="tx1">
                    <a:lumMod val="85000"/>
                    <a:lumOff val="15000"/>
                  </a:schemeClr>
                </a:solidFill>
              </a:rPr>
              <a:t> </a:t>
            </a:r>
            <a:r>
              <a:rPr lang="en-US" dirty="0" err="1">
                <a:solidFill>
                  <a:schemeClr val="tx1">
                    <a:lumMod val="85000"/>
                    <a:lumOff val="15000"/>
                  </a:schemeClr>
                </a:solidFill>
              </a:rPr>
              <a:t>secciones</a:t>
            </a:r>
            <a:r>
              <a:rPr lang="en-US" dirty="0">
                <a:solidFill>
                  <a:schemeClr val="tx1">
                    <a:lumMod val="85000"/>
                    <a:lumOff val="15000"/>
                  </a:schemeClr>
                </a:solidFill>
              </a:rPr>
              <a:t> de </a:t>
            </a:r>
            <a:r>
              <a:rPr lang="en-US" dirty="0" err="1">
                <a:solidFill>
                  <a:schemeClr val="tx1">
                    <a:lumMod val="85000"/>
                    <a:lumOff val="15000"/>
                  </a:schemeClr>
                </a:solidFill>
              </a:rPr>
              <a:t>código</a:t>
            </a:r>
            <a:r>
              <a:rPr lang="en-US" dirty="0">
                <a:solidFill>
                  <a:schemeClr val="tx1">
                    <a:lumMod val="85000"/>
                    <a:lumOff val="15000"/>
                  </a:schemeClr>
                </a:solidFill>
              </a:rPr>
              <a:t>.</a:t>
            </a:r>
          </a:p>
          <a:p>
            <a:pPr lvl="2">
              <a:lnSpc>
                <a:spcPct val="100000"/>
              </a:lnSpc>
              <a:spcBef>
                <a:spcPts val="1000"/>
              </a:spcBef>
              <a:buClr>
                <a:schemeClr val="accent2"/>
              </a:buClr>
              <a:buFont typeface="Arial" panose="020B0604020202020204" pitchFamily="34" charset="0"/>
              <a:buChar char="•"/>
            </a:pPr>
            <a:r>
              <a:rPr lang="en-US" dirty="0" err="1">
                <a:solidFill>
                  <a:schemeClr val="tx1">
                    <a:lumMod val="85000"/>
                    <a:lumOff val="15000"/>
                  </a:schemeClr>
                </a:solidFill>
              </a:rPr>
              <a:t>Dividir</a:t>
            </a:r>
            <a:r>
              <a:rPr lang="en-US" dirty="0">
                <a:solidFill>
                  <a:schemeClr val="tx1">
                    <a:lumMod val="85000"/>
                    <a:lumOff val="15000"/>
                  </a:schemeClr>
                </a:solidFill>
              </a:rPr>
              <a:t> </a:t>
            </a:r>
            <a:r>
              <a:rPr lang="en-US" dirty="0" err="1">
                <a:solidFill>
                  <a:schemeClr val="tx1">
                    <a:lumMod val="85000"/>
                    <a:lumOff val="15000"/>
                  </a:schemeClr>
                </a:solidFill>
              </a:rPr>
              <a:t>bloques</a:t>
            </a:r>
            <a:r>
              <a:rPr lang="en-US" dirty="0">
                <a:solidFill>
                  <a:schemeClr val="tx1">
                    <a:lumMod val="85000"/>
                    <a:lumOff val="15000"/>
                  </a:schemeClr>
                </a:solidFill>
              </a:rPr>
              <a:t> de </a:t>
            </a:r>
            <a:r>
              <a:rPr lang="en-US" dirty="0" err="1">
                <a:solidFill>
                  <a:schemeClr val="tx1">
                    <a:lumMod val="85000"/>
                    <a:lumOff val="15000"/>
                  </a:schemeClr>
                </a:solidFill>
              </a:rPr>
              <a:t>código</a:t>
            </a:r>
            <a:r>
              <a:rPr lang="en-US" dirty="0">
                <a:solidFill>
                  <a:schemeClr val="tx1">
                    <a:lumMod val="85000"/>
                    <a:lumOff val="15000"/>
                  </a:schemeClr>
                </a:solidFill>
              </a:rPr>
              <a:t> entre thread.</a:t>
            </a:r>
          </a:p>
          <a:p>
            <a:pPr lvl="2">
              <a:lnSpc>
                <a:spcPct val="100000"/>
              </a:lnSpc>
              <a:spcBef>
                <a:spcPts val="1000"/>
              </a:spcBef>
              <a:buClr>
                <a:schemeClr val="accent2"/>
              </a:buClr>
              <a:buFont typeface="Arial" panose="020B0604020202020204" pitchFamily="34" charset="0"/>
              <a:buChar char="•"/>
            </a:pPr>
            <a:r>
              <a:rPr lang="en-US" dirty="0" err="1">
                <a:solidFill>
                  <a:schemeClr val="tx1">
                    <a:lumMod val="85000"/>
                    <a:lumOff val="15000"/>
                  </a:schemeClr>
                </a:solidFill>
              </a:rPr>
              <a:t>Sincronizar</a:t>
            </a:r>
            <a:r>
              <a:rPr lang="en-US" dirty="0">
                <a:solidFill>
                  <a:schemeClr val="tx1">
                    <a:lumMod val="85000"/>
                    <a:lumOff val="15000"/>
                  </a:schemeClr>
                </a:solidFill>
              </a:rPr>
              <a:t> thread.</a:t>
            </a:r>
          </a:p>
          <a:p>
            <a:pPr lvl="2">
              <a:lnSpc>
                <a:spcPct val="100000"/>
              </a:lnSpc>
              <a:spcBef>
                <a:spcPts val="1000"/>
              </a:spcBef>
              <a:buClr>
                <a:schemeClr val="accent2"/>
              </a:buClr>
              <a:buFont typeface="Arial" panose="020B0604020202020204" pitchFamily="34" charset="0"/>
              <a:buChar char="•"/>
            </a:pPr>
            <a:r>
              <a:rPr lang="en-US" dirty="0" err="1">
                <a:solidFill>
                  <a:schemeClr val="tx1">
                    <a:lumMod val="85000"/>
                    <a:lumOff val="15000"/>
                  </a:schemeClr>
                </a:solidFill>
              </a:rPr>
              <a:t>Distribuir</a:t>
            </a:r>
            <a:r>
              <a:rPr lang="en-US" dirty="0">
                <a:solidFill>
                  <a:schemeClr val="tx1">
                    <a:lumMod val="85000"/>
                    <a:lumOff val="15000"/>
                  </a:schemeClr>
                </a:solidFill>
              </a:rPr>
              <a:t> </a:t>
            </a:r>
            <a:r>
              <a:rPr lang="en-US" dirty="0" err="1">
                <a:solidFill>
                  <a:schemeClr val="tx1">
                    <a:lumMod val="85000"/>
                    <a:lumOff val="15000"/>
                  </a:schemeClr>
                </a:solidFill>
              </a:rPr>
              <a:t>iteraciones</a:t>
            </a:r>
            <a:r>
              <a:rPr lang="en-US" dirty="0">
                <a:solidFill>
                  <a:schemeClr val="tx1">
                    <a:lumMod val="85000"/>
                    <a:lumOff val="15000"/>
                  </a:schemeClr>
                </a:solidFill>
              </a:rPr>
              <a:t>.</a:t>
            </a:r>
          </a:p>
        </p:txBody>
      </p:sp>
    </p:spTree>
    <p:extLst>
      <p:ext uri="{BB962C8B-B14F-4D97-AF65-F5344CB8AC3E}">
        <p14:creationId xmlns:p14="http://schemas.microsoft.com/office/powerpoint/2010/main" val="3999252510"/>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69373"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ectangle 12">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69372" y="0"/>
            <a:ext cx="911945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132" y="1443035"/>
            <a:ext cx="3970897"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ítulo 2">
            <a:extLst>
              <a:ext uri="{FF2B5EF4-FFF2-40B4-BE49-F238E27FC236}">
                <a16:creationId xmlns:a16="http://schemas.microsoft.com/office/drawing/2014/main" id="{C68A4C73-64FA-F62B-E8F1-6EAB252EAF67}"/>
              </a:ext>
            </a:extLst>
          </p:cNvPr>
          <p:cNvSpPr>
            <a:spLocks noGrp="1"/>
          </p:cNvSpPr>
          <p:nvPr>
            <p:ph type="title"/>
          </p:nvPr>
        </p:nvSpPr>
        <p:spPr>
          <a:xfrm>
            <a:off x="1260544" y="1586484"/>
            <a:ext cx="3684073" cy="3685032"/>
          </a:xfrm>
          <a:prstGeom prst="ellipse">
            <a:avLst/>
          </a:prstGeom>
          <a:solidFill>
            <a:schemeClr val="accent2">
              <a:lumMod val="75000"/>
            </a:schemeClr>
          </a:solidFill>
          <a:ln>
            <a:noFill/>
          </a:ln>
        </p:spPr>
        <p:txBody>
          <a:bodyPr vert="horz" lIns="182880" tIns="182880" rIns="182880" bIns="182880" rtlCol="0" anchor="ctr">
            <a:normAutofit/>
          </a:bodyPr>
          <a:lstStyle/>
          <a:p>
            <a:pPr defTabSz="914400"/>
            <a:r>
              <a:rPr lang="en-US" sz="3000" kern="1200" cap="all" spc="200" baseline="0">
                <a:solidFill>
                  <a:srgbClr val="FFFFFF"/>
                </a:solidFill>
                <a:latin typeface="+mj-lt"/>
                <a:ea typeface="+mj-ea"/>
                <a:cs typeface="+mj-cs"/>
              </a:rPr>
              <a:t>openmp</a:t>
            </a:r>
          </a:p>
        </p:txBody>
      </p:sp>
      <p:sp>
        <p:nvSpPr>
          <p:cNvPr id="6" name="Marcador de contenido 2"/>
          <p:cNvSpPr txBox="1">
            <a:spLocks/>
          </p:cNvSpPr>
          <p:nvPr/>
        </p:nvSpPr>
        <p:spPr>
          <a:xfrm>
            <a:off x="5590238" y="1402080"/>
            <a:ext cx="5319311" cy="4053840"/>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rmAutofit/>
          </a:bodyPr>
          <a:lstStyle>
            <a:defPPr rtl="0">
              <a:defRPr lang="es-es"/>
            </a:defPPr>
            <a:lvl1pPr marL="274320" indent="-274320" defTabSz="914400">
              <a:lnSpc>
                <a:spcPct val="90000"/>
              </a:lnSpc>
              <a:spcBef>
                <a:spcPts val="1800"/>
              </a:spcBef>
              <a:buSzPct val="100000"/>
              <a:buFont typeface="Arial" pitchFamily="34" charset="0"/>
              <a:buChar char="▪"/>
              <a:defRPr sz="2400"/>
            </a:lvl1pPr>
            <a:lvl2pPr marL="274320" lvl="1" indent="0" defTabSz="914400">
              <a:lnSpc>
                <a:spcPct val="150000"/>
              </a:lnSpc>
              <a:spcBef>
                <a:spcPts val="600"/>
              </a:spcBef>
              <a:buSzPct val="100000"/>
              <a:buFont typeface="Consolas" pitchFamily="49" charset="0"/>
              <a:buNone/>
              <a:defRPr sz="2400">
                <a:latin typeface="+mj-lt"/>
                <a:ea typeface="+mj-ea"/>
                <a:cs typeface="+mj-cs"/>
              </a:defRPr>
            </a:lvl2pPr>
            <a:lvl3pPr marL="777240" lvl="2" indent="-228600" defTabSz="914400">
              <a:lnSpc>
                <a:spcPct val="150000"/>
              </a:lnSpc>
              <a:spcBef>
                <a:spcPts val="600"/>
              </a:spcBef>
              <a:buClr>
                <a:srgbClr val="92D050"/>
              </a:buClr>
              <a:buSzPct val="100000"/>
              <a:buFont typeface="Arial" panose="020B0604020202020204" pitchFamily="34" charset="0"/>
              <a:buChar char="•"/>
              <a:defRPr sz="2400">
                <a:latin typeface="+mj-lt"/>
                <a:ea typeface="+mj-ea"/>
                <a:cs typeface="+mj-cs"/>
              </a:defRPr>
            </a:lvl3pPr>
            <a:lvl4pPr marL="1005840" indent="-228600" defTabSz="914400">
              <a:lnSpc>
                <a:spcPct val="90000"/>
              </a:lnSpc>
              <a:spcBef>
                <a:spcPts val="600"/>
              </a:spcBef>
              <a:buSzPct val="100000"/>
              <a:buFont typeface="Consolas" pitchFamily="49" charset="0"/>
              <a:buChar char="–"/>
              <a:defRPr sz="1600"/>
            </a:lvl4pPr>
            <a:lvl5pPr marL="1234440" indent="-228600" defTabSz="914400">
              <a:lnSpc>
                <a:spcPct val="90000"/>
              </a:lnSpc>
              <a:spcBef>
                <a:spcPts val="600"/>
              </a:spcBef>
              <a:buSzPct val="100000"/>
              <a:buFont typeface="Arial" pitchFamily="34" charset="0"/>
              <a:buChar char="▪"/>
              <a:defRPr sz="1600"/>
            </a:lvl5pPr>
            <a:lvl6pPr marL="1463040" indent="-228600" defTabSz="914400">
              <a:lnSpc>
                <a:spcPct val="90000"/>
              </a:lnSpc>
              <a:spcBef>
                <a:spcPts val="600"/>
              </a:spcBef>
              <a:buSzPct val="100000"/>
              <a:buFont typeface="Consolas" pitchFamily="49" charset="0"/>
              <a:buChar char="–"/>
              <a:defRPr sz="1600" baseline="0"/>
            </a:lvl6pPr>
            <a:lvl7pPr marL="1691640" indent="-228600" defTabSz="914400">
              <a:lnSpc>
                <a:spcPct val="90000"/>
              </a:lnSpc>
              <a:spcBef>
                <a:spcPts val="600"/>
              </a:spcBef>
              <a:buSzPct val="100000"/>
              <a:buFont typeface="Arial" pitchFamily="34" charset="0"/>
              <a:buChar char="▪"/>
              <a:defRPr sz="1600" baseline="0"/>
            </a:lvl7pPr>
            <a:lvl8pPr marL="1920240" indent="-228600" defTabSz="914400">
              <a:lnSpc>
                <a:spcPct val="90000"/>
              </a:lnSpc>
              <a:spcBef>
                <a:spcPts val="600"/>
              </a:spcBef>
              <a:buSzPct val="100000"/>
              <a:buFont typeface="Consolas" pitchFamily="49" charset="0"/>
              <a:buChar char="–"/>
              <a:defRPr sz="1600" baseline="0"/>
            </a:lvl8pPr>
            <a:lvl9pPr marL="2148840" indent="-228600" defTabSz="914400">
              <a:lnSpc>
                <a:spcPct val="90000"/>
              </a:lnSpc>
              <a:spcBef>
                <a:spcPts val="600"/>
              </a:spcBef>
              <a:buSzPct val="100000"/>
              <a:buFont typeface="Arial" pitchFamily="34" charset="0"/>
              <a:buChar char="▪"/>
              <a:defRPr sz="1600" baseline="0"/>
            </a:lvl9pPr>
          </a:lstStyle>
          <a:p>
            <a:pPr marL="45720" lvl="1">
              <a:lnSpc>
                <a:spcPct val="100000"/>
              </a:lnSpc>
              <a:spcBef>
                <a:spcPts val="1000"/>
              </a:spcBef>
              <a:buClr>
                <a:schemeClr val="accent2"/>
              </a:buClr>
            </a:pPr>
            <a:r>
              <a:rPr lang="en-US" b="1" dirty="0" err="1">
                <a:solidFill>
                  <a:schemeClr val="tx1">
                    <a:lumMod val="85000"/>
                    <a:lumOff val="15000"/>
                  </a:schemeClr>
                </a:solidFill>
                <a:latin typeface="+mn-lt"/>
                <a:ea typeface="+mn-ea"/>
                <a:cs typeface="+mn-cs"/>
              </a:rPr>
              <a:t>Bibliotecas</a:t>
            </a:r>
            <a:r>
              <a:rPr lang="en-US" b="1" dirty="0">
                <a:solidFill>
                  <a:schemeClr val="tx1">
                    <a:lumMod val="85000"/>
                    <a:lumOff val="15000"/>
                  </a:schemeClr>
                </a:solidFill>
                <a:latin typeface="+mn-lt"/>
                <a:ea typeface="+mn-ea"/>
                <a:cs typeface="+mn-cs"/>
              </a:rPr>
              <a:t> de </a:t>
            </a:r>
            <a:r>
              <a:rPr lang="en-US" b="1" dirty="0" err="1">
                <a:solidFill>
                  <a:schemeClr val="tx1">
                    <a:lumMod val="85000"/>
                    <a:lumOff val="15000"/>
                  </a:schemeClr>
                </a:solidFill>
                <a:latin typeface="+mn-lt"/>
                <a:ea typeface="+mn-ea"/>
                <a:cs typeface="+mn-cs"/>
              </a:rPr>
              <a:t>funciones</a:t>
            </a:r>
            <a:r>
              <a:rPr lang="en-US" b="1" dirty="0">
                <a:solidFill>
                  <a:schemeClr val="tx1">
                    <a:lumMod val="85000"/>
                    <a:lumOff val="15000"/>
                  </a:schemeClr>
                </a:solidFill>
                <a:latin typeface="+mn-lt"/>
                <a:ea typeface="+mn-ea"/>
                <a:cs typeface="+mn-cs"/>
              </a:rPr>
              <a:t>:</a:t>
            </a:r>
          </a:p>
          <a:p>
            <a:pPr lvl="2">
              <a:lnSpc>
                <a:spcPct val="100000"/>
              </a:lnSpc>
              <a:spcBef>
                <a:spcPts val="1000"/>
              </a:spcBef>
              <a:buClr>
                <a:schemeClr val="accent2"/>
              </a:buClr>
            </a:pPr>
            <a:r>
              <a:rPr lang="en-US" dirty="0" err="1">
                <a:solidFill>
                  <a:schemeClr val="tx1">
                    <a:lumMod val="85000"/>
                    <a:lumOff val="15000"/>
                  </a:schemeClr>
                </a:solidFill>
                <a:latin typeface="+mn-lt"/>
                <a:ea typeface="+mn-ea"/>
                <a:cs typeface="+mn-cs"/>
              </a:rPr>
              <a:t>Fijar</a:t>
            </a:r>
            <a:r>
              <a:rPr lang="en-US" dirty="0">
                <a:solidFill>
                  <a:schemeClr val="tx1">
                    <a:lumMod val="85000"/>
                    <a:lumOff val="15000"/>
                  </a:schemeClr>
                </a:solidFill>
                <a:latin typeface="+mn-lt"/>
                <a:ea typeface="+mn-ea"/>
                <a:cs typeface="+mn-cs"/>
              </a:rPr>
              <a:t> y usar </a:t>
            </a:r>
            <a:r>
              <a:rPr lang="en-US" dirty="0" err="1">
                <a:solidFill>
                  <a:schemeClr val="tx1">
                    <a:lumMod val="85000"/>
                    <a:lumOff val="15000"/>
                  </a:schemeClr>
                </a:solidFill>
                <a:latin typeface="+mn-lt"/>
                <a:ea typeface="+mn-ea"/>
                <a:cs typeface="+mn-cs"/>
              </a:rPr>
              <a:t>el</a:t>
            </a:r>
            <a:r>
              <a:rPr lang="en-US" dirty="0">
                <a:solidFill>
                  <a:schemeClr val="tx1">
                    <a:lumMod val="85000"/>
                    <a:lumOff val="15000"/>
                  </a:schemeClr>
                </a:solidFill>
                <a:latin typeface="+mn-lt"/>
                <a:ea typeface="+mn-ea"/>
                <a:cs typeface="+mn-cs"/>
              </a:rPr>
              <a:t> id thread.</a:t>
            </a:r>
          </a:p>
          <a:p>
            <a:pPr lvl="2">
              <a:lnSpc>
                <a:spcPct val="100000"/>
              </a:lnSpc>
              <a:spcBef>
                <a:spcPts val="1000"/>
              </a:spcBef>
              <a:buClr>
                <a:schemeClr val="accent2"/>
              </a:buClr>
            </a:pPr>
            <a:r>
              <a:rPr lang="en-US" dirty="0" err="1">
                <a:solidFill>
                  <a:schemeClr val="tx1">
                    <a:lumMod val="85000"/>
                    <a:lumOff val="15000"/>
                  </a:schemeClr>
                </a:solidFill>
                <a:latin typeface="+mn-lt"/>
                <a:ea typeface="+mn-ea"/>
                <a:cs typeface="+mn-cs"/>
              </a:rPr>
              <a:t>Consultar</a:t>
            </a:r>
            <a:r>
              <a:rPr lang="en-US" dirty="0">
                <a:solidFill>
                  <a:schemeClr val="tx1">
                    <a:lumMod val="85000"/>
                    <a:lumOff val="15000"/>
                  </a:schemeClr>
                </a:solidFill>
                <a:latin typeface="+mn-lt"/>
                <a:ea typeface="+mn-ea"/>
                <a:cs typeface="+mn-cs"/>
              </a:rPr>
              <a:t> </a:t>
            </a:r>
            <a:r>
              <a:rPr lang="en-US" dirty="0" err="1">
                <a:solidFill>
                  <a:schemeClr val="tx1">
                    <a:lumMod val="85000"/>
                    <a:lumOff val="15000"/>
                  </a:schemeClr>
                </a:solidFill>
                <a:latin typeface="+mn-lt"/>
                <a:ea typeface="+mn-ea"/>
                <a:cs typeface="+mn-cs"/>
              </a:rPr>
              <a:t>el</a:t>
            </a:r>
            <a:r>
              <a:rPr lang="en-US" dirty="0">
                <a:solidFill>
                  <a:schemeClr val="tx1">
                    <a:lumMod val="85000"/>
                    <a:lumOff val="15000"/>
                  </a:schemeClr>
                </a:solidFill>
                <a:latin typeface="+mn-lt"/>
                <a:ea typeface="+mn-ea"/>
                <a:cs typeface="+mn-cs"/>
              </a:rPr>
              <a:t> id del padre y total de </a:t>
            </a:r>
            <a:r>
              <a:rPr lang="en-US" dirty="0" err="1">
                <a:solidFill>
                  <a:schemeClr val="tx1">
                    <a:lumMod val="85000"/>
                    <a:lumOff val="15000"/>
                  </a:schemeClr>
                </a:solidFill>
                <a:latin typeface="+mn-lt"/>
                <a:ea typeface="+mn-ea"/>
                <a:cs typeface="+mn-cs"/>
              </a:rPr>
              <a:t>hermanos</a:t>
            </a:r>
            <a:r>
              <a:rPr lang="en-US" dirty="0">
                <a:solidFill>
                  <a:schemeClr val="tx1">
                    <a:lumMod val="85000"/>
                    <a:lumOff val="15000"/>
                  </a:schemeClr>
                </a:solidFill>
                <a:latin typeface="+mn-lt"/>
                <a:ea typeface="+mn-ea"/>
                <a:cs typeface="+mn-cs"/>
              </a:rPr>
              <a:t>.</a:t>
            </a:r>
          </a:p>
          <a:p>
            <a:pPr lvl="2">
              <a:lnSpc>
                <a:spcPct val="100000"/>
              </a:lnSpc>
              <a:spcBef>
                <a:spcPts val="1000"/>
              </a:spcBef>
              <a:buClr>
                <a:schemeClr val="accent2"/>
              </a:buClr>
            </a:pPr>
            <a:r>
              <a:rPr lang="en-US" dirty="0">
                <a:solidFill>
                  <a:schemeClr val="tx1">
                    <a:lumMod val="85000"/>
                    <a:lumOff val="15000"/>
                  </a:schemeClr>
                </a:solidFill>
                <a:latin typeface="+mn-lt"/>
                <a:ea typeface="+mn-ea"/>
                <a:cs typeface="+mn-cs"/>
              </a:rPr>
              <a:t>Estado del </a:t>
            </a:r>
            <a:r>
              <a:rPr lang="en-US" dirty="0" err="1">
                <a:solidFill>
                  <a:schemeClr val="tx1">
                    <a:lumMod val="85000"/>
                    <a:lumOff val="15000"/>
                  </a:schemeClr>
                </a:solidFill>
                <a:latin typeface="+mn-lt"/>
                <a:ea typeface="+mn-ea"/>
                <a:cs typeface="+mn-cs"/>
              </a:rPr>
              <a:t>bloque</a:t>
            </a:r>
            <a:r>
              <a:rPr lang="en-US" dirty="0">
                <a:solidFill>
                  <a:schemeClr val="tx1">
                    <a:lumMod val="85000"/>
                    <a:lumOff val="15000"/>
                  </a:schemeClr>
                </a:solidFill>
                <a:latin typeface="+mn-lt"/>
                <a:ea typeface="+mn-ea"/>
                <a:cs typeface="+mn-cs"/>
              </a:rPr>
              <a:t> (</a:t>
            </a:r>
            <a:r>
              <a:rPr lang="en-US" dirty="0" err="1">
                <a:solidFill>
                  <a:schemeClr val="tx1">
                    <a:lumMod val="85000"/>
                    <a:lumOff val="15000"/>
                  </a:schemeClr>
                </a:solidFill>
                <a:latin typeface="+mn-lt"/>
                <a:ea typeface="+mn-ea"/>
                <a:cs typeface="+mn-cs"/>
              </a:rPr>
              <a:t>si</a:t>
            </a:r>
            <a:r>
              <a:rPr lang="en-US" dirty="0">
                <a:solidFill>
                  <a:schemeClr val="tx1">
                    <a:lumMod val="85000"/>
                    <a:lumOff val="15000"/>
                  </a:schemeClr>
                </a:solidFill>
                <a:latin typeface="+mn-lt"/>
                <a:ea typeface="+mn-ea"/>
                <a:cs typeface="+mn-cs"/>
              </a:rPr>
              <a:t> es </a:t>
            </a:r>
            <a:r>
              <a:rPr lang="en-US" dirty="0" err="1">
                <a:solidFill>
                  <a:schemeClr val="tx1">
                    <a:lumMod val="85000"/>
                    <a:lumOff val="15000"/>
                  </a:schemeClr>
                </a:solidFill>
                <a:latin typeface="+mn-lt"/>
                <a:ea typeface="+mn-ea"/>
                <a:cs typeface="+mn-cs"/>
              </a:rPr>
              <a:t>paralelo</a:t>
            </a:r>
            <a:r>
              <a:rPr lang="en-US" dirty="0">
                <a:solidFill>
                  <a:schemeClr val="tx1">
                    <a:lumMod val="85000"/>
                    <a:lumOff val="15000"/>
                  </a:schemeClr>
                </a:solidFill>
                <a:latin typeface="+mn-lt"/>
                <a:ea typeface="+mn-ea"/>
                <a:cs typeface="+mn-cs"/>
              </a:rPr>
              <a:t> y </a:t>
            </a:r>
            <a:r>
              <a:rPr lang="en-US" dirty="0" err="1">
                <a:solidFill>
                  <a:schemeClr val="tx1">
                    <a:lumMod val="85000"/>
                    <a:lumOff val="15000"/>
                  </a:schemeClr>
                </a:solidFill>
                <a:latin typeface="+mn-lt"/>
                <a:ea typeface="+mn-ea"/>
                <a:cs typeface="+mn-cs"/>
              </a:rPr>
              <a:t>en</a:t>
            </a:r>
            <a:r>
              <a:rPr lang="en-US" dirty="0">
                <a:solidFill>
                  <a:schemeClr val="tx1">
                    <a:lumMod val="85000"/>
                    <a:lumOff val="15000"/>
                  </a:schemeClr>
                </a:solidFill>
                <a:latin typeface="+mn-lt"/>
                <a:ea typeface="+mn-ea"/>
                <a:cs typeface="+mn-cs"/>
              </a:rPr>
              <a:t> </a:t>
            </a:r>
            <a:r>
              <a:rPr lang="en-US" dirty="0" err="1">
                <a:solidFill>
                  <a:schemeClr val="tx1">
                    <a:lumMod val="85000"/>
                    <a:lumOff val="15000"/>
                  </a:schemeClr>
                </a:solidFill>
                <a:latin typeface="+mn-lt"/>
                <a:ea typeface="+mn-ea"/>
                <a:cs typeface="+mn-cs"/>
              </a:rPr>
              <a:t>qué</a:t>
            </a:r>
            <a:r>
              <a:rPr lang="en-US" dirty="0">
                <a:solidFill>
                  <a:schemeClr val="tx1">
                    <a:lumMod val="85000"/>
                    <a:lumOff val="15000"/>
                  </a:schemeClr>
                </a:solidFill>
                <a:latin typeface="+mn-lt"/>
                <a:ea typeface="+mn-ea"/>
                <a:cs typeface="+mn-cs"/>
              </a:rPr>
              <a:t> </a:t>
            </a:r>
            <a:r>
              <a:rPr lang="en-US" dirty="0" err="1">
                <a:solidFill>
                  <a:schemeClr val="tx1">
                    <a:lumMod val="85000"/>
                    <a:lumOff val="15000"/>
                  </a:schemeClr>
                </a:solidFill>
                <a:latin typeface="+mn-lt"/>
                <a:ea typeface="+mn-ea"/>
                <a:cs typeface="+mn-cs"/>
              </a:rPr>
              <a:t>nivel</a:t>
            </a:r>
            <a:r>
              <a:rPr lang="en-US" dirty="0">
                <a:solidFill>
                  <a:schemeClr val="tx1">
                    <a:lumMod val="85000"/>
                    <a:lumOff val="15000"/>
                  </a:schemeClr>
                </a:solidFill>
                <a:latin typeface="+mn-lt"/>
                <a:ea typeface="+mn-ea"/>
                <a:cs typeface="+mn-cs"/>
              </a:rPr>
              <a:t>).</a:t>
            </a:r>
          </a:p>
          <a:p>
            <a:pPr lvl="2">
              <a:lnSpc>
                <a:spcPct val="100000"/>
              </a:lnSpc>
              <a:spcBef>
                <a:spcPts val="1000"/>
              </a:spcBef>
              <a:buClr>
                <a:schemeClr val="accent2"/>
              </a:buClr>
            </a:pPr>
            <a:r>
              <a:rPr lang="en-US" dirty="0" err="1">
                <a:solidFill>
                  <a:schemeClr val="tx1">
                    <a:lumMod val="85000"/>
                    <a:lumOff val="15000"/>
                  </a:schemeClr>
                </a:solidFill>
                <a:latin typeface="+mn-lt"/>
                <a:ea typeface="+mn-ea"/>
                <a:cs typeface="+mn-cs"/>
              </a:rPr>
              <a:t>Administrar</a:t>
            </a:r>
            <a:r>
              <a:rPr lang="en-US" dirty="0">
                <a:solidFill>
                  <a:schemeClr val="tx1">
                    <a:lumMod val="85000"/>
                    <a:lumOff val="15000"/>
                  </a:schemeClr>
                </a:solidFill>
                <a:latin typeface="+mn-lt"/>
                <a:ea typeface="+mn-ea"/>
                <a:cs typeface="+mn-cs"/>
              </a:rPr>
              <a:t> </a:t>
            </a:r>
            <a:r>
              <a:rPr lang="en-US" dirty="0" err="1">
                <a:solidFill>
                  <a:schemeClr val="tx1">
                    <a:lumMod val="85000"/>
                    <a:lumOff val="15000"/>
                  </a:schemeClr>
                </a:solidFill>
                <a:latin typeface="+mn-lt"/>
                <a:ea typeface="+mn-ea"/>
                <a:cs typeface="+mn-cs"/>
              </a:rPr>
              <a:t>bloqueos</a:t>
            </a:r>
            <a:r>
              <a:rPr lang="en-US" dirty="0">
                <a:solidFill>
                  <a:schemeClr val="tx1">
                    <a:lumMod val="85000"/>
                    <a:lumOff val="15000"/>
                  </a:schemeClr>
                </a:solidFill>
                <a:latin typeface="+mn-lt"/>
                <a:ea typeface="+mn-ea"/>
                <a:cs typeface="+mn-cs"/>
              </a:rPr>
              <a:t> y </a:t>
            </a:r>
            <a:r>
              <a:rPr lang="en-US" dirty="0" err="1">
                <a:solidFill>
                  <a:schemeClr val="tx1">
                    <a:lumMod val="85000"/>
                    <a:lumOff val="15000"/>
                  </a:schemeClr>
                </a:solidFill>
                <a:latin typeface="+mn-lt"/>
                <a:ea typeface="+mn-ea"/>
                <a:cs typeface="+mn-cs"/>
              </a:rPr>
              <a:t>anidamientos</a:t>
            </a:r>
            <a:r>
              <a:rPr lang="en-US" dirty="0">
                <a:solidFill>
                  <a:schemeClr val="tx1">
                    <a:lumMod val="85000"/>
                    <a:lumOff val="15000"/>
                  </a:schemeClr>
                </a:solidFill>
                <a:latin typeface="+mn-lt"/>
                <a:ea typeface="+mn-ea"/>
                <a:cs typeface="+mn-cs"/>
              </a:rPr>
              <a:t>.</a:t>
            </a:r>
          </a:p>
          <a:p>
            <a:pPr lvl="2">
              <a:lnSpc>
                <a:spcPct val="100000"/>
              </a:lnSpc>
              <a:spcBef>
                <a:spcPts val="1000"/>
              </a:spcBef>
              <a:buClr>
                <a:schemeClr val="accent2"/>
              </a:buClr>
            </a:pPr>
            <a:r>
              <a:rPr lang="en-US" dirty="0" err="1">
                <a:solidFill>
                  <a:schemeClr val="tx1">
                    <a:lumMod val="85000"/>
                    <a:lumOff val="15000"/>
                  </a:schemeClr>
                </a:solidFill>
                <a:latin typeface="+mn-lt"/>
                <a:ea typeface="+mn-ea"/>
                <a:cs typeface="+mn-cs"/>
              </a:rPr>
              <a:t>Sincronizar</a:t>
            </a:r>
            <a:r>
              <a:rPr lang="en-US" dirty="0">
                <a:solidFill>
                  <a:schemeClr val="tx1">
                    <a:lumMod val="85000"/>
                    <a:lumOff val="15000"/>
                  </a:schemeClr>
                </a:solidFill>
                <a:latin typeface="+mn-lt"/>
                <a:ea typeface="+mn-ea"/>
                <a:cs typeface="+mn-cs"/>
              </a:rPr>
              <a:t> thread.</a:t>
            </a:r>
          </a:p>
        </p:txBody>
      </p:sp>
    </p:spTree>
    <p:extLst>
      <p:ext uri="{BB962C8B-B14F-4D97-AF65-F5344CB8AC3E}">
        <p14:creationId xmlns:p14="http://schemas.microsoft.com/office/powerpoint/2010/main" val="3253801147"/>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69373"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ectangle 12">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69372" y="0"/>
            <a:ext cx="911945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132" y="1443035"/>
            <a:ext cx="3970897"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ítulo 2">
            <a:extLst>
              <a:ext uri="{FF2B5EF4-FFF2-40B4-BE49-F238E27FC236}">
                <a16:creationId xmlns:a16="http://schemas.microsoft.com/office/drawing/2014/main" id="{A1B20231-11D5-7FDB-DB13-D13E4B88A4B1}"/>
              </a:ext>
            </a:extLst>
          </p:cNvPr>
          <p:cNvSpPr>
            <a:spLocks noGrp="1"/>
          </p:cNvSpPr>
          <p:nvPr>
            <p:ph type="title"/>
          </p:nvPr>
        </p:nvSpPr>
        <p:spPr>
          <a:xfrm>
            <a:off x="1260544" y="1586484"/>
            <a:ext cx="3684073" cy="3685032"/>
          </a:xfrm>
          <a:prstGeom prst="ellipse">
            <a:avLst/>
          </a:prstGeom>
          <a:solidFill>
            <a:schemeClr val="accent2">
              <a:lumMod val="75000"/>
            </a:schemeClr>
          </a:solidFill>
          <a:ln>
            <a:noFill/>
          </a:ln>
        </p:spPr>
        <p:txBody>
          <a:bodyPr vert="horz" lIns="182880" tIns="182880" rIns="182880" bIns="182880" rtlCol="0" anchor="ctr">
            <a:normAutofit/>
          </a:bodyPr>
          <a:lstStyle/>
          <a:p>
            <a:pPr defTabSz="914400"/>
            <a:r>
              <a:rPr lang="en-US" sz="3000" kern="1200" cap="all" spc="200" baseline="0">
                <a:solidFill>
                  <a:srgbClr val="FFFFFF"/>
                </a:solidFill>
                <a:latin typeface="+mj-lt"/>
                <a:ea typeface="+mj-ea"/>
                <a:cs typeface="+mj-cs"/>
              </a:rPr>
              <a:t>openmp</a:t>
            </a:r>
          </a:p>
        </p:txBody>
      </p:sp>
      <p:sp>
        <p:nvSpPr>
          <p:cNvPr id="6" name="Marcador de contenido 2"/>
          <p:cNvSpPr txBox="1">
            <a:spLocks/>
          </p:cNvSpPr>
          <p:nvPr/>
        </p:nvSpPr>
        <p:spPr>
          <a:xfrm>
            <a:off x="5590238" y="1402080"/>
            <a:ext cx="5319311" cy="4053840"/>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rmAutofit/>
          </a:bodyPr>
          <a:lstStyle>
            <a:defPPr rtl="0">
              <a:defRPr lang="es-es"/>
            </a:defPPr>
            <a:lvl1pPr marL="274320" indent="-274320" defTabSz="914400">
              <a:lnSpc>
                <a:spcPct val="90000"/>
              </a:lnSpc>
              <a:spcBef>
                <a:spcPts val="1800"/>
              </a:spcBef>
              <a:buSzPct val="100000"/>
              <a:buFont typeface="Arial" pitchFamily="34" charset="0"/>
              <a:buChar char="▪"/>
              <a:defRPr sz="2400">
                <a:solidFill>
                  <a:schemeClr val="dk1"/>
                </a:solidFill>
              </a:defRPr>
            </a:lvl1pPr>
            <a:lvl2pPr marL="274320" lvl="1" indent="0" defTabSz="914400">
              <a:lnSpc>
                <a:spcPct val="150000"/>
              </a:lnSpc>
              <a:spcBef>
                <a:spcPts val="600"/>
              </a:spcBef>
              <a:buSzPct val="100000"/>
              <a:buFont typeface="Consolas" pitchFamily="49" charset="0"/>
              <a:buNone/>
              <a:defRPr sz="2400">
                <a:solidFill>
                  <a:schemeClr val="dk1"/>
                </a:solidFill>
                <a:latin typeface="+mj-lt"/>
                <a:ea typeface="+mj-ea"/>
                <a:cs typeface="+mj-cs"/>
              </a:defRPr>
            </a:lvl2pPr>
            <a:lvl3pPr marL="777240" lvl="2" indent="-228600" defTabSz="914400">
              <a:lnSpc>
                <a:spcPct val="150000"/>
              </a:lnSpc>
              <a:spcBef>
                <a:spcPts val="600"/>
              </a:spcBef>
              <a:buClr>
                <a:srgbClr val="92D050"/>
              </a:buClr>
              <a:buSzPct val="100000"/>
              <a:buFont typeface="Arial" panose="020B0604020202020204" pitchFamily="34" charset="0"/>
              <a:buChar char="•"/>
              <a:defRPr sz="2400">
                <a:solidFill>
                  <a:schemeClr val="dk1"/>
                </a:solidFill>
                <a:latin typeface="+mj-lt"/>
                <a:ea typeface="+mj-ea"/>
                <a:cs typeface="+mj-cs"/>
              </a:defRPr>
            </a:lvl3pPr>
            <a:lvl4pPr marL="1005840" indent="-228600" defTabSz="914400">
              <a:lnSpc>
                <a:spcPct val="90000"/>
              </a:lnSpc>
              <a:spcBef>
                <a:spcPts val="600"/>
              </a:spcBef>
              <a:buSzPct val="100000"/>
              <a:buFont typeface="Consolas" pitchFamily="49" charset="0"/>
              <a:buChar char="–"/>
              <a:defRPr sz="1600">
                <a:solidFill>
                  <a:schemeClr val="dk1"/>
                </a:solidFill>
              </a:defRPr>
            </a:lvl4pPr>
            <a:lvl5pPr marL="1234440" indent="-228600" defTabSz="914400">
              <a:lnSpc>
                <a:spcPct val="90000"/>
              </a:lnSpc>
              <a:spcBef>
                <a:spcPts val="600"/>
              </a:spcBef>
              <a:buSzPct val="100000"/>
              <a:buFont typeface="Arial" pitchFamily="34" charset="0"/>
              <a:buChar char="▪"/>
              <a:defRPr sz="1600">
                <a:solidFill>
                  <a:schemeClr val="dk1"/>
                </a:solidFill>
              </a:defRPr>
            </a:lvl5pPr>
            <a:lvl6pPr marL="1463040" indent="-228600" defTabSz="914400">
              <a:lnSpc>
                <a:spcPct val="90000"/>
              </a:lnSpc>
              <a:spcBef>
                <a:spcPts val="600"/>
              </a:spcBef>
              <a:buSzPct val="100000"/>
              <a:buFont typeface="Consolas" pitchFamily="49" charset="0"/>
              <a:buChar char="–"/>
              <a:defRPr sz="1600" baseline="0">
                <a:solidFill>
                  <a:schemeClr val="dk1"/>
                </a:solidFill>
              </a:defRPr>
            </a:lvl6pPr>
            <a:lvl7pPr marL="1691640" indent="-228600" defTabSz="914400">
              <a:lnSpc>
                <a:spcPct val="90000"/>
              </a:lnSpc>
              <a:spcBef>
                <a:spcPts val="600"/>
              </a:spcBef>
              <a:buSzPct val="100000"/>
              <a:buFont typeface="Arial" pitchFamily="34" charset="0"/>
              <a:buChar char="▪"/>
              <a:defRPr sz="1600" baseline="0">
                <a:solidFill>
                  <a:schemeClr val="dk1"/>
                </a:solidFill>
              </a:defRPr>
            </a:lvl7pPr>
            <a:lvl8pPr marL="1920240" indent="-228600" defTabSz="914400">
              <a:lnSpc>
                <a:spcPct val="90000"/>
              </a:lnSpc>
              <a:spcBef>
                <a:spcPts val="600"/>
              </a:spcBef>
              <a:buSzPct val="100000"/>
              <a:buFont typeface="Consolas" pitchFamily="49" charset="0"/>
              <a:buChar char="–"/>
              <a:defRPr sz="1600" baseline="0">
                <a:solidFill>
                  <a:schemeClr val="dk1"/>
                </a:solidFill>
              </a:defRPr>
            </a:lvl8pPr>
            <a:lvl9pPr marL="2148840" indent="-228600" defTabSz="914400">
              <a:lnSpc>
                <a:spcPct val="90000"/>
              </a:lnSpc>
              <a:spcBef>
                <a:spcPts val="600"/>
              </a:spcBef>
              <a:buSzPct val="100000"/>
              <a:buFont typeface="Arial" pitchFamily="34" charset="0"/>
              <a:buChar char="▪"/>
              <a:defRPr sz="1600" baseline="0">
                <a:solidFill>
                  <a:schemeClr val="dk1"/>
                </a:solidFill>
              </a:defRPr>
            </a:lvl9pPr>
          </a:lstStyle>
          <a:p>
            <a:pPr marL="45720" lvl="1">
              <a:lnSpc>
                <a:spcPct val="100000"/>
              </a:lnSpc>
              <a:spcBef>
                <a:spcPts val="1000"/>
              </a:spcBef>
              <a:buClr>
                <a:schemeClr val="accent2"/>
              </a:buClr>
            </a:pPr>
            <a:r>
              <a:rPr lang="en-US" b="1" dirty="0">
                <a:solidFill>
                  <a:schemeClr val="tx1">
                    <a:lumMod val="85000"/>
                    <a:lumOff val="15000"/>
                  </a:schemeClr>
                </a:solidFill>
                <a:latin typeface="+mn-lt"/>
                <a:ea typeface="+mn-ea"/>
                <a:cs typeface="+mn-cs"/>
              </a:rPr>
              <a:t>Variables de </a:t>
            </a:r>
            <a:r>
              <a:rPr lang="en-US" b="1" dirty="0" err="1">
                <a:solidFill>
                  <a:schemeClr val="tx1">
                    <a:lumMod val="85000"/>
                    <a:lumOff val="15000"/>
                  </a:schemeClr>
                </a:solidFill>
                <a:latin typeface="+mn-lt"/>
                <a:ea typeface="+mn-ea"/>
                <a:cs typeface="+mn-cs"/>
              </a:rPr>
              <a:t>Entorno</a:t>
            </a:r>
            <a:r>
              <a:rPr lang="en-US" b="1" dirty="0">
                <a:solidFill>
                  <a:schemeClr val="tx1">
                    <a:lumMod val="85000"/>
                    <a:lumOff val="15000"/>
                  </a:schemeClr>
                </a:solidFill>
                <a:latin typeface="+mn-lt"/>
                <a:ea typeface="+mn-ea"/>
                <a:cs typeface="+mn-cs"/>
              </a:rPr>
              <a:t>:</a:t>
            </a:r>
          </a:p>
          <a:p>
            <a:pPr lvl="2">
              <a:lnSpc>
                <a:spcPct val="100000"/>
              </a:lnSpc>
              <a:spcBef>
                <a:spcPts val="1000"/>
              </a:spcBef>
              <a:buClr>
                <a:schemeClr val="accent2"/>
              </a:buClr>
            </a:pPr>
            <a:r>
              <a:rPr lang="en-US" dirty="0" err="1">
                <a:solidFill>
                  <a:schemeClr val="tx1">
                    <a:lumMod val="85000"/>
                    <a:lumOff val="15000"/>
                  </a:schemeClr>
                </a:solidFill>
                <a:latin typeface="+mn-lt"/>
                <a:ea typeface="+mn-ea"/>
                <a:cs typeface="+mn-cs"/>
              </a:rPr>
              <a:t>Fijar</a:t>
            </a:r>
            <a:r>
              <a:rPr lang="en-US" dirty="0">
                <a:solidFill>
                  <a:schemeClr val="tx1">
                    <a:lumMod val="85000"/>
                    <a:lumOff val="15000"/>
                  </a:schemeClr>
                </a:solidFill>
                <a:latin typeface="+mn-lt"/>
                <a:ea typeface="+mn-ea"/>
                <a:cs typeface="+mn-cs"/>
              </a:rPr>
              <a:t> </a:t>
            </a:r>
            <a:r>
              <a:rPr lang="en-US" dirty="0" err="1">
                <a:solidFill>
                  <a:schemeClr val="tx1">
                    <a:lumMod val="85000"/>
                    <a:lumOff val="15000"/>
                  </a:schemeClr>
                </a:solidFill>
                <a:latin typeface="+mn-lt"/>
                <a:ea typeface="+mn-ea"/>
                <a:cs typeface="+mn-cs"/>
              </a:rPr>
              <a:t>el</a:t>
            </a:r>
            <a:r>
              <a:rPr lang="en-US" dirty="0">
                <a:solidFill>
                  <a:schemeClr val="tx1">
                    <a:lumMod val="85000"/>
                    <a:lumOff val="15000"/>
                  </a:schemeClr>
                </a:solidFill>
                <a:latin typeface="+mn-lt"/>
                <a:ea typeface="+mn-ea"/>
                <a:cs typeface="+mn-cs"/>
              </a:rPr>
              <a:t> </a:t>
            </a:r>
            <a:r>
              <a:rPr lang="en-US" dirty="0" err="1">
                <a:solidFill>
                  <a:schemeClr val="tx1">
                    <a:lumMod val="85000"/>
                    <a:lumOff val="15000"/>
                  </a:schemeClr>
                </a:solidFill>
                <a:latin typeface="+mn-lt"/>
                <a:ea typeface="+mn-ea"/>
                <a:cs typeface="+mn-cs"/>
              </a:rPr>
              <a:t>número</a:t>
            </a:r>
            <a:r>
              <a:rPr lang="en-US" dirty="0">
                <a:solidFill>
                  <a:schemeClr val="tx1">
                    <a:lumMod val="85000"/>
                    <a:lumOff val="15000"/>
                  </a:schemeClr>
                </a:solidFill>
                <a:latin typeface="+mn-lt"/>
                <a:ea typeface="+mn-ea"/>
                <a:cs typeface="+mn-cs"/>
              </a:rPr>
              <a:t> </a:t>
            </a:r>
            <a:r>
              <a:rPr lang="en-US" dirty="0" err="1">
                <a:solidFill>
                  <a:schemeClr val="tx1">
                    <a:lumMod val="85000"/>
                    <a:lumOff val="15000"/>
                  </a:schemeClr>
                </a:solidFill>
                <a:latin typeface="+mn-lt"/>
                <a:ea typeface="+mn-ea"/>
                <a:cs typeface="+mn-cs"/>
              </a:rPr>
              <a:t>máximo</a:t>
            </a:r>
            <a:r>
              <a:rPr lang="en-US" dirty="0">
                <a:solidFill>
                  <a:schemeClr val="tx1">
                    <a:lumMod val="85000"/>
                    <a:lumOff val="15000"/>
                  </a:schemeClr>
                </a:solidFill>
                <a:latin typeface="+mn-lt"/>
                <a:ea typeface="+mn-ea"/>
                <a:cs typeface="+mn-cs"/>
              </a:rPr>
              <a:t> de thread.</a:t>
            </a:r>
          </a:p>
          <a:p>
            <a:pPr lvl="2">
              <a:lnSpc>
                <a:spcPct val="100000"/>
              </a:lnSpc>
              <a:spcBef>
                <a:spcPts val="1000"/>
              </a:spcBef>
              <a:buClr>
                <a:schemeClr val="accent2"/>
              </a:buClr>
            </a:pPr>
            <a:r>
              <a:rPr lang="en-US" dirty="0" err="1">
                <a:solidFill>
                  <a:schemeClr val="tx1">
                    <a:lumMod val="85000"/>
                    <a:lumOff val="15000"/>
                  </a:schemeClr>
                </a:solidFill>
                <a:latin typeface="+mn-lt"/>
                <a:ea typeface="+mn-ea"/>
                <a:cs typeface="+mn-cs"/>
              </a:rPr>
              <a:t>Fijar</a:t>
            </a:r>
            <a:r>
              <a:rPr lang="en-US" dirty="0">
                <a:solidFill>
                  <a:schemeClr val="tx1">
                    <a:lumMod val="85000"/>
                    <a:lumOff val="15000"/>
                  </a:schemeClr>
                </a:solidFill>
                <a:latin typeface="+mn-lt"/>
                <a:ea typeface="+mn-ea"/>
                <a:cs typeface="+mn-cs"/>
              </a:rPr>
              <a:t> </a:t>
            </a:r>
            <a:r>
              <a:rPr lang="en-US" dirty="0" err="1">
                <a:solidFill>
                  <a:schemeClr val="tx1">
                    <a:lumMod val="85000"/>
                    <a:lumOff val="15000"/>
                  </a:schemeClr>
                </a:solidFill>
                <a:latin typeface="+mn-lt"/>
                <a:ea typeface="+mn-ea"/>
                <a:cs typeface="+mn-cs"/>
              </a:rPr>
              <a:t>el</a:t>
            </a:r>
            <a:r>
              <a:rPr lang="en-US" dirty="0">
                <a:solidFill>
                  <a:schemeClr val="tx1">
                    <a:lumMod val="85000"/>
                    <a:lumOff val="15000"/>
                  </a:schemeClr>
                </a:solidFill>
                <a:latin typeface="+mn-lt"/>
                <a:ea typeface="+mn-ea"/>
                <a:cs typeface="+mn-cs"/>
              </a:rPr>
              <a:t> </a:t>
            </a:r>
            <a:r>
              <a:rPr lang="en-US" dirty="0" err="1">
                <a:solidFill>
                  <a:schemeClr val="tx1">
                    <a:lumMod val="85000"/>
                    <a:lumOff val="15000"/>
                  </a:schemeClr>
                </a:solidFill>
                <a:latin typeface="+mn-lt"/>
                <a:ea typeface="+mn-ea"/>
                <a:cs typeface="+mn-cs"/>
              </a:rPr>
              <a:t>tamaño</a:t>
            </a:r>
            <a:r>
              <a:rPr lang="en-US" dirty="0">
                <a:solidFill>
                  <a:schemeClr val="tx1">
                    <a:lumMod val="85000"/>
                    <a:lumOff val="15000"/>
                  </a:schemeClr>
                </a:solidFill>
                <a:latin typeface="+mn-lt"/>
                <a:ea typeface="+mn-ea"/>
                <a:cs typeface="+mn-cs"/>
              </a:rPr>
              <a:t> de stack </a:t>
            </a:r>
            <a:r>
              <a:rPr lang="en-US" dirty="0" err="1">
                <a:solidFill>
                  <a:schemeClr val="tx1">
                    <a:lumMod val="85000"/>
                    <a:lumOff val="15000"/>
                  </a:schemeClr>
                </a:solidFill>
                <a:latin typeface="+mn-lt"/>
                <a:ea typeface="+mn-ea"/>
                <a:cs typeface="+mn-cs"/>
              </a:rPr>
              <a:t>por</a:t>
            </a:r>
            <a:r>
              <a:rPr lang="en-US" dirty="0">
                <a:solidFill>
                  <a:schemeClr val="tx1">
                    <a:lumMod val="85000"/>
                    <a:lumOff val="15000"/>
                  </a:schemeClr>
                </a:solidFill>
                <a:latin typeface="+mn-lt"/>
                <a:ea typeface="+mn-ea"/>
                <a:cs typeface="+mn-cs"/>
              </a:rPr>
              <a:t> thread.</a:t>
            </a:r>
          </a:p>
          <a:p>
            <a:pPr lvl="2">
              <a:lnSpc>
                <a:spcPct val="100000"/>
              </a:lnSpc>
              <a:spcBef>
                <a:spcPts val="1000"/>
              </a:spcBef>
              <a:buClr>
                <a:schemeClr val="accent2"/>
              </a:buClr>
            </a:pPr>
            <a:r>
              <a:rPr lang="en-US" dirty="0" err="1">
                <a:solidFill>
                  <a:schemeClr val="tx1">
                    <a:lumMod val="85000"/>
                    <a:lumOff val="15000"/>
                  </a:schemeClr>
                </a:solidFill>
                <a:latin typeface="+mn-lt"/>
                <a:ea typeface="+mn-ea"/>
                <a:cs typeface="+mn-cs"/>
              </a:rPr>
              <a:t>Fijar</a:t>
            </a:r>
            <a:r>
              <a:rPr lang="en-US" dirty="0">
                <a:solidFill>
                  <a:schemeClr val="tx1">
                    <a:lumMod val="85000"/>
                    <a:lumOff val="15000"/>
                  </a:schemeClr>
                </a:solidFill>
                <a:latin typeface="+mn-lt"/>
                <a:ea typeface="+mn-ea"/>
                <a:cs typeface="+mn-cs"/>
              </a:rPr>
              <a:t> </a:t>
            </a:r>
            <a:r>
              <a:rPr lang="en-US" dirty="0" err="1">
                <a:solidFill>
                  <a:schemeClr val="tx1">
                    <a:lumMod val="85000"/>
                    <a:lumOff val="15000"/>
                  </a:schemeClr>
                </a:solidFill>
                <a:latin typeface="+mn-lt"/>
                <a:ea typeface="+mn-ea"/>
                <a:cs typeface="+mn-cs"/>
              </a:rPr>
              <a:t>afinidad</a:t>
            </a:r>
            <a:r>
              <a:rPr lang="en-US" dirty="0">
                <a:solidFill>
                  <a:schemeClr val="tx1">
                    <a:lumMod val="85000"/>
                    <a:lumOff val="15000"/>
                  </a:schemeClr>
                </a:solidFill>
                <a:latin typeface="+mn-lt"/>
                <a:ea typeface="+mn-ea"/>
                <a:cs typeface="+mn-cs"/>
              </a:rPr>
              <a:t> de thread a </a:t>
            </a:r>
            <a:r>
              <a:rPr lang="en-US" dirty="0" err="1">
                <a:solidFill>
                  <a:schemeClr val="tx1">
                    <a:lumMod val="85000"/>
                    <a:lumOff val="15000"/>
                  </a:schemeClr>
                </a:solidFill>
                <a:latin typeface="+mn-lt"/>
                <a:ea typeface="+mn-ea"/>
                <a:cs typeface="+mn-cs"/>
              </a:rPr>
              <a:t>procesadores</a:t>
            </a:r>
            <a:r>
              <a:rPr lang="en-US" dirty="0">
                <a:solidFill>
                  <a:schemeClr val="tx1">
                    <a:lumMod val="85000"/>
                    <a:lumOff val="15000"/>
                  </a:schemeClr>
                </a:solidFill>
                <a:latin typeface="+mn-lt"/>
                <a:ea typeface="+mn-ea"/>
                <a:cs typeface="+mn-cs"/>
              </a:rPr>
              <a:t>.</a:t>
            </a:r>
          </a:p>
          <a:p>
            <a:pPr lvl="2">
              <a:lnSpc>
                <a:spcPct val="100000"/>
              </a:lnSpc>
              <a:spcBef>
                <a:spcPts val="1000"/>
              </a:spcBef>
              <a:buClr>
                <a:schemeClr val="accent2"/>
              </a:buClr>
            </a:pPr>
            <a:r>
              <a:rPr lang="en-US" dirty="0" err="1">
                <a:solidFill>
                  <a:schemeClr val="tx1">
                    <a:lumMod val="85000"/>
                    <a:lumOff val="15000"/>
                  </a:schemeClr>
                </a:solidFill>
                <a:latin typeface="+mn-lt"/>
                <a:ea typeface="+mn-ea"/>
                <a:cs typeface="+mn-cs"/>
              </a:rPr>
              <a:t>Planificación</a:t>
            </a:r>
            <a:r>
              <a:rPr lang="en-US" dirty="0">
                <a:solidFill>
                  <a:schemeClr val="tx1">
                    <a:lumMod val="85000"/>
                    <a:lumOff val="15000"/>
                  </a:schemeClr>
                </a:solidFill>
                <a:latin typeface="+mn-lt"/>
                <a:ea typeface="+mn-ea"/>
                <a:cs typeface="+mn-cs"/>
              </a:rPr>
              <a:t> de thread.</a:t>
            </a:r>
          </a:p>
          <a:p>
            <a:pPr lvl="2">
              <a:lnSpc>
                <a:spcPct val="100000"/>
              </a:lnSpc>
              <a:spcBef>
                <a:spcPts val="1000"/>
              </a:spcBef>
              <a:buClr>
                <a:schemeClr val="accent2"/>
              </a:buClr>
            </a:pPr>
            <a:r>
              <a:rPr lang="en-US" dirty="0" err="1">
                <a:solidFill>
                  <a:schemeClr val="tx1">
                    <a:lumMod val="85000"/>
                    <a:lumOff val="15000"/>
                  </a:schemeClr>
                </a:solidFill>
                <a:latin typeface="+mn-lt"/>
                <a:ea typeface="+mn-ea"/>
                <a:cs typeface="+mn-cs"/>
              </a:rPr>
              <a:t>Administrar</a:t>
            </a:r>
            <a:r>
              <a:rPr lang="en-US" dirty="0">
                <a:solidFill>
                  <a:schemeClr val="tx1">
                    <a:lumMod val="85000"/>
                    <a:lumOff val="15000"/>
                  </a:schemeClr>
                </a:solidFill>
                <a:latin typeface="+mn-lt"/>
                <a:ea typeface="+mn-ea"/>
                <a:cs typeface="+mn-cs"/>
              </a:rPr>
              <a:t> </a:t>
            </a:r>
            <a:r>
              <a:rPr lang="en-US" dirty="0" err="1">
                <a:solidFill>
                  <a:schemeClr val="tx1">
                    <a:lumMod val="85000"/>
                    <a:lumOff val="15000"/>
                  </a:schemeClr>
                </a:solidFill>
                <a:latin typeface="+mn-lt"/>
                <a:ea typeface="+mn-ea"/>
                <a:cs typeface="+mn-cs"/>
              </a:rPr>
              <a:t>paralelismo</a:t>
            </a:r>
            <a:r>
              <a:rPr lang="en-US" dirty="0">
                <a:solidFill>
                  <a:schemeClr val="tx1">
                    <a:lumMod val="85000"/>
                    <a:lumOff val="15000"/>
                  </a:schemeClr>
                </a:solidFill>
                <a:latin typeface="+mn-lt"/>
                <a:ea typeface="+mn-ea"/>
                <a:cs typeface="+mn-cs"/>
              </a:rPr>
              <a:t> </a:t>
            </a:r>
            <a:r>
              <a:rPr lang="en-US" dirty="0" err="1">
                <a:solidFill>
                  <a:schemeClr val="tx1">
                    <a:lumMod val="85000"/>
                    <a:lumOff val="15000"/>
                  </a:schemeClr>
                </a:solidFill>
                <a:latin typeface="+mn-lt"/>
                <a:ea typeface="+mn-ea"/>
                <a:cs typeface="+mn-cs"/>
              </a:rPr>
              <a:t>anidado</a:t>
            </a:r>
            <a:r>
              <a:rPr lang="en-US" dirty="0">
                <a:solidFill>
                  <a:schemeClr val="tx1">
                    <a:lumMod val="85000"/>
                    <a:lumOff val="15000"/>
                  </a:schemeClr>
                </a:solidFill>
                <a:latin typeface="+mn-lt"/>
                <a:ea typeface="+mn-ea"/>
                <a:cs typeface="+mn-cs"/>
              </a:rPr>
              <a:t>.</a:t>
            </a:r>
          </a:p>
        </p:txBody>
      </p:sp>
    </p:spTree>
    <p:extLst>
      <p:ext uri="{BB962C8B-B14F-4D97-AF65-F5344CB8AC3E}">
        <p14:creationId xmlns:p14="http://schemas.microsoft.com/office/powerpoint/2010/main" val="295389678"/>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12">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354" y="1248156"/>
            <a:ext cx="9690116"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1951" y="1060704"/>
            <a:ext cx="10064922"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ítulo 2">
            <a:extLst>
              <a:ext uri="{FF2B5EF4-FFF2-40B4-BE49-F238E27FC236}">
                <a16:creationId xmlns:a16="http://schemas.microsoft.com/office/drawing/2014/main" id="{4D2B2B97-CEA3-E27A-DD7E-39372953B26B}"/>
              </a:ext>
            </a:extLst>
          </p:cNvPr>
          <p:cNvSpPr>
            <a:spLocks noGrp="1"/>
          </p:cNvSpPr>
          <p:nvPr>
            <p:ph type="title"/>
          </p:nvPr>
        </p:nvSpPr>
        <p:spPr>
          <a:xfrm>
            <a:off x="2230554" y="467418"/>
            <a:ext cx="7727716" cy="1188720"/>
          </a:xfrm>
          <a:solidFill>
            <a:srgbClr val="FFFFFF"/>
          </a:solidFill>
        </p:spPr>
        <p:txBody>
          <a:bodyPr vert="horz" lIns="182880" tIns="182880" rIns="182880" bIns="182880" rtlCol="0" anchor="ctr">
            <a:normAutofit/>
          </a:bodyPr>
          <a:lstStyle/>
          <a:p>
            <a:pPr defTabSz="914400"/>
            <a:r>
              <a:rPr lang="en-US" sz="2800" kern="1200" cap="all" spc="200" baseline="0" dirty="0">
                <a:solidFill>
                  <a:srgbClr val="262626"/>
                </a:solidFill>
                <a:latin typeface="+mj-lt"/>
                <a:ea typeface="+mj-ea"/>
                <a:cs typeface="+mj-cs"/>
              </a:rPr>
              <a:t>openmp</a:t>
            </a:r>
          </a:p>
        </p:txBody>
      </p:sp>
      <p:sp>
        <p:nvSpPr>
          <p:cNvPr id="6" name="Marcador de contenido 2"/>
          <p:cNvSpPr txBox="1">
            <a:spLocks/>
          </p:cNvSpPr>
          <p:nvPr/>
        </p:nvSpPr>
        <p:spPr>
          <a:xfrm>
            <a:off x="1705617" y="2291262"/>
            <a:ext cx="8777226" cy="2879256"/>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a:bodyPr>
          <a:lstStyle>
            <a:defPPr rtl="0">
              <a:defRPr lang="es-es"/>
            </a:defPPr>
            <a:lvl1pPr marL="274320" indent="-274320" defTabSz="914400">
              <a:lnSpc>
                <a:spcPct val="90000"/>
              </a:lnSpc>
              <a:spcBef>
                <a:spcPts val="1800"/>
              </a:spcBef>
              <a:buSzPct val="100000"/>
              <a:buFont typeface="Arial" pitchFamily="34" charset="0"/>
              <a:buChar char="▪"/>
              <a:defRPr sz="2400">
                <a:solidFill>
                  <a:schemeClr val="dk1"/>
                </a:solidFill>
              </a:defRPr>
            </a:lvl1pPr>
            <a:lvl2pPr marL="274320" lvl="1" indent="0" defTabSz="914400">
              <a:lnSpc>
                <a:spcPct val="150000"/>
              </a:lnSpc>
              <a:spcBef>
                <a:spcPts val="600"/>
              </a:spcBef>
              <a:buSzPct val="100000"/>
              <a:buFont typeface="Consolas" pitchFamily="49" charset="0"/>
              <a:buNone/>
              <a:defRPr sz="2400">
                <a:solidFill>
                  <a:schemeClr val="dk1"/>
                </a:solidFill>
                <a:latin typeface="+mj-lt"/>
                <a:ea typeface="+mj-ea"/>
                <a:cs typeface="+mj-cs"/>
              </a:defRPr>
            </a:lvl2pPr>
            <a:lvl3pPr marL="777240" lvl="2" indent="-228600" defTabSz="914400">
              <a:lnSpc>
                <a:spcPct val="150000"/>
              </a:lnSpc>
              <a:spcBef>
                <a:spcPts val="600"/>
              </a:spcBef>
              <a:buClr>
                <a:srgbClr val="92D050"/>
              </a:buClr>
              <a:buSzPct val="100000"/>
              <a:buFont typeface="Arial" panose="020B0604020202020204" pitchFamily="34" charset="0"/>
              <a:buChar char="•"/>
              <a:defRPr sz="2400">
                <a:solidFill>
                  <a:schemeClr val="dk1"/>
                </a:solidFill>
                <a:latin typeface="+mj-lt"/>
                <a:ea typeface="+mj-ea"/>
                <a:cs typeface="+mj-cs"/>
              </a:defRPr>
            </a:lvl3pPr>
            <a:lvl4pPr marL="1005840" indent="-228600" defTabSz="914400">
              <a:lnSpc>
                <a:spcPct val="90000"/>
              </a:lnSpc>
              <a:spcBef>
                <a:spcPts val="600"/>
              </a:spcBef>
              <a:buSzPct val="100000"/>
              <a:buFont typeface="Consolas" pitchFamily="49" charset="0"/>
              <a:buChar char="–"/>
              <a:defRPr sz="1600">
                <a:solidFill>
                  <a:schemeClr val="dk1"/>
                </a:solidFill>
              </a:defRPr>
            </a:lvl4pPr>
            <a:lvl5pPr marL="1234440" indent="-228600" defTabSz="914400">
              <a:lnSpc>
                <a:spcPct val="90000"/>
              </a:lnSpc>
              <a:spcBef>
                <a:spcPts val="600"/>
              </a:spcBef>
              <a:buSzPct val="100000"/>
              <a:buFont typeface="Arial" pitchFamily="34" charset="0"/>
              <a:buChar char="▪"/>
              <a:defRPr sz="1600">
                <a:solidFill>
                  <a:schemeClr val="dk1"/>
                </a:solidFill>
              </a:defRPr>
            </a:lvl5pPr>
            <a:lvl6pPr marL="1463040" indent="-228600" defTabSz="914400">
              <a:lnSpc>
                <a:spcPct val="90000"/>
              </a:lnSpc>
              <a:spcBef>
                <a:spcPts val="600"/>
              </a:spcBef>
              <a:buSzPct val="100000"/>
              <a:buFont typeface="Consolas" pitchFamily="49" charset="0"/>
              <a:buChar char="–"/>
              <a:defRPr sz="1600" baseline="0">
                <a:solidFill>
                  <a:schemeClr val="dk1"/>
                </a:solidFill>
              </a:defRPr>
            </a:lvl6pPr>
            <a:lvl7pPr marL="1691640" indent="-228600" defTabSz="914400">
              <a:lnSpc>
                <a:spcPct val="90000"/>
              </a:lnSpc>
              <a:spcBef>
                <a:spcPts val="600"/>
              </a:spcBef>
              <a:buSzPct val="100000"/>
              <a:buFont typeface="Arial" pitchFamily="34" charset="0"/>
              <a:buChar char="▪"/>
              <a:defRPr sz="1600" baseline="0">
                <a:solidFill>
                  <a:schemeClr val="dk1"/>
                </a:solidFill>
              </a:defRPr>
            </a:lvl7pPr>
            <a:lvl8pPr marL="1920240" indent="-228600" defTabSz="914400">
              <a:lnSpc>
                <a:spcPct val="90000"/>
              </a:lnSpc>
              <a:spcBef>
                <a:spcPts val="600"/>
              </a:spcBef>
              <a:buSzPct val="100000"/>
              <a:buFont typeface="Consolas" pitchFamily="49" charset="0"/>
              <a:buChar char="–"/>
              <a:defRPr sz="1600" baseline="0">
                <a:solidFill>
                  <a:schemeClr val="dk1"/>
                </a:solidFill>
              </a:defRPr>
            </a:lvl8pPr>
            <a:lvl9pPr marL="2148840" indent="-228600" defTabSz="914400">
              <a:lnSpc>
                <a:spcPct val="90000"/>
              </a:lnSpc>
              <a:spcBef>
                <a:spcPts val="600"/>
              </a:spcBef>
              <a:buSzPct val="100000"/>
              <a:buFont typeface="Arial" pitchFamily="34" charset="0"/>
              <a:buChar char="▪"/>
              <a:defRPr sz="1600" baseline="0">
                <a:solidFill>
                  <a:schemeClr val="dk1"/>
                </a:solidFill>
              </a:defRPr>
            </a:lvl9pPr>
          </a:lstStyle>
          <a:p>
            <a:pPr marL="45720" lvl="1">
              <a:lnSpc>
                <a:spcPct val="90000"/>
              </a:lnSpc>
              <a:spcBef>
                <a:spcPts val="1000"/>
              </a:spcBef>
              <a:buClr>
                <a:schemeClr val="accent2"/>
              </a:buClr>
            </a:pPr>
            <a:r>
              <a:rPr lang="en-US" b="1" dirty="0">
                <a:solidFill>
                  <a:srgbClr val="404040"/>
                </a:solidFill>
                <a:latin typeface="+mn-lt"/>
                <a:ea typeface="+mn-ea"/>
                <a:cs typeface="+mn-cs"/>
              </a:rPr>
              <a:t>No es </a:t>
            </a:r>
            <a:r>
              <a:rPr lang="en-US" b="1" dirty="0" err="1">
                <a:solidFill>
                  <a:srgbClr val="404040"/>
                </a:solidFill>
                <a:latin typeface="+mn-lt"/>
                <a:ea typeface="+mn-ea"/>
                <a:cs typeface="+mn-cs"/>
              </a:rPr>
              <a:t>una</a:t>
            </a:r>
            <a:r>
              <a:rPr lang="en-US" b="1" dirty="0">
                <a:solidFill>
                  <a:srgbClr val="404040"/>
                </a:solidFill>
                <a:latin typeface="+mn-lt"/>
                <a:ea typeface="+mn-ea"/>
                <a:cs typeface="+mn-cs"/>
              </a:rPr>
              <a:t> </a:t>
            </a:r>
            <a:r>
              <a:rPr lang="en-US" b="1" dirty="0" err="1">
                <a:solidFill>
                  <a:srgbClr val="404040"/>
                </a:solidFill>
                <a:latin typeface="+mn-lt"/>
                <a:ea typeface="+mn-ea"/>
                <a:cs typeface="+mn-cs"/>
              </a:rPr>
              <a:t>herramienta</a:t>
            </a:r>
            <a:r>
              <a:rPr lang="en-US" b="1" dirty="0">
                <a:solidFill>
                  <a:srgbClr val="404040"/>
                </a:solidFill>
                <a:latin typeface="+mn-lt"/>
                <a:ea typeface="+mn-ea"/>
                <a:cs typeface="+mn-cs"/>
              </a:rPr>
              <a:t> que </a:t>
            </a:r>
            <a:r>
              <a:rPr lang="en-US" b="1" dirty="0" err="1">
                <a:solidFill>
                  <a:srgbClr val="404040"/>
                </a:solidFill>
                <a:latin typeface="+mn-lt"/>
                <a:ea typeface="+mn-ea"/>
                <a:cs typeface="+mn-cs"/>
              </a:rPr>
              <a:t>brinda</a:t>
            </a:r>
            <a:r>
              <a:rPr lang="en-US" b="1" dirty="0">
                <a:solidFill>
                  <a:srgbClr val="404040"/>
                </a:solidFill>
                <a:latin typeface="+mn-lt"/>
                <a:ea typeface="+mn-ea"/>
                <a:cs typeface="+mn-cs"/>
              </a:rPr>
              <a:t>…</a:t>
            </a:r>
          </a:p>
          <a:p>
            <a:pPr lvl="2">
              <a:lnSpc>
                <a:spcPct val="90000"/>
              </a:lnSpc>
              <a:spcBef>
                <a:spcPts val="1000"/>
              </a:spcBef>
              <a:buClr>
                <a:schemeClr val="accent2"/>
              </a:buClr>
            </a:pPr>
            <a:r>
              <a:rPr lang="en-US" dirty="0">
                <a:solidFill>
                  <a:srgbClr val="404040"/>
                </a:solidFill>
                <a:latin typeface="+mn-lt"/>
                <a:ea typeface="+mn-ea"/>
                <a:cs typeface="+mn-cs"/>
              </a:rPr>
              <a:t>La </a:t>
            </a:r>
            <a:r>
              <a:rPr lang="en-US" dirty="0" err="1">
                <a:solidFill>
                  <a:srgbClr val="404040"/>
                </a:solidFill>
                <a:latin typeface="+mn-lt"/>
                <a:ea typeface="+mn-ea"/>
                <a:cs typeface="+mn-cs"/>
              </a:rPr>
              <a:t>paralelización</a:t>
            </a:r>
            <a:r>
              <a:rPr lang="en-US" dirty="0">
                <a:solidFill>
                  <a:srgbClr val="404040"/>
                </a:solidFill>
                <a:latin typeface="+mn-lt"/>
                <a:ea typeface="+mn-ea"/>
                <a:cs typeface="+mn-cs"/>
              </a:rPr>
              <a:t> </a:t>
            </a:r>
            <a:r>
              <a:rPr lang="en-US" dirty="0" err="1">
                <a:solidFill>
                  <a:srgbClr val="404040"/>
                </a:solidFill>
                <a:latin typeface="+mn-lt"/>
                <a:ea typeface="+mn-ea"/>
                <a:cs typeface="+mn-cs"/>
              </a:rPr>
              <a:t>automática</a:t>
            </a:r>
            <a:r>
              <a:rPr lang="en-US" dirty="0">
                <a:solidFill>
                  <a:srgbClr val="404040"/>
                </a:solidFill>
                <a:latin typeface="+mn-lt"/>
                <a:ea typeface="+mn-ea"/>
                <a:cs typeface="+mn-cs"/>
              </a:rPr>
              <a:t>.</a:t>
            </a:r>
          </a:p>
          <a:p>
            <a:pPr lvl="2">
              <a:lnSpc>
                <a:spcPct val="90000"/>
              </a:lnSpc>
              <a:spcBef>
                <a:spcPts val="1000"/>
              </a:spcBef>
              <a:buClr>
                <a:schemeClr val="accent2"/>
              </a:buClr>
            </a:pPr>
            <a:r>
              <a:rPr lang="en-US" dirty="0">
                <a:solidFill>
                  <a:srgbClr val="404040"/>
                </a:solidFill>
                <a:latin typeface="+mn-lt"/>
                <a:ea typeface="+mn-ea"/>
                <a:cs typeface="+mn-cs"/>
              </a:rPr>
              <a:t>El control al </a:t>
            </a:r>
            <a:r>
              <a:rPr lang="en-US" dirty="0" err="1">
                <a:solidFill>
                  <a:srgbClr val="404040"/>
                </a:solidFill>
                <a:latin typeface="+mn-lt"/>
                <a:ea typeface="+mn-ea"/>
                <a:cs typeface="+mn-cs"/>
              </a:rPr>
              <a:t>acceso</a:t>
            </a:r>
            <a:r>
              <a:rPr lang="en-US" dirty="0">
                <a:solidFill>
                  <a:srgbClr val="404040"/>
                </a:solidFill>
                <a:latin typeface="+mn-lt"/>
                <a:ea typeface="+mn-ea"/>
                <a:cs typeface="+mn-cs"/>
              </a:rPr>
              <a:t> a </a:t>
            </a:r>
            <a:r>
              <a:rPr lang="en-US" dirty="0" err="1">
                <a:solidFill>
                  <a:srgbClr val="404040"/>
                </a:solidFill>
                <a:latin typeface="+mn-lt"/>
                <a:ea typeface="+mn-ea"/>
                <a:cs typeface="+mn-cs"/>
              </a:rPr>
              <a:t>datos</a:t>
            </a:r>
            <a:r>
              <a:rPr lang="en-US" dirty="0">
                <a:solidFill>
                  <a:srgbClr val="404040"/>
                </a:solidFill>
                <a:latin typeface="+mn-lt"/>
                <a:ea typeface="+mn-ea"/>
                <a:cs typeface="+mn-cs"/>
              </a:rPr>
              <a:t>.</a:t>
            </a:r>
          </a:p>
          <a:p>
            <a:pPr lvl="2">
              <a:lnSpc>
                <a:spcPct val="90000"/>
              </a:lnSpc>
              <a:spcBef>
                <a:spcPts val="1000"/>
              </a:spcBef>
              <a:buClr>
                <a:schemeClr val="accent2"/>
              </a:buClr>
            </a:pPr>
            <a:r>
              <a:rPr lang="en-US" dirty="0">
                <a:solidFill>
                  <a:srgbClr val="404040"/>
                </a:solidFill>
                <a:latin typeface="+mn-lt"/>
                <a:ea typeface="+mn-ea"/>
                <a:cs typeface="+mn-cs"/>
              </a:rPr>
              <a:t>La </a:t>
            </a:r>
            <a:r>
              <a:rPr lang="en-US" dirty="0" err="1">
                <a:solidFill>
                  <a:srgbClr val="404040"/>
                </a:solidFill>
                <a:latin typeface="+mn-lt"/>
                <a:ea typeface="+mn-ea"/>
                <a:cs typeface="+mn-cs"/>
              </a:rPr>
              <a:t>sincronización</a:t>
            </a:r>
            <a:r>
              <a:rPr lang="en-US" dirty="0">
                <a:solidFill>
                  <a:srgbClr val="404040"/>
                </a:solidFill>
                <a:latin typeface="+mn-lt"/>
                <a:ea typeface="+mn-ea"/>
                <a:cs typeface="+mn-cs"/>
              </a:rPr>
              <a:t> de E/S.</a:t>
            </a:r>
          </a:p>
          <a:p>
            <a:pPr lvl="2">
              <a:lnSpc>
                <a:spcPct val="90000"/>
              </a:lnSpc>
              <a:spcBef>
                <a:spcPts val="1000"/>
              </a:spcBef>
              <a:buClr>
                <a:schemeClr val="accent2"/>
              </a:buClr>
            </a:pPr>
            <a:r>
              <a:rPr lang="en-US" dirty="0">
                <a:solidFill>
                  <a:srgbClr val="404040"/>
                </a:solidFill>
                <a:latin typeface="+mn-lt"/>
                <a:ea typeface="+mn-ea"/>
                <a:cs typeface="+mn-cs"/>
              </a:rPr>
              <a:t>La </a:t>
            </a:r>
            <a:r>
              <a:rPr lang="en-US" dirty="0" err="1">
                <a:solidFill>
                  <a:srgbClr val="404040"/>
                </a:solidFill>
                <a:latin typeface="+mn-lt"/>
                <a:ea typeface="+mn-ea"/>
                <a:cs typeface="+mn-cs"/>
              </a:rPr>
              <a:t>uniformidad</a:t>
            </a:r>
            <a:r>
              <a:rPr lang="en-US" dirty="0">
                <a:solidFill>
                  <a:srgbClr val="404040"/>
                </a:solidFill>
                <a:latin typeface="+mn-lt"/>
                <a:ea typeface="+mn-ea"/>
                <a:cs typeface="+mn-cs"/>
              </a:rPr>
              <a:t> </a:t>
            </a:r>
            <a:r>
              <a:rPr lang="en-US" dirty="0" err="1">
                <a:solidFill>
                  <a:srgbClr val="404040"/>
                </a:solidFill>
                <a:latin typeface="+mn-lt"/>
                <a:ea typeface="+mn-ea"/>
                <a:cs typeface="+mn-cs"/>
              </a:rPr>
              <a:t>por</a:t>
            </a:r>
            <a:r>
              <a:rPr lang="en-US" dirty="0">
                <a:solidFill>
                  <a:srgbClr val="404040"/>
                </a:solidFill>
                <a:latin typeface="+mn-lt"/>
                <a:ea typeface="+mn-ea"/>
                <a:cs typeface="+mn-cs"/>
              </a:rPr>
              <a:t> </a:t>
            </a:r>
            <a:r>
              <a:rPr lang="en-US" dirty="0" err="1">
                <a:solidFill>
                  <a:srgbClr val="404040"/>
                </a:solidFill>
                <a:latin typeface="+mn-lt"/>
                <a:ea typeface="+mn-ea"/>
                <a:cs typeface="+mn-cs"/>
              </a:rPr>
              <a:t>fabricantes</a:t>
            </a:r>
            <a:r>
              <a:rPr lang="en-US" dirty="0">
                <a:solidFill>
                  <a:srgbClr val="404040"/>
                </a:solidFill>
                <a:latin typeface="+mn-lt"/>
                <a:ea typeface="+mn-ea"/>
                <a:cs typeface="+mn-cs"/>
              </a:rPr>
              <a:t>.</a:t>
            </a:r>
          </a:p>
          <a:p>
            <a:pPr lvl="2">
              <a:lnSpc>
                <a:spcPct val="90000"/>
              </a:lnSpc>
              <a:spcBef>
                <a:spcPts val="1000"/>
              </a:spcBef>
              <a:buClr>
                <a:schemeClr val="accent2"/>
              </a:buClr>
            </a:pPr>
            <a:r>
              <a:rPr lang="en-US" dirty="0" err="1">
                <a:solidFill>
                  <a:srgbClr val="404040"/>
                </a:solidFill>
                <a:latin typeface="+mn-lt"/>
                <a:ea typeface="+mn-ea"/>
                <a:cs typeface="+mn-cs"/>
              </a:rPr>
              <a:t>Paralelismo</a:t>
            </a:r>
            <a:r>
              <a:rPr lang="en-US" dirty="0">
                <a:solidFill>
                  <a:srgbClr val="404040"/>
                </a:solidFill>
                <a:latin typeface="+mn-lt"/>
                <a:ea typeface="+mn-ea"/>
                <a:cs typeface="+mn-cs"/>
              </a:rPr>
              <a:t> </a:t>
            </a:r>
            <a:r>
              <a:rPr lang="en-US" dirty="0" err="1">
                <a:solidFill>
                  <a:srgbClr val="404040"/>
                </a:solidFill>
                <a:latin typeface="+mn-lt"/>
                <a:ea typeface="+mn-ea"/>
                <a:cs typeface="+mn-cs"/>
              </a:rPr>
              <a:t>en</a:t>
            </a:r>
            <a:r>
              <a:rPr lang="en-US" dirty="0">
                <a:solidFill>
                  <a:srgbClr val="404040"/>
                </a:solidFill>
                <a:latin typeface="+mn-lt"/>
                <a:ea typeface="+mn-ea"/>
                <a:cs typeface="+mn-cs"/>
              </a:rPr>
              <a:t> </a:t>
            </a:r>
            <a:r>
              <a:rPr lang="en-US" dirty="0" err="1">
                <a:solidFill>
                  <a:srgbClr val="404040"/>
                </a:solidFill>
                <a:latin typeface="+mn-lt"/>
                <a:ea typeface="+mn-ea"/>
                <a:cs typeface="+mn-cs"/>
              </a:rPr>
              <a:t>entornos</a:t>
            </a:r>
            <a:r>
              <a:rPr lang="en-US" dirty="0">
                <a:solidFill>
                  <a:srgbClr val="404040"/>
                </a:solidFill>
                <a:latin typeface="+mn-lt"/>
                <a:ea typeface="+mn-ea"/>
                <a:cs typeface="+mn-cs"/>
              </a:rPr>
              <a:t> </a:t>
            </a:r>
            <a:r>
              <a:rPr lang="en-US" dirty="0" err="1">
                <a:solidFill>
                  <a:srgbClr val="404040"/>
                </a:solidFill>
                <a:latin typeface="+mn-lt"/>
                <a:ea typeface="+mn-ea"/>
                <a:cs typeface="+mn-cs"/>
              </a:rPr>
              <a:t>distribuidos</a:t>
            </a:r>
            <a:r>
              <a:rPr lang="en-US" dirty="0">
                <a:solidFill>
                  <a:srgbClr val="404040"/>
                </a:solidFill>
                <a:latin typeface="+mn-lt"/>
                <a:ea typeface="+mn-ea"/>
                <a:cs typeface="+mn-cs"/>
              </a:rPr>
              <a:t>.</a:t>
            </a:r>
          </a:p>
          <a:p>
            <a:pPr lvl="2">
              <a:lnSpc>
                <a:spcPct val="90000"/>
              </a:lnSpc>
              <a:spcBef>
                <a:spcPts val="1000"/>
              </a:spcBef>
              <a:buClr>
                <a:schemeClr val="accent2"/>
              </a:buClr>
            </a:pPr>
            <a:endParaRPr lang="en-US" dirty="0">
              <a:solidFill>
                <a:srgbClr val="404040"/>
              </a:solidFill>
              <a:latin typeface="+mn-lt"/>
              <a:ea typeface="+mn-ea"/>
              <a:cs typeface="+mn-cs"/>
            </a:endParaRPr>
          </a:p>
        </p:txBody>
      </p:sp>
    </p:spTree>
    <p:extLst>
      <p:ext uri="{BB962C8B-B14F-4D97-AF65-F5344CB8AC3E}">
        <p14:creationId xmlns:p14="http://schemas.microsoft.com/office/powerpoint/2010/main" val="2349571108"/>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12">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354" y="1248156"/>
            <a:ext cx="9690116"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1951" y="1060704"/>
            <a:ext cx="10064922"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ítulo 2">
            <a:extLst>
              <a:ext uri="{FF2B5EF4-FFF2-40B4-BE49-F238E27FC236}">
                <a16:creationId xmlns:a16="http://schemas.microsoft.com/office/drawing/2014/main" id="{03836126-DD5A-A630-C3C8-36D680C2E5A2}"/>
              </a:ext>
            </a:extLst>
          </p:cNvPr>
          <p:cNvSpPr>
            <a:spLocks noGrp="1"/>
          </p:cNvSpPr>
          <p:nvPr>
            <p:ph type="title"/>
          </p:nvPr>
        </p:nvSpPr>
        <p:spPr>
          <a:xfrm>
            <a:off x="2230554" y="467418"/>
            <a:ext cx="7727716" cy="1188720"/>
          </a:xfrm>
          <a:solidFill>
            <a:srgbClr val="FFFFFF"/>
          </a:solidFill>
        </p:spPr>
        <p:txBody>
          <a:bodyPr vert="horz" lIns="182880" tIns="182880" rIns="182880" bIns="182880" rtlCol="0" anchor="ctr">
            <a:normAutofit/>
          </a:bodyPr>
          <a:lstStyle/>
          <a:p>
            <a:pPr defTabSz="914400"/>
            <a:r>
              <a:rPr lang="en-US" sz="2800" kern="1200" cap="all" spc="200" baseline="0" dirty="0">
                <a:solidFill>
                  <a:srgbClr val="262626"/>
                </a:solidFill>
                <a:latin typeface="+mj-lt"/>
                <a:ea typeface="+mj-ea"/>
                <a:cs typeface="+mj-cs"/>
              </a:rPr>
              <a:t>openmp</a:t>
            </a:r>
          </a:p>
        </p:txBody>
      </p:sp>
      <p:sp>
        <p:nvSpPr>
          <p:cNvPr id="6" name="Marcador de contenido 2"/>
          <p:cNvSpPr txBox="1">
            <a:spLocks/>
          </p:cNvSpPr>
          <p:nvPr/>
        </p:nvSpPr>
        <p:spPr>
          <a:xfrm>
            <a:off x="1705617" y="2291262"/>
            <a:ext cx="8777226" cy="2879256"/>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a:bodyPr>
          <a:lstStyle>
            <a:defPPr rtl="0">
              <a:defRPr lang="es-es"/>
            </a:defPPr>
            <a:lvl1pPr marL="274320" indent="-274320" defTabSz="914400">
              <a:lnSpc>
                <a:spcPct val="90000"/>
              </a:lnSpc>
              <a:spcBef>
                <a:spcPts val="1800"/>
              </a:spcBef>
              <a:buSzPct val="100000"/>
              <a:buFont typeface="Arial" pitchFamily="34" charset="0"/>
              <a:buChar char="▪"/>
              <a:defRPr sz="2400">
                <a:solidFill>
                  <a:schemeClr val="dk1"/>
                </a:solidFill>
              </a:defRPr>
            </a:lvl1pPr>
            <a:lvl2pPr marL="274320" lvl="1" indent="0" defTabSz="914400">
              <a:lnSpc>
                <a:spcPct val="150000"/>
              </a:lnSpc>
              <a:spcBef>
                <a:spcPts val="600"/>
              </a:spcBef>
              <a:buSzPct val="100000"/>
              <a:buFont typeface="Consolas" pitchFamily="49" charset="0"/>
              <a:buNone/>
              <a:defRPr sz="2400">
                <a:solidFill>
                  <a:schemeClr val="dk1"/>
                </a:solidFill>
                <a:latin typeface="+mj-lt"/>
                <a:ea typeface="+mj-ea"/>
                <a:cs typeface="+mj-cs"/>
              </a:defRPr>
            </a:lvl2pPr>
            <a:lvl3pPr marL="777240" lvl="2" indent="-228600" defTabSz="914400">
              <a:lnSpc>
                <a:spcPct val="150000"/>
              </a:lnSpc>
              <a:spcBef>
                <a:spcPts val="600"/>
              </a:spcBef>
              <a:buClr>
                <a:srgbClr val="92D050"/>
              </a:buClr>
              <a:buSzPct val="100000"/>
              <a:buFont typeface="Arial" panose="020B0604020202020204" pitchFamily="34" charset="0"/>
              <a:buChar char="•"/>
              <a:defRPr sz="2400">
                <a:solidFill>
                  <a:schemeClr val="dk1"/>
                </a:solidFill>
                <a:latin typeface="+mj-lt"/>
                <a:ea typeface="+mj-ea"/>
                <a:cs typeface="+mj-cs"/>
              </a:defRPr>
            </a:lvl3pPr>
            <a:lvl4pPr marL="1005840" indent="-228600" defTabSz="914400">
              <a:lnSpc>
                <a:spcPct val="90000"/>
              </a:lnSpc>
              <a:spcBef>
                <a:spcPts val="600"/>
              </a:spcBef>
              <a:buSzPct val="100000"/>
              <a:buFont typeface="Consolas" pitchFamily="49" charset="0"/>
              <a:buChar char="–"/>
              <a:defRPr sz="1600">
                <a:solidFill>
                  <a:schemeClr val="dk1"/>
                </a:solidFill>
              </a:defRPr>
            </a:lvl4pPr>
            <a:lvl5pPr marL="1234440" indent="-228600" defTabSz="914400">
              <a:lnSpc>
                <a:spcPct val="90000"/>
              </a:lnSpc>
              <a:spcBef>
                <a:spcPts val="600"/>
              </a:spcBef>
              <a:buSzPct val="100000"/>
              <a:buFont typeface="Arial" pitchFamily="34" charset="0"/>
              <a:buChar char="▪"/>
              <a:defRPr sz="1600">
                <a:solidFill>
                  <a:schemeClr val="dk1"/>
                </a:solidFill>
              </a:defRPr>
            </a:lvl5pPr>
            <a:lvl6pPr marL="1463040" indent="-228600" defTabSz="914400">
              <a:lnSpc>
                <a:spcPct val="90000"/>
              </a:lnSpc>
              <a:spcBef>
                <a:spcPts val="600"/>
              </a:spcBef>
              <a:buSzPct val="100000"/>
              <a:buFont typeface="Consolas" pitchFamily="49" charset="0"/>
              <a:buChar char="–"/>
              <a:defRPr sz="1600" baseline="0">
                <a:solidFill>
                  <a:schemeClr val="dk1"/>
                </a:solidFill>
              </a:defRPr>
            </a:lvl6pPr>
            <a:lvl7pPr marL="1691640" indent="-228600" defTabSz="914400">
              <a:lnSpc>
                <a:spcPct val="90000"/>
              </a:lnSpc>
              <a:spcBef>
                <a:spcPts val="600"/>
              </a:spcBef>
              <a:buSzPct val="100000"/>
              <a:buFont typeface="Arial" pitchFamily="34" charset="0"/>
              <a:buChar char="▪"/>
              <a:defRPr sz="1600" baseline="0">
                <a:solidFill>
                  <a:schemeClr val="dk1"/>
                </a:solidFill>
              </a:defRPr>
            </a:lvl7pPr>
            <a:lvl8pPr marL="1920240" indent="-228600" defTabSz="914400">
              <a:lnSpc>
                <a:spcPct val="90000"/>
              </a:lnSpc>
              <a:spcBef>
                <a:spcPts val="600"/>
              </a:spcBef>
              <a:buSzPct val="100000"/>
              <a:buFont typeface="Consolas" pitchFamily="49" charset="0"/>
              <a:buChar char="–"/>
              <a:defRPr sz="1600" baseline="0">
                <a:solidFill>
                  <a:schemeClr val="dk1"/>
                </a:solidFill>
              </a:defRPr>
            </a:lvl8pPr>
            <a:lvl9pPr marL="2148840" indent="-228600" defTabSz="914400">
              <a:lnSpc>
                <a:spcPct val="90000"/>
              </a:lnSpc>
              <a:spcBef>
                <a:spcPts val="600"/>
              </a:spcBef>
              <a:buSzPct val="100000"/>
              <a:buFont typeface="Arial" pitchFamily="34" charset="0"/>
              <a:buChar char="▪"/>
              <a:defRPr sz="1600" baseline="0">
                <a:solidFill>
                  <a:schemeClr val="dk1"/>
                </a:solidFill>
              </a:defRPr>
            </a:lvl9pPr>
          </a:lstStyle>
          <a:p>
            <a:pPr marL="45720" lvl="1">
              <a:lnSpc>
                <a:spcPct val="90000"/>
              </a:lnSpc>
              <a:spcBef>
                <a:spcPts val="1000"/>
              </a:spcBef>
              <a:buClr>
                <a:schemeClr val="accent2"/>
              </a:buClr>
            </a:pPr>
            <a:r>
              <a:rPr lang="en-US" sz="2000" b="1" dirty="0" err="1">
                <a:solidFill>
                  <a:srgbClr val="404040"/>
                </a:solidFill>
                <a:latin typeface="+mn-lt"/>
                <a:ea typeface="+mn-ea"/>
                <a:cs typeface="+mn-cs"/>
              </a:rPr>
              <a:t>Objetivos</a:t>
            </a:r>
            <a:r>
              <a:rPr lang="en-US" sz="2000" b="1" dirty="0">
                <a:solidFill>
                  <a:srgbClr val="404040"/>
                </a:solidFill>
                <a:latin typeface="+mn-lt"/>
                <a:ea typeface="+mn-ea"/>
                <a:cs typeface="+mn-cs"/>
              </a:rPr>
              <a:t> de Open MP</a:t>
            </a:r>
          </a:p>
          <a:p>
            <a:pPr lvl="2">
              <a:lnSpc>
                <a:spcPct val="90000"/>
              </a:lnSpc>
              <a:spcBef>
                <a:spcPts val="1000"/>
              </a:spcBef>
              <a:buClr>
                <a:schemeClr val="accent2"/>
              </a:buClr>
            </a:pPr>
            <a:r>
              <a:rPr lang="en-US" sz="2000" dirty="0" err="1">
                <a:solidFill>
                  <a:srgbClr val="404040"/>
                </a:solidFill>
                <a:latin typeface="+mn-lt"/>
                <a:ea typeface="+mn-ea"/>
                <a:cs typeface="+mn-cs"/>
              </a:rPr>
              <a:t>Estandarización</a:t>
            </a:r>
            <a:r>
              <a:rPr lang="en-US" sz="2000" dirty="0">
                <a:solidFill>
                  <a:srgbClr val="404040"/>
                </a:solidFill>
                <a:latin typeface="+mn-lt"/>
                <a:ea typeface="+mn-ea"/>
                <a:cs typeface="+mn-cs"/>
              </a:rPr>
              <a:t>.</a:t>
            </a:r>
          </a:p>
          <a:p>
            <a:pPr lvl="2">
              <a:lnSpc>
                <a:spcPct val="90000"/>
              </a:lnSpc>
              <a:spcBef>
                <a:spcPts val="1000"/>
              </a:spcBef>
              <a:buClr>
                <a:schemeClr val="accent2"/>
              </a:buClr>
            </a:pPr>
            <a:r>
              <a:rPr lang="en-US" sz="2000" dirty="0">
                <a:solidFill>
                  <a:srgbClr val="404040"/>
                </a:solidFill>
                <a:latin typeface="+mn-lt"/>
                <a:ea typeface="+mn-ea"/>
                <a:cs typeface="+mn-cs"/>
              </a:rPr>
              <a:t>Simple y </a:t>
            </a:r>
            <a:r>
              <a:rPr lang="en-US" sz="2000" dirty="0" err="1">
                <a:solidFill>
                  <a:srgbClr val="404040"/>
                </a:solidFill>
                <a:latin typeface="+mn-lt"/>
                <a:ea typeface="+mn-ea"/>
                <a:cs typeface="+mn-cs"/>
              </a:rPr>
              <a:t>Robusto</a:t>
            </a:r>
            <a:r>
              <a:rPr lang="en-US" sz="2000" dirty="0">
                <a:solidFill>
                  <a:srgbClr val="404040"/>
                </a:solidFill>
                <a:latin typeface="+mn-lt"/>
                <a:ea typeface="+mn-ea"/>
                <a:cs typeface="+mn-cs"/>
              </a:rPr>
              <a:t>.</a:t>
            </a:r>
          </a:p>
          <a:p>
            <a:pPr lvl="2">
              <a:lnSpc>
                <a:spcPct val="90000"/>
              </a:lnSpc>
              <a:spcBef>
                <a:spcPts val="1000"/>
              </a:spcBef>
              <a:buClr>
                <a:schemeClr val="accent2"/>
              </a:buClr>
            </a:pPr>
            <a:r>
              <a:rPr lang="en-US" sz="2000" dirty="0" err="1">
                <a:solidFill>
                  <a:srgbClr val="404040"/>
                </a:solidFill>
                <a:latin typeface="+mn-lt"/>
                <a:ea typeface="+mn-ea"/>
                <a:cs typeface="+mn-cs"/>
              </a:rPr>
              <a:t>Fácil</a:t>
            </a:r>
            <a:r>
              <a:rPr lang="en-US" sz="2000" dirty="0">
                <a:solidFill>
                  <a:srgbClr val="404040"/>
                </a:solidFill>
                <a:latin typeface="+mn-lt"/>
                <a:ea typeface="+mn-ea"/>
                <a:cs typeface="+mn-cs"/>
              </a:rPr>
              <a:t> de usar.</a:t>
            </a:r>
          </a:p>
          <a:p>
            <a:pPr lvl="2">
              <a:lnSpc>
                <a:spcPct val="90000"/>
              </a:lnSpc>
              <a:spcBef>
                <a:spcPts val="1000"/>
              </a:spcBef>
              <a:buClr>
                <a:schemeClr val="accent2"/>
              </a:buClr>
            </a:pPr>
            <a:r>
              <a:rPr lang="en-US" sz="2000" dirty="0">
                <a:solidFill>
                  <a:srgbClr val="404040"/>
                </a:solidFill>
                <a:latin typeface="+mn-lt"/>
                <a:ea typeface="+mn-ea"/>
                <a:cs typeface="+mn-cs"/>
              </a:rPr>
              <a:t>Portable.</a:t>
            </a:r>
          </a:p>
          <a:p>
            <a:pPr lvl="2">
              <a:lnSpc>
                <a:spcPct val="90000"/>
              </a:lnSpc>
              <a:spcBef>
                <a:spcPts val="1000"/>
              </a:spcBef>
              <a:buClr>
                <a:schemeClr val="accent2"/>
              </a:buClr>
            </a:pPr>
            <a:r>
              <a:rPr lang="en-US" sz="2000" b="1" dirty="0" err="1">
                <a:solidFill>
                  <a:srgbClr val="404040"/>
                </a:solidFill>
                <a:latin typeface="+mn-lt"/>
                <a:ea typeface="+mn-ea"/>
                <a:cs typeface="+mn-cs"/>
              </a:rPr>
              <a:t>Paralelismo</a:t>
            </a:r>
            <a:r>
              <a:rPr lang="en-US" sz="2000" b="1" dirty="0">
                <a:solidFill>
                  <a:srgbClr val="404040"/>
                </a:solidFill>
                <a:latin typeface="+mn-lt"/>
                <a:ea typeface="+mn-ea"/>
                <a:cs typeface="+mn-cs"/>
              </a:rPr>
              <a:t> para resolver la </a:t>
            </a:r>
            <a:r>
              <a:rPr lang="en-US" sz="2000" b="1" dirty="0" err="1">
                <a:solidFill>
                  <a:srgbClr val="404040"/>
                </a:solidFill>
                <a:latin typeface="+mn-lt"/>
                <a:ea typeface="+mn-ea"/>
                <a:cs typeface="+mn-cs"/>
              </a:rPr>
              <a:t>Complejidad</a:t>
            </a:r>
            <a:r>
              <a:rPr lang="en-US" sz="2000" b="1" dirty="0">
                <a:solidFill>
                  <a:srgbClr val="404040"/>
                </a:solidFill>
                <a:latin typeface="+mn-lt"/>
                <a:ea typeface="+mn-ea"/>
                <a:cs typeface="+mn-cs"/>
              </a:rPr>
              <a:t> </a:t>
            </a:r>
            <a:r>
              <a:rPr lang="en-US" sz="2000" b="1" dirty="0" err="1">
                <a:solidFill>
                  <a:srgbClr val="404040"/>
                </a:solidFill>
                <a:latin typeface="+mn-lt"/>
                <a:ea typeface="+mn-ea"/>
                <a:cs typeface="+mn-cs"/>
              </a:rPr>
              <a:t>en</a:t>
            </a:r>
            <a:r>
              <a:rPr lang="en-US" sz="2000" b="1" dirty="0">
                <a:solidFill>
                  <a:srgbClr val="404040"/>
                </a:solidFill>
                <a:latin typeface="+mn-lt"/>
                <a:ea typeface="+mn-ea"/>
                <a:cs typeface="+mn-cs"/>
              </a:rPr>
              <a:t> </a:t>
            </a:r>
            <a:r>
              <a:rPr lang="en-US" sz="2000" b="1" dirty="0" err="1">
                <a:solidFill>
                  <a:srgbClr val="404040"/>
                </a:solidFill>
                <a:latin typeface="+mn-lt"/>
                <a:ea typeface="+mn-ea"/>
                <a:cs typeface="+mn-cs"/>
              </a:rPr>
              <a:t>el</a:t>
            </a:r>
            <a:r>
              <a:rPr lang="en-US" sz="2000" b="1" dirty="0">
                <a:solidFill>
                  <a:srgbClr val="404040"/>
                </a:solidFill>
                <a:latin typeface="+mn-lt"/>
                <a:ea typeface="+mn-ea"/>
                <a:cs typeface="+mn-cs"/>
              </a:rPr>
              <a:t> </a:t>
            </a:r>
            <a:r>
              <a:rPr lang="en-US" sz="2000" b="1" dirty="0" err="1">
                <a:solidFill>
                  <a:srgbClr val="404040"/>
                </a:solidFill>
                <a:latin typeface="+mn-lt"/>
                <a:ea typeface="+mn-ea"/>
                <a:cs typeface="+mn-cs"/>
              </a:rPr>
              <a:t>algoritmo</a:t>
            </a:r>
            <a:endParaRPr lang="en-US" sz="2000" b="1" dirty="0">
              <a:solidFill>
                <a:srgbClr val="404040"/>
              </a:solidFill>
              <a:latin typeface="+mn-lt"/>
              <a:ea typeface="+mn-ea"/>
              <a:cs typeface="+mn-cs"/>
            </a:endParaRPr>
          </a:p>
          <a:p>
            <a:pPr lvl="2">
              <a:lnSpc>
                <a:spcPct val="90000"/>
              </a:lnSpc>
              <a:spcBef>
                <a:spcPts val="1000"/>
              </a:spcBef>
              <a:buClr>
                <a:schemeClr val="accent2"/>
              </a:buClr>
            </a:pPr>
            <a:r>
              <a:rPr lang="en-US" sz="2000" b="1" dirty="0" err="1">
                <a:solidFill>
                  <a:srgbClr val="404040"/>
                </a:solidFill>
                <a:latin typeface="+mn-lt"/>
                <a:ea typeface="+mn-ea"/>
                <a:cs typeface="+mn-cs"/>
              </a:rPr>
              <a:t>Paralelismo</a:t>
            </a:r>
            <a:r>
              <a:rPr lang="en-US" sz="2000" b="1" dirty="0">
                <a:solidFill>
                  <a:srgbClr val="404040"/>
                </a:solidFill>
                <a:latin typeface="+mn-lt"/>
                <a:ea typeface="+mn-ea"/>
                <a:cs typeface="+mn-cs"/>
              </a:rPr>
              <a:t> para </a:t>
            </a:r>
            <a:r>
              <a:rPr lang="en-US" sz="2000" b="1" dirty="0" err="1">
                <a:solidFill>
                  <a:srgbClr val="404040"/>
                </a:solidFill>
                <a:latin typeface="+mn-lt"/>
                <a:ea typeface="+mn-ea"/>
                <a:cs typeface="+mn-cs"/>
              </a:rPr>
              <a:t>solucionar</a:t>
            </a:r>
            <a:r>
              <a:rPr lang="en-US" sz="2000" b="1" dirty="0">
                <a:solidFill>
                  <a:srgbClr val="404040"/>
                </a:solidFill>
                <a:latin typeface="+mn-lt"/>
                <a:ea typeface="+mn-ea"/>
                <a:cs typeface="+mn-cs"/>
              </a:rPr>
              <a:t> </a:t>
            </a:r>
            <a:r>
              <a:rPr lang="en-US" sz="2000" b="1" dirty="0" err="1">
                <a:solidFill>
                  <a:srgbClr val="404040"/>
                </a:solidFill>
                <a:latin typeface="+mn-lt"/>
                <a:ea typeface="+mn-ea"/>
                <a:cs typeface="+mn-cs"/>
              </a:rPr>
              <a:t>el</a:t>
            </a:r>
            <a:r>
              <a:rPr lang="en-US" sz="2000" b="1" dirty="0">
                <a:solidFill>
                  <a:srgbClr val="404040"/>
                </a:solidFill>
                <a:latin typeface="+mn-lt"/>
                <a:ea typeface="+mn-ea"/>
                <a:cs typeface="+mn-cs"/>
              </a:rPr>
              <a:t> </a:t>
            </a:r>
            <a:r>
              <a:rPr lang="en-US" sz="2000" b="1" dirty="0" err="1">
                <a:solidFill>
                  <a:srgbClr val="404040"/>
                </a:solidFill>
                <a:latin typeface="+mn-lt"/>
                <a:ea typeface="+mn-ea"/>
                <a:cs typeface="+mn-cs"/>
              </a:rPr>
              <a:t>volumen</a:t>
            </a:r>
            <a:r>
              <a:rPr lang="en-US" sz="2000" b="1" dirty="0">
                <a:solidFill>
                  <a:srgbClr val="404040"/>
                </a:solidFill>
                <a:latin typeface="+mn-lt"/>
                <a:ea typeface="+mn-ea"/>
                <a:cs typeface="+mn-cs"/>
              </a:rPr>
              <a:t> de </a:t>
            </a:r>
            <a:r>
              <a:rPr lang="en-US" sz="2000" b="1" dirty="0" err="1">
                <a:solidFill>
                  <a:srgbClr val="404040"/>
                </a:solidFill>
                <a:latin typeface="+mn-lt"/>
                <a:ea typeface="+mn-ea"/>
                <a:cs typeface="+mn-cs"/>
              </a:rPr>
              <a:t>los</a:t>
            </a:r>
            <a:r>
              <a:rPr lang="en-US" sz="2000" b="1" dirty="0">
                <a:solidFill>
                  <a:srgbClr val="404040"/>
                </a:solidFill>
                <a:latin typeface="+mn-lt"/>
                <a:ea typeface="+mn-ea"/>
                <a:cs typeface="+mn-cs"/>
              </a:rPr>
              <a:t> </a:t>
            </a:r>
            <a:r>
              <a:rPr lang="en-US" sz="2000" b="1" dirty="0" err="1">
                <a:solidFill>
                  <a:srgbClr val="404040"/>
                </a:solidFill>
                <a:latin typeface="+mn-lt"/>
                <a:ea typeface="+mn-ea"/>
                <a:cs typeface="+mn-cs"/>
              </a:rPr>
              <a:t>datos</a:t>
            </a:r>
            <a:endParaRPr lang="en-US" sz="2000" b="1" dirty="0">
              <a:solidFill>
                <a:srgbClr val="404040"/>
              </a:solidFill>
              <a:latin typeface="+mn-lt"/>
              <a:ea typeface="+mn-ea"/>
              <a:cs typeface="+mn-cs"/>
            </a:endParaRPr>
          </a:p>
        </p:txBody>
      </p:sp>
    </p:spTree>
    <p:extLst>
      <p:ext uri="{BB962C8B-B14F-4D97-AF65-F5344CB8AC3E}">
        <p14:creationId xmlns:p14="http://schemas.microsoft.com/office/powerpoint/2010/main" val="199851544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p:cNvGraphicFramePr/>
          <p:nvPr>
            <p:extLst>
              <p:ext uri="{D42A27DB-BD31-4B8C-83A1-F6EECF244321}">
                <p14:modId xmlns:p14="http://schemas.microsoft.com/office/powerpoint/2010/main" val="4051058651"/>
              </p:ext>
            </p:extLst>
          </p:nvPr>
        </p:nvGraphicFramePr>
        <p:xfrm>
          <a:off x="1027112" y="2362200"/>
          <a:ext cx="10134600" cy="365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p:cNvSpPr txBox="1"/>
          <p:nvPr/>
        </p:nvSpPr>
        <p:spPr>
          <a:xfrm>
            <a:off x="1968539" y="6043367"/>
            <a:ext cx="8251746" cy="480131"/>
          </a:xfrm>
          <a:prstGeom prst="rect">
            <a:avLst/>
          </a:prstGeom>
          <a:noFill/>
        </p:spPr>
        <p:txBody>
          <a:bodyPr wrap="none" rtlCol="0">
            <a:spAutoFit/>
          </a:bodyPr>
          <a:lstStyle/>
          <a:p>
            <a:pPr>
              <a:lnSpc>
                <a:spcPct val="90000"/>
              </a:lnSpc>
            </a:pPr>
            <a:r>
              <a:rPr lang="nb-NO" sz="2800" u="sng" dirty="0">
                <a:latin typeface="+mj-lt"/>
              </a:rPr>
              <a:t>Ejemplo</a:t>
            </a:r>
            <a:r>
              <a:rPr lang="nb-NO" sz="2800" dirty="0">
                <a:latin typeface="+mj-lt"/>
              </a:rPr>
              <a:t>: #pragma omp parallel private(numprocs, myid)</a:t>
            </a:r>
            <a:endParaRPr lang="es-AR" sz="2800" dirty="0">
              <a:latin typeface="+mj-lt"/>
            </a:endParaRPr>
          </a:p>
        </p:txBody>
      </p:sp>
      <p:sp>
        <p:nvSpPr>
          <p:cNvPr id="5" name="Título 4">
            <a:extLst>
              <a:ext uri="{FF2B5EF4-FFF2-40B4-BE49-F238E27FC236}">
                <a16:creationId xmlns:a16="http://schemas.microsoft.com/office/drawing/2014/main" id="{EB169D21-C9F8-57DE-D657-9DCC7DB4D7BD}"/>
              </a:ext>
            </a:extLst>
          </p:cNvPr>
          <p:cNvSpPr>
            <a:spLocks noGrp="1"/>
          </p:cNvSpPr>
          <p:nvPr>
            <p:ph type="title"/>
          </p:nvPr>
        </p:nvSpPr>
        <p:spPr/>
        <p:txBody>
          <a:bodyPr/>
          <a:lstStyle/>
          <a:p>
            <a:r>
              <a:rPr lang="es-AR" dirty="0" err="1"/>
              <a:t>openmp</a:t>
            </a:r>
            <a:endParaRPr lang="es-AR" dirty="0"/>
          </a:p>
        </p:txBody>
      </p:sp>
    </p:spTree>
    <p:extLst>
      <p:ext uri="{BB962C8B-B14F-4D97-AF65-F5344CB8AC3E}">
        <p14:creationId xmlns:p14="http://schemas.microsoft.com/office/powerpoint/2010/main" val="26196204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ángulo 35">
            <a:extLst>
              <a:ext uri="{FF2B5EF4-FFF2-40B4-BE49-F238E27FC236}">
                <a16:creationId xmlns:a16="http://schemas.microsoft.com/office/drawing/2014/main" id="{B3D6853C-4891-440F-BB89-6F7D42E0677C}"/>
              </a:ext>
            </a:extLst>
          </p:cNvPr>
          <p:cNvSpPr/>
          <p:nvPr/>
        </p:nvSpPr>
        <p:spPr>
          <a:xfrm>
            <a:off x="1217612" y="3425952"/>
            <a:ext cx="9109302" cy="914400"/>
          </a:xfrm>
          <a:prstGeom prst="rect">
            <a:avLst/>
          </a:prstGeom>
          <a:gradFill flip="none" rotWithShape="1">
            <a:gsLst>
              <a:gs pos="0">
                <a:srgbClr val="4472C4">
                  <a:lumMod val="20000"/>
                  <a:lumOff val="80000"/>
                </a:srgbClr>
              </a:gs>
              <a:gs pos="100000">
                <a:srgbClr val="5B9BD5">
                  <a:lumMod val="30000"/>
                  <a:lumOff val="70000"/>
                </a:srgbClr>
              </a:gs>
            </a:gsLst>
            <a:lin ang="5400000" scaled="1"/>
            <a:tileRect/>
          </a:gradFill>
          <a:ln w="6350" cap="flat" cmpd="sng" algn="ctr">
            <a:solidFill>
              <a:sysClr val="windowText" lastClr="00000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a:ln>
                  <a:noFill/>
                </a:ln>
                <a:solidFill>
                  <a:prstClr val="black"/>
                </a:solidFill>
                <a:effectLst/>
                <a:uLnTx/>
                <a:uFillTx/>
              </a:rPr>
              <a:t>Programa</a:t>
            </a:r>
            <a:endParaRPr kumimoji="0" lang="es-AR" sz="1800" b="1" i="0" u="none" strike="noStrike" kern="0" cap="none" spc="0" normalizeH="0" baseline="0" noProof="0" dirty="0">
              <a:ln>
                <a:noFill/>
              </a:ln>
              <a:solidFill>
                <a:prstClr val="black"/>
              </a:solidFill>
              <a:effectLst/>
              <a:uLnTx/>
              <a:uFillTx/>
            </a:endParaRPr>
          </a:p>
        </p:txBody>
      </p:sp>
      <p:sp>
        <p:nvSpPr>
          <p:cNvPr id="38" name="Marcador de contenido 2">
            <a:extLst>
              <a:ext uri="{FF2B5EF4-FFF2-40B4-BE49-F238E27FC236}">
                <a16:creationId xmlns:a16="http://schemas.microsoft.com/office/drawing/2014/main" id="{5D6D2212-784F-4162-AF08-0D58C720500A}"/>
              </a:ext>
            </a:extLst>
          </p:cNvPr>
          <p:cNvSpPr txBox="1">
            <a:spLocks/>
          </p:cNvSpPr>
          <p:nvPr/>
        </p:nvSpPr>
        <p:spPr>
          <a:xfrm>
            <a:off x="531812" y="2288286"/>
            <a:ext cx="11437749" cy="896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150000"/>
              </a:lnSpc>
              <a:spcBef>
                <a:spcPts val="500"/>
              </a:spcBef>
              <a:spcAft>
                <a:spcPts val="0"/>
              </a:spcAft>
              <a:buClrTx/>
              <a:buSzTx/>
              <a:buFont typeface="Arial" panose="020B0604020202020204" pitchFamily="34" charset="0"/>
              <a:buNone/>
              <a:tabLst/>
              <a:defRPr/>
            </a:pPr>
            <a:r>
              <a:rPr lang="en-US" dirty="0" err="1">
                <a:solidFill>
                  <a:schemeClr val="tx1"/>
                </a:solidFill>
                <a:ea typeface="+mj-ea"/>
                <a:cs typeface="+mj-cs"/>
              </a:rPr>
              <a:t>Ejemplo</a:t>
            </a:r>
            <a:r>
              <a:rPr lang="en-US" dirty="0">
                <a:solidFill>
                  <a:schemeClr val="tx1"/>
                </a:solidFill>
                <a:ea typeface="+mj-ea"/>
                <a:cs typeface="+mj-cs"/>
              </a:rPr>
              <a:t> </a:t>
            </a:r>
            <a:r>
              <a:rPr lang="en-US" dirty="0" err="1">
                <a:solidFill>
                  <a:schemeClr val="tx1"/>
                </a:solidFill>
                <a:ea typeface="+mj-ea"/>
                <a:cs typeface="+mj-cs"/>
              </a:rPr>
              <a:t>directiva</a:t>
            </a:r>
            <a:r>
              <a:rPr lang="en-US" dirty="0">
                <a:solidFill>
                  <a:schemeClr val="tx1"/>
                </a:solidFill>
                <a:ea typeface="+mj-ea"/>
                <a:cs typeface="+mj-cs"/>
              </a:rPr>
              <a:t> SECTION, </a:t>
            </a:r>
            <a:r>
              <a:rPr lang="en-US" dirty="0" err="1">
                <a:solidFill>
                  <a:schemeClr val="tx1"/>
                </a:solidFill>
                <a:ea typeface="+mj-ea"/>
                <a:cs typeface="+mj-cs"/>
              </a:rPr>
              <a:t>programa</a:t>
            </a:r>
            <a:r>
              <a:rPr lang="en-US" dirty="0">
                <a:solidFill>
                  <a:schemeClr val="tx1"/>
                </a:solidFill>
                <a:ea typeface="+mj-ea"/>
                <a:cs typeface="+mj-cs"/>
              </a:rPr>
              <a:t> </a:t>
            </a:r>
            <a:r>
              <a:rPr lang="en-US" dirty="0" err="1">
                <a:solidFill>
                  <a:schemeClr val="tx1"/>
                </a:solidFill>
                <a:ea typeface="+mj-ea"/>
                <a:cs typeface="+mj-cs"/>
              </a:rPr>
              <a:t>secuencial</a:t>
            </a:r>
            <a:endParaRPr lang="es-ES" dirty="0">
              <a:solidFill>
                <a:schemeClr val="tx1"/>
              </a:solidFill>
              <a:ea typeface="+mj-ea"/>
              <a:cs typeface="+mj-cs"/>
            </a:endParaRPr>
          </a:p>
        </p:txBody>
      </p:sp>
      <p:sp>
        <p:nvSpPr>
          <p:cNvPr id="39" name="Rectángulo 38">
            <a:extLst>
              <a:ext uri="{FF2B5EF4-FFF2-40B4-BE49-F238E27FC236}">
                <a16:creationId xmlns:a16="http://schemas.microsoft.com/office/drawing/2014/main" id="{6E61AA2B-C3C5-4B70-8F5C-5CA7EE4E79F0}"/>
              </a:ext>
            </a:extLst>
          </p:cNvPr>
          <p:cNvSpPr/>
          <p:nvPr/>
        </p:nvSpPr>
        <p:spPr>
          <a:xfrm>
            <a:off x="3351212" y="3429000"/>
            <a:ext cx="450852" cy="914400"/>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err="1">
                <a:solidFill>
                  <a:prstClr val="white"/>
                </a:solidFill>
              </a:rPr>
              <a:t>Fun</a:t>
            </a:r>
            <a:endParaRPr lang="es-AR" sz="1900" kern="0" dirty="0">
              <a:solidFill>
                <a:prstClr val="white"/>
              </a:solidFill>
            </a:endParaRPr>
          </a:p>
          <a:p>
            <a:pPr algn="ctr" defTabSz="914400"/>
            <a:r>
              <a:rPr lang="es-AR" sz="1900" kern="0" dirty="0">
                <a:solidFill>
                  <a:prstClr val="white"/>
                </a:solidFill>
              </a:rPr>
              <a:t>A</a:t>
            </a:r>
          </a:p>
        </p:txBody>
      </p:sp>
      <p:sp>
        <p:nvSpPr>
          <p:cNvPr id="40" name="Rectángulo 39">
            <a:extLst>
              <a:ext uri="{FF2B5EF4-FFF2-40B4-BE49-F238E27FC236}">
                <a16:creationId xmlns:a16="http://schemas.microsoft.com/office/drawing/2014/main" id="{C96E5660-105C-488F-9893-327464F25A22}"/>
              </a:ext>
            </a:extLst>
          </p:cNvPr>
          <p:cNvSpPr/>
          <p:nvPr/>
        </p:nvSpPr>
        <p:spPr>
          <a:xfrm>
            <a:off x="4418012" y="3425952"/>
            <a:ext cx="457200" cy="914400"/>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err="1">
                <a:solidFill>
                  <a:prstClr val="white"/>
                </a:solidFill>
              </a:rPr>
              <a:t>Fun</a:t>
            </a:r>
            <a:br>
              <a:rPr lang="es-AR" sz="1900" kern="0" dirty="0">
                <a:solidFill>
                  <a:prstClr val="white"/>
                </a:solidFill>
              </a:rPr>
            </a:br>
            <a:r>
              <a:rPr lang="es-AR" sz="1900" kern="0" dirty="0">
                <a:solidFill>
                  <a:prstClr val="white"/>
                </a:solidFill>
              </a:rPr>
              <a:t>C</a:t>
            </a:r>
          </a:p>
        </p:txBody>
      </p:sp>
      <p:sp>
        <p:nvSpPr>
          <p:cNvPr id="41" name="Rectángulo 40">
            <a:extLst>
              <a:ext uri="{FF2B5EF4-FFF2-40B4-BE49-F238E27FC236}">
                <a16:creationId xmlns:a16="http://schemas.microsoft.com/office/drawing/2014/main" id="{6B02931C-2BF9-402E-86C1-E569A1687DE2}"/>
              </a:ext>
            </a:extLst>
          </p:cNvPr>
          <p:cNvSpPr/>
          <p:nvPr/>
        </p:nvSpPr>
        <p:spPr>
          <a:xfrm>
            <a:off x="3884612" y="3425952"/>
            <a:ext cx="457200" cy="914400"/>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err="1">
                <a:solidFill>
                  <a:prstClr val="white"/>
                </a:solidFill>
              </a:rPr>
              <a:t>Fun</a:t>
            </a:r>
            <a:endParaRPr lang="es-AR" sz="1900" kern="0" dirty="0">
              <a:solidFill>
                <a:prstClr val="white"/>
              </a:solidFill>
            </a:endParaRPr>
          </a:p>
          <a:p>
            <a:pPr algn="ctr" defTabSz="914400"/>
            <a:r>
              <a:rPr lang="es-AR" sz="1900" kern="0" dirty="0">
                <a:solidFill>
                  <a:prstClr val="white"/>
                </a:solidFill>
              </a:rPr>
              <a:t>B</a:t>
            </a:r>
          </a:p>
        </p:txBody>
      </p:sp>
      <p:sp>
        <p:nvSpPr>
          <p:cNvPr id="42" name="Rectángulo 41">
            <a:extLst>
              <a:ext uri="{FF2B5EF4-FFF2-40B4-BE49-F238E27FC236}">
                <a16:creationId xmlns:a16="http://schemas.microsoft.com/office/drawing/2014/main" id="{3AC79D30-EEF9-423E-B2CE-3254A7684858}"/>
              </a:ext>
            </a:extLst>
          </p:cNvPr>
          <p:cNvSpPr/>
          <p:nvPr/>
        </p:nvSpPr>
        <p:spPr>
          <a:xfrm>
            <a:off x="4951412" y="3425952"/>
            <a:ext cx="457200" cy="914400"/>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err="1">
                <a:solidFill>
                  <a:prstClr val="white"/>
                </a:solidFill>
              </a:rPr>
              <a:t>Fun</a:t>
            </a:r>
            <a:endParaRPr lang="es-AR" sz="1900" kern="0" dirty="0">
              <a:solidFill>
                <a:prstClr val="white"/>
              </a:solidFill>
            </a:endParaRPr>
          </a:p>
          <a:p>
            <a:pPr algn="ctr" defTabSz="914400"/>
            <a:r>
              <a:rPr lang="es-AR" sz="1900" kern="0" dirty="0">
                <a:solidFill>
                  <a:prstClr val="white"/>
                </a:solidFill>
              </a:rPr>
              <a:t>D</a:t>
            </a:r>
          </a:p>
        </p:txBody>
      </p:sp>
      <p:sp>
        <p:nvSpPr>
          <p:cNvPr id="44" name="Rectángulo 43">
            <a:extLst>
              <a:ext uri="{FF2B5EF4-FFF2-40B4-BE49-F238E27FC236}">
                <a16:creationId xmlns:a16="http://schemas.microsoft.com/office/drawing/2014/main" id="{D0120E33-EDBA-40CB-BF4D-D4D96E29A563}"/>
              </a:ext>
            </a:extLst>
          </p:cNvPr>
          <p:cNvSpPr/>
          <p:nvPr/>
        </p:nvSpPr>
        <p:spPr>
          <a:xfrm>
            <a:off x="8990012" y="3425952"/>
            <a:ext cx="457200" cy="914400"/>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err="1">
                <a:solidFill>
                  <a:prstClr val="white"/>
                </a:solidFill>
              </a:rPr>
              <a:t>Fun</a:t>
            </a:r>
            <a:endParaRPr lang="es-AR" sz="1900" kern="0" dirty="0">
              <a:solidFill>
                <a:prstClr val="white"/>
              </a:solidFill>
            </a:endParaRPr>
          </a:p>
          <a:p>
            <a:pPr algn="ctr" defTabSz="914400"/>
            <a:r>
              <a:rPr lang="es-AR" sz="1900" kern="0" dirty="0">
                <a:solidFill>
                  <a:prstClr val="white"/>
                </a:solidFill>
              </a:rPr>
              <a:t>G</a:t>
            </a:r>
          </a:p>
        </p:txBody>
      </p:sp>
      <p:sp>
        <p:nvSpPr>
          <p:cNvPr id="46" name="Abrir llave 45">
            <a:extLst>
              <a:ext uri="{FF2B5EF4-FFF2-40B4-BE49-F238E27FC236}">
                <a16:creationId xmlns:a16="http://schemas.microsoft.com/office/drawing/2014/main" id="{33AAD339-1A9A-4C6B-9984-F4F136F3554E}"/>
              </a:ext>
            </a:extLst>
          </p:cNvPr>
          <p:cNvSpPr/>
          <p:nvPr/>
        </p:nvSpPr>
        <p:spPr>
          <a:xfrm>
            <a:off x="3084576" y="3279648"/>
            <a:ext cx="146051" cy="1292352"/>
          </a:xfrm>
          <a:prstGeom prst="leftBrace">
            <a:avLst/>
          </a:prstGeom>
          <a:noFill/>
          <a:ln w="25400" cap="flat" cmpd="sng" algn="ctr">
            <a:solidFill>
              <a:srgbClr val="E7E6E6"/>
            </a:solidFill>
            <a:prstDash val="solid"/>
            <a:miter lim="800000"/>
            <a:tailEnd type="none"/>
          </a:ln>
          <a:effectLst>
            <a:glow rad="101600">
              <a:srgbClr val="FFC000">
                <a:alpha val="40000"/>
              </a:srgbClr>
            </a:glo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endParaRPr>
          </a:p>
        </p:txBody>
      </p:sp>
      <p:sp>
        <p:nvSpPr>
          <p:cNvPr id="47" name="Abrir llave 46">
            <a:extLst>
              <a:ext uri="{FF2B5EF4-FFF2-40B4-BE49-F238E27FC236}">
                <a16:creationId xmlns:a16="http://schemas.microsoft.com/office/drawing/2014/main" id="{2AE4C845-724E-4760-99E7-4E2A1CA0368E}"/>
              </a:ext>
            </a:extLst>
          </p:cNvPr>
          <p:cNvSpPr/>
          <p:nvPr/>
        </p:nvSpPr>
        <p:spPr>
          <a:xfrm rot="10800000">
            <a:off x="8691561" y="3279648"/>
            <a:ext cx="146051" cy="1292352"/>
          </a:xfrm>
          <a:prstGeom prst="leftBrace">
            <a:avLst/>
          </a:prstGeom>
          <a:noFill/>
          <a:ln w="25400" cap="flat" cmpd="sng" algn="ctr">
            <a:solidFill>
              <a:srgbClr val="E7E6E6"/>
            </a:solidFill>
            <a:prstDash val="solid"/>
            <a:miter lim="800000"/>
            <a:tailEnd type="none"/>
          </a:ln>
          <a:effectLst>
            <a:glow rad="101600">
              <a:srgbClr val="FFC000">
                <a:alpha val="40000"/>
              </a:srgbClr>
            </a:glo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endParaRPr>
          </a:p>
        </p:txBody>
      </p:sp>
      <p:sp>
        <p:nvSpPr>
          <p:cNvPr id="48" name="Abrir llave 47">
            <a:extLst>
              <a:ext uri="{FF2B5EF4-FFF2-40B4-BE49-F238E27FC236}">
                <a16:creationId xmlns:a16="http://schemas.microsoft.com/office/drawing/2014/main" id="{2AB00C00-35E3-4A1B-83DA-3C8030C20D83}"/>
              </a:ext>
            </a:extLst>
          </p:cNvPr>
          <p:cNvSpPr/>
          <p:nvPr/>
        </p:nvSpPr>
        <p:spPr>
          <a:xfrm>
            <a:off x="7389812" y="3248442"/>
            <a:ext cx="146051" cy="1292352"/>
          </a:xfrm>
          <a:prstGeom prst="leftBrace">
            <a:avLst/>
          </a:prstGeom>
          <a:noFill/>
          <a:ln w="25400" cap="flat" cmpd="sng" algn="ctr">
            <a:solidFill>
              <a:srgbClr val="E7E6E6"/>
            </a:solidFill>
            <a:prstDash val="solid"/>
            <a:miter lim="800000"/>
            <a:tailEnd type="none"/>
          </a:ln>
          <a:effectLst>
            <a:glow rad="101600">
              <a:srgbClr val="FFC000">
                <a:alpha val="40000"/>
              </a:srgbClr>
            </a:glo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endParaRPr>
          </a:p>
        </p:txBody>
      </p:sp>
      <p:sp>
        <p:nvSpPr>
          <p:cNvPr id="49" name="Abrir llave 48">
            <a:extLst>
              <a:ext uri="{FF2B5EF4-FFF2-40B4-BE49-F238E27FC236}">
                <a16:creationId xmlns:a16="http://schemas.microsoft.com/office/drawing/2014/main" id="{D71A47AB-0A92-467B-9905-A957D2FC3B95}"/>
              </a:ext>
            </a:extLst>
          </p:cNvPr>
          <p:cNvSpPr/>
          <p:nvPr/>
        </p:nvSpPr>
        <p:spPr>
          <a:xfrm rot="10800000">
            <a:off x="5561013" y="3236976"/>
            <a:ext cx="146051" cy="1292352"/>
          </a:xfrm>
          <a:prstGeom prst="leftBrace">
            <a:avLst/>
          </a:prstGeom>
          <a:noFill/>
          <a:ln w="25400" cap="flat" cmpd="sng" algn="ctr">
            <a:solidFill>
              <a:srgbClr val="E7E6E6"/>
            </a:solidFill>
            <a:prstDash val="solid"/>
            <a:miter lim="800000"/>
            <a:tailEnd type="none"/>
          </a:ln>
          <a:effectLst>
            <a:glow rad="101600">
              <a:srgbClr val="FFC000">
                <a:alpha val="40000"/>
              </a:srgbClr>
            </a:glo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endParaRPr>
          </a:p>
        </p:txBody>
      </p:sp>
      <p:sp>
        <p:nvSpPr>
          <p:cNvPr id="50" name="Flecha a la derecha con muesca 3">
            <a:extLst>
              <a:ext uri="{FF2B5EF4-FFF2-40B4-BE49-F238E27FC236}">
                <a16:creationId xmlns:a16="http://schemas.microsoft.com/office/drawing/2014/main" id="{6467618D-8CEF-4EAC-A94D-D198D747A818}"/>
              </a:ext>
            </a:extLst>
          </p:cNvPr>
          <p:cNvSpPr/>
          <p:nvPr/>
        </p:nvSpPr>
        <p:spPr>
          <a:xfrm>
            <a:off x="995939" y="5995976"/>
            <a:ext cx="9601200" cy="539496"/>
          </a:xfrm>
          <a:prstGeom prst="notchedRightArrow">
            <a:avLst/>
          </a:prstGeom>
          <a:gradFill rotWithShape="1">
            <a:gsLst>
              <a:gs pos="0">
                <a:srgbClr val="DF9041">
                  <a:satMod val="103000"/>
                  <a:lumMod val="102000"/>
                  <a:tint val="94000"/>
                </a:srgbClr>
              </a:gs>
              <a:gs pos="50000">
                <a:srgbClr val="DF9041">
                  <a:satMod val="110000"/>
                  <a:lumMod val="100000"/>
                  <a:shade val="100000"/>
                </a:srgbClr>
              </a:gs>
              <a:gs pos="100000">
                <a:srgbClr val="DF9041">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rPr>
              <a:t>Ejecución en el tiempo</a:t>
            </a:r>
          </a:p>
        </p:txBody>
      </p:sp>
      <p:sp>
        <p:nvSpPr>
          <p:cNvPr id="3" name="Título 2">
            <a:extLst>
              <a:ext uri="{FF2B5EF4-FFF2-40B4-BE49-F238E27FC236}">
                <a16:creationId xmlns:a16="http://schemas.microsoft.com/office/drawing/2014/main" id="{43B65361-0C9A-1AA5-4BB1-48A3D1AFC46D}"/>
              </a:ext>
            </a:extLst>
          </p:cNvPr>
          <p:cNvSpPr>
            <a:spLocks noGrp="1"/>
          </p:cNvSpPr>
          <p:nvPr>
            <p:ph type="title"/>
          </p:nvPr>
        </p:nvSpPr>
        <p:spPr/>
        <p:txBody>
          <a:bodyPr/>
          <a:lstStyle/>
          <a:p>
            <a:r>
              <a:rPr lang="es-AR" dirty="0"/>
              <a:t>Complejidad del algoritmo</a:t>
            </a:r>
          </a:p>
        </p:txBody>
      </p:sp>
      <p:sp>
        <p:nvSpPr>
          <p:cNvPr id="5" name="Rectángulo 4">
            <a:extLst>
              <a:ext uri="{FF2B5EF4-FFF2-40B4-BE49-F238E27FC236}">
                <a16:creationId xmlns:a16="http://schemas.microsoft.com/office/drawing/2014/main" id="{B02F59AC-3239-98E0-5EB6-C7749067FDF0}"/>
              </a:ext>
            </a:extLst>
          </p:cNvPr>
          <p:cNvSpPr/>
          <p:nvPr/>
        </p:nvSpPr>
        <p:spPr>
          <a:xfrm>
            <a:off x="7643973" y="3422904"/>
            <a:ext cx="457200" cy="914400"/>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err="1">
                <a:solidFill>
                  <a:prstClr val="white"/>
                </a:solidFill>
              </a:rPr>
              <a:t>Fun</a:t>
            </a:r>
            <a:endParaRPr lang="es-AR" sz="1900" kern="0" dirty="0">
              <a:solidFill>
                <a:prstClr val="white"/>
              </a:solidFill>
            </a:endParaRPr>
          </a:p>
          <a:p>
            <a:pPr algn="ctr" defTabSz="914400"/>
            <a:r>
              <a:rPr lang="es-AR" sz="1900" kern="0" dirty="0">
                <a:solidFill>
                  <a:prstClr val="white"/>
                </a:solidFill>
              </a:rPr>
              <a:t>E</a:t>
            </a:r>
          </a:p>
        </p:txBody>
      </p:sp>
      <p:sp>
        <p:nvSpPr>
          <p:cNvPr id="6" name="Rectángulo 5">
            <a:extLst>
              <a:ext uri="{FF2B5EF4-FFF2-40B4-BE49-F238E27FC236}">
                <a16:creationId xmlns:a16="http://schemas.microsoft.com/office/drawing/2014/main" id="{7D829360-1127-769E-AA25-37BAAF04E287}"/>
              </a:ext>
            </a:extLst>
          </p:cNvPr>
          <p:cNvSpPr/>
          <p:nvPr/>
        </p:nvSpPr>
        <p:spPr>
          <a:xfrm>
            <a:off x="8179836" y="3422904"/>
            <a:ext cx="457200" cy="914400"/>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err="1">
                <a:solidFill>
                  <a:prstClr val="white"/>
                </a:solidFill>
              </a:rPr>
              <a:t>Fun</a:t>
            </a:r>
            <a:endParaRPr lang="es-AR" sz="1900" kern="0" dirty="0">
              <a:solidFill>
                <a:prstClr val="white"/>
              </a:solidFill>
            </a:endParaRPr>
          </a:p>
          <a:p>
            <a:pPr algn="ctr" defTabSz="914400"/>
            <a:r>
              <a:rPr lang="es-AR" sz="1900" kern="0" dirty="0">
                <a:solidFill>
                  <a:prstClr val="white"/>
                </a:solidFill>
              </a:rPr>
              <a:t>F</a:t>
            </a:r>
          </a:p>
        </p:txBody>
      </p:sp>
    </p:spTree>
    <p:extLst>
      <p:ext uri="{BB962C8B-B14F-4D97-AF65-F5344CB8AC3E}">
        <p14:creationId xmlns:p14="http://schemas.microsoft.com/office/powerpoint/2010/main" val="32148848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ángulo 44">
            <a:extLst>
              <a:ext uri="{FF2B5EF4-FFF2-40B4-BE49-F238E27FC236}">
                <a16:creationId xmlns:a16="http://schemas.microsoft.com/office/drawing/2014/main" id="{E996E000-77C3-4550-A2FD-B3D7C6C36B20}"/>
              </a:ext>
            </a:extLst>
          </p:cNvPr>
          <p:cNvSpPr/>
          <p:nvPr/>
        </p:nvSpPr>
        <p:spPr>
          <a:xfrm>
            <a:off x="992609" y="3886200"/>
            <a:ext cx="2107641" cy="1031726"/>
          </a:xfrm>
          <a:prstGeom prst="rect">
            <a:avLst/>
          </a:prstGeom>
          <a:gradFill flip="none" rotWithShape="1">
            <a:gsLst>
              <a:gs pos="0">
                <a:srgbClr val="4472C4">
                  <a:lumMod val="20000"/>
                  <a:lumOff val="80000"/>
                </a:srgbClr>
              </a:gs>
              <a:gs pos="100000">
                <a:srgbClr val="5B9BD5">
                  <a:lumMod val="30000"/>
                  <a:lumOff val="70000"/>
                </a:srgbClr>
              </a:gs>
            </a:gsLst>
            <a:lin ang="5400000" scaled="1"/>
            <a:tileRect/>
          </a:gra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a:ln>
                  <a:noFill/>
                </a:ln>
                <a:solidFill>
                  <a:prstClr val="black"/>
                </a:solidFill>
                <a:effectLst/>
                <a:uLnTx/>
                <a:uFillTx/>
              </a:rPr>
              <a:t>Programa</a:t>
            </a:r>
            <a:endParaRPr kumimoji="0" lang="es-AR" sz="1800" b="1" i="0" u="none" strike="noStrike" kern="0" cap="none" spc="0" normalizeH="0" baseline="0" noProof="0" dirty="0">
              <a:ln>
                <a:noFill/>
              </a:ln>
              <a:solidFill>
                <a:prstClr val="black"/>
              </a:solidFill>
              <a:effectLst/>
              <a:uLnTx/>
              <a:uFillTx/>
            </a:endParaRPr>
          </a:p>
        </p:txBody>
      </p:sp>
      <p:sp>
        <p:nvSpPr>
          <p:cNvPr id="46" name="Marcador de contenido 2">
            <a:extLst>
              <a:ext uri="{FF2B5EF4-FFF2-40B4-BE49-F238E27FC236}">
                <a16:creationId xmlns:a16="http://schemas.microsoft.com/office/drawing/2014/main" id="{5225C2E2-B8BC-40E2-9859-8CEED30E58C0}"/>
              </a:ext>
            </a:extLst>
          </p:cNvPr>
          <p:cNvSpPr txBox="1">
            <a:spLocks/>
          </p:cNvSpPr>
          <p:nvPr/>
        </p:nvSpPr>
        <p:spPr>
          <a:xfrm>
            <a:off x="375537" y="2200468"/>
            <a:ext cx="11437749" cy="896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50000"/>
              </a:lnSpc>
              <a:buNone/>
              <a:defRPr/>
            </a:pPr>
            <a:r>
              <a:rPr lang="en-US" dirty="0" err="1">
                <a:solidFill>
                  <a:schemeClr val="tx1"/>
                </a:solidFill>
                <a:ea typeface="+mj-ea"/>
                <a:cs typeface="+mj-cs"/>
              </a:rPr>
              <a:t>Ejemplo</a:t>
            </a:r>
            <a:r>
              <a:rPr lang="en-US" dirty="0">
                <a:solidFill>
                  <a:schemeClr val="tx1"/>
                </a:solidFill>
                <a:ea typeface="+mj-ea"/>
                <a:cs typeface="+mj-cs"/>
              </a:rPr>
              <a:t> </a:t>
            </a:r>
            <a:r>
              <a:rPr lang="en-US" dirty="0" err="1">
                <a:solidFill>
                  <a:schemeClr val="tx1"/>
                </a:solidFill>
                <a:ea typeface="+mj-ea"/>
                <a:cs typeface="+mj-cs"/>
              </a:rPr>
              <a:t>directiva</a:t>
            </a:r>
            <a:r>
              <a:rPr lang="en-US" dirty="0">
                <a:solidFill>
                  <a:schemeClr val="tx1"/>
                </a:solidFill>
                <a:ea typeface="+mj-ea"/>
                <a:cs typeface="+mj-cs"/>
              </a:rPr>
              <a:t> SECTION, </a:t>
            </a:r>
            <a:r>
              <a:rPr lang="en-US" dirty="0" err="1">
                <a:solidFill>
                  <a:schemeClr val="tx1"/>
                </a:solidFill>
                <a:ea typeface="+mj-ea"/>
                <a:cs typeface="+mj-cs"/>
              </a:rPr>
              <a:t>programa</a:t>
            </a:r>
            <a:r>
              <a:rPr lang="en-US" dirty="0">
                <a:solidFill>
                  <a:schemeClr val="tx1"/>
                </a:solidFill>
                <a:ea typeface="+mj-ea"/>
                <a:cs typeface="+mj-cs"/>
              </a:rPr>
              <a:t> </a:t>
            </a:r>
            <a:r>
              <a:rPr lang="en-US" dirty="0" err="1">
                <a:solidFill>
                  <a:schemeClr val="tx1"/>
                </a:solidFill>
                <a:ea typeface="+mj-ea"/>
                <a:cs typeface="+mj-cs"/>
              </a:rPr>
              <a:t>paralelo</a:t>
            </a:r>
            <a:endParaRPr lang="es-ES" dirty="0">
              <a:solidFill>
                <a:schemeClr val="tx1"/>
              </a:solidFill>
              <a:ea typeface="+mj-ea"/>
              <a:cs typeface="+mj-cs"/>
            </a:endParaRPr>
          </a:p>
        </p:txBody>
      </p:sp>
      <p:sp>
        <p:nvSpPr>
          <p:cNvPr id="47" name="Rectángulo 46">
            <a:extLst>
              <a:ext uri="{FF2B5EF4-FFF2-40B4-BE49-F238E27FC236}">
                <a16:creationId xmlns:a16="http://schemas.microsoft.com/office/drawing/2014/main" id="{D021079B-99DD-4CA6-A368-1049DE764D56}"/>
              </a:ext>
            </a:extLst>
          </p:cNvPr>
          <p:cNvSpPr/>
          <p:nvPr/>
        </p:nvSpPr>
        <p:spPr>
          <a:xfrm>
            <a:off x="3616909" y="2828193"/>
            <a:ext cx="457200" cy="67682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900" b="0" i="0" u="none" strike="noStrike" kern="0" cap="none" spc="0" normalizeH="0" baseline="0" noProof="0" dirty="0" err="1">
                <a:ln>
                  <a:noFill/>
                </a:ln>
                <a:solidFill>
                  <a:prstClr val="white"/>
                </a:solidFill>
                <a:effectLst/>
                <a:uLnTx/>
                <a:uFillTx/>
              </a:rPr>
              <a:t>Fun</a:t>
            </a:r>
            <a:endParaRPr kumimoji="0" lang="es-AR" sz="1900" b="0" i="0" u="none" strike="noStrike" kern="0" cap="none" spc="0" normalizeH="0" baseline="0" noProof="0" dirty="0">
              <a:ln>
                <a:noFill/>
              </a:ln>
              <a:solidFill>
                <a:prstClr val="white"/>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900" b="0" i="0" u="none" strike="noStrike" kern="0" cap="none" spc="0" normalizeH="0" baseline="0" noProof="0" dirty="0">
                <a:ln>
                  <a:noFill/>
                </a:ln>
                <a:solidFill>
                  <a:prstClr val="white"/>
                </a:solidFill>
                <a:effectLst/>
                <a:uLnTx/>
                <a:uFillTx/>
              </a:rPr>
              <a:t>A</a:t>
            </a:r>
          </a:p>
        </p:txBody>
      </p:sp>
      <p:sp>
        <p:nvSpPr>
          <p:cNvPr id="48" name="Rectángulo 47">
            <a:extLst>
              <a:ext uri="{FF2B5EF4-FFF2-40B4-BE49-F238E27FC236}">
                <a16:creationId xmlns:a16="http://schemas.microsoft.com/office/drawing/2014/main" id="{5306D42F-29C3-46B3-B627-A4C225209D9D}"/>
              </a:ext>
            </a:extLst>
          </p:cNvPr>
          <p:cNvSpPr/>
          <p:nvPr/>
        </p:nvSpPr>
        <p:spPr>
          <a:xfrm>
            <a:off x="3617016" y="4622098"/>
            <a:ext cx="457200" cy="67682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err="1">
                <a:solidFill>
                  <a:prstClr val="white"/>
                </a:solidFill>
              </a:rPr>
              <a:t>Fun</a:t>
            </a:r>
            <a:br>
              <a:rPr lang="es-AR" sz="1900" kern="0" dirty="0">
                <a:solidFill>
                  <a:prstClr val="white"/>
                </a:solidFill>
              </a:rPr>
            </a:br>
            <a:r>
              <a:rPr lang="es-AR" sz="1900" kern="0" dirty="0">
                <a:solidFill>
                  <a:prstClr val="white"/>
                </a:solidFill>
              </a:rPr>
              <a:t>C</a:t>
            </a:r>
          </a:p>
        </p:txBody>
      </p:sp>
      <p:sp>
        <p:nvSpPr>
          <p:cNvPr id="49" name="Rectángulo 48">
            <a:extLst>
              <a:ext uri="{FF2B5EF4-FFF2-40B4-BE49-F238E27FC236}">
                <a16:creationId xmlns:a16="http://schemas.microsoft.com/office/drawing/2014/main" id="{665256CD-A72A-4D01-AF01-5ADEFC45B3CF}"/>
              </a:ext>
            </a:extLst>
          </p:cNvPr>
          <p:cNvSpPr/>
          <p:nvPr/>
        </p:nvSpPr>
        <p:spPr>
          <a:xfrm>
            <a:off x="3628308" y="3643552"/>
            <a:ext cx="457200" cy="67682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err="1">
                <a:solidFill>
                  <a:prstClr val="white"/>
                </a:solidFill>
              </a:rPr>
              <a:t>Fun</a:t>
            </a:r>
            <a:endParaRPr lang="es-AR" sz="1900" kern="0" dirty="0">
              <a:solidFill>
                <a:prstClr val="white"/>
              </a:solidFill>
            </a:endParaRPr>
          </a:p>
          <a:p>
            <a:pPr algn="ctr" defTabSz="914400"/>
            <a:r>
              <a:rPr lang="es-AR" sz="1900" kern="0" dirty="0">
                <a:solidFill>
                  <a:prstClr val="white"/>
                </a:solidFill>
              </a:rPr>
              <a:t>B</a:t>
            </a:r>
          </a:p>
        </p:txBody>
      </p:sp>
      <p:sp>
        <p:nvSpPr>
          <p:cNvPr id="50" name="Rectángulo 49">
            <a:extLst>
              <a:ext uri="{FF2B5EF4-FFF2-40B4-BE49-F238E27FC236}">
                <a16:creationId xmlns:a16="http://schemas.microsoft.com/office/drawing/2014/main" id="{52C132D1-96C9-4EDA-9CAF-117AE221F664}"/>
              </a:ext>
            </a:extLst>
          </p:cNvPr>
          <p:cNvSpPr/>
          <p:nvPr/>
        </p:nvSpPr>
        <p:spPr>
          <a:xfrm>
            <a:off x="3615355" y="5445751"/>
            <a:ext cx="457200" cy="67682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err="1">
                <a:solidFill>
                  <a:prstClr val="white"/>
                </a:solidFill>
              </a:rPr>
              <a:t>Fun</a:t>
            </a:r>
            <a:endParaRPr lang="es-AR" sz="1900" kern="0" dirty="0">
              <a:solidFill>
                <a:prstClr val="white"/>
              </a:solidFill>
            </a:endParaRPr>
          </a:p>
          <a:p>
            <a:pPr algn="ctr" defTabSz="914400"/>
            <a:r>
              <a:rPr lang="es-AR" sz="1900" kern="0" dirty="0">
                <a:solidFill>
                  <a:prstClr val="white"/>
                </a:solidFill>
              </a:rPr>
              <a:t>D</a:t>
            </a:r>
          </a:p>
        </p:txBody>
      </p:sp>
      <p:sp>
        <p:nvSpPr>
          <p:cNvPr id="51" name="Rectángulo 50">
            <a:extLst>
              <a:ext uri="{FF2B5EF4-FFF2-40B4-BE49-F238E27FC236}">
                <a16:creationId xmlns:a16="http://schemas.microsoft.com/office/drawing/2014/main" id="{08273341-4F88-48EE-B44A-1009830E14AF}"/>
              </a:ext>
            </a:extLst>
          </p:cNvPr>
          <p:cNvSpPr/>
          <p:nvPr/>
        </p:nvSpPr>
        <p:spPr>
          <a:xfrm>
            <a:off x="7404835" y="3166607"/>
            <a:ext cx="520447" cy="719593"/>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err="1">
                <a:solidFill>
                  <a:prstClr val="white"/>
                </a:solidFill>
              </a:rPr>
              <a:t>Fun</a:t>
            </a:r>
            <a:endParaRPr lang="es-AR" sz="1900" kern="0" dirty="0">
              <a:solidFill>
                <a:prstClr val="white"/>
              </a:solidFill>
            </a:endParaRPr>
          </a:p>
          <a:p>
            <a:pPr algn="ctr" defTabSz="914400"/>
            <a:r>
              <a:rPr lang="es-AR" sz="1900" kern="0" dirty="0">
                <a:solidFill>
                  <a:prstClr val="white"/>
                </a:solidFill>
              </a:rPr>
              <a:t>E</a:t>
            </a:r>
          </a:p>
        </p:txBody>
      </p:sp>
      <p:sp>
        <p:nvSpPr>
          <p:cNvPr id="52" name="Rectángulo 51">
            <a:extLst>
              <a:ext uri="{FF2B5EF4-FFF2-40B4-BE49-F238E27FC236}">
                <a16:creationId xmlns:a16="http://schemas.microsoft.com/office/drawing/2014/main" id="{D33AE9B1-A6B9-4E2B-9046-C7F7B9A67F2C}"/>
              </a:ext>
            </a:extLst>
          </p:cNvPr>
          <p:cNvSpPr/>
          <p:nvPr/>
        </p:nvSpPr>
        <p:spPr>
          <a:xfrm>
            <a:off x="7391322" y="4960512"/>
            <a:ext cx="520447" cy="719593"/>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err="1">
                <a:solidFill>
                  <a:prstClr val="white"/>
                </a:solidFill>
              </a:rPr>
              <a:t>Fun</a:t>
            </a:r>
            <a:endParaRPr lang="es-AR" sz="1900" kern="0" dirty="0">
              <a:solidFill>
                <a:prstClr val="white"/>
              </a:solidFill>
            </a:endParaRPr>
          </a:p>
          <a:p>
            <a:pPr algn="ctr" defTabSz="914400"/>
            <a:r>
              <a:rPr lang="es-AR" sz="1900" kern="0" dirty="0">
                <a:solidFill>
                  <a:prstClr val="white"/>
                </a:solidFill>
              </a:rPr>
              <a:t>F</a:t>
            </a:r>
          </a:p>
        </p:txBody>
      </p:sp>
      <p:sp>
        <p:nvSpPr>
          <p:cNvPr id="53" name="Flecha a la derecha con muesca 3">
            <a:extLst>
              <a:ext uri="{FF2B5EF4-FFF2-40B4-BE49-F238E27FC236}">
                <a16:creationId xmlns:a16="http://schemas.microsoft.com/office/drawing/2014/main" id="{D7266ED2-E55D-43EA-9073-2A01349BE19F}"/>
              </a:ext>
            </a:extLst>
          </p:cNvPr>
          <p:cNvSpPr/>
          <p:nvPr/>
        </p:nvSpPr>
        <p:spPr>
          <a:xfrm>
            <a:off x="1293812" y="6128200"/>
            <a:ext cx="9601200" cy="539496"/>
          </a:xfrm>
          <a:prstGeom prst="notchedRightArrow">
            <a:avLst/>
          </a:prstGeom>
          <a:gradFill rotWithShape="1">
            <a:gsLst>
              <a:gs pos="0">
                <a:srgbClr val="DF9041">
                  <a:satMod val="103000"/>
                  <a:lumMod val="102000"/>
                  <a:tint val="94000"/>
                </a:srgbClr>
              </a:gs>
              <a:gs pos="50000">
                <a:srgbClr val="DF9041">
                  <a:satMod val="110000"/>
                  <a:lumMod val="100000"/>
                  <a:shade val="100000"/>
                </a:srgbClr>
              </a:gs>
              <a:gs pos="100000">
                <a:srgbClr val="DF9041">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rPr>
              <a:t>Ejecución en el tiempo</a:t>
            </a:r>
          </a:p>
        </p:txBody>
      </p:sp>
      <p:sp>
        <p:nvSpPr>
          <p:cNvPr id="54" name="Rectángulo 53">
            <a:extLst>
              <a:ext uri="{FF2B5EF4-FFF2-40B4-BE49-F238E27FC236}">
                <a16:creationId xmlns:a16="http://schemas.microsoft.com/office/drawing/2014/main" id="{6D53C91F-27EA-424F-8145-72806C5FD50A}"/>
              </a:ext>
            </a:extLst>
          </p:cNvPr>
          <p:cNvSpPr/>
          <p:nvPr/>
        </p:nvSpPr>
        <p:spPr>
          <a:xfrm>
            <a:off x="4606783" y="3886200"/>
            <a:ext cx="2496312" cy="1031726"/>
          </a:xfrm>
          <a:prstGeom prst="rect">
            <a:avLst/>
          </a:prstGeom>
          <a:gradFill flip="none" rotWithShape="1">
            <a:gsLst>
              <a:gs pos="0">
                <a:srgbClr val="4472C4">
                  <a:lumMod val="20000"/>
                  <a:lumOff val="80000"/>
                </a:srgbClr>
              </a:gs>
              <a:gs pos="100000">
                <a:srgbClr val="5B9BD5">
                  <a:lumMod val="30000"/>
                  <a:lumOff val="70000"/>
                </a:srgbClr>
              </a:gs>
            </a:gsLst>
            <a:lin ang="5400000" scaled="1"/>
            <a:tileRect/>
          </a:gra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a:ln>
                  <a:noFill/>
                </a:ln>
                <a:solidFill>
                  <a:prstClr val="black"/>
                </a:solidFill>
                <a:effectLst/>
                <a:uLnTx/>
                <a:uFillTx/>
              </a:rPr>
              <a:t>Master </a:t>
            </a:r>
            <a:r>
              <a:rPr kumimoji="0" lang="es-AR" sz="2400" b="1" i="0" u="none" strike="noStrike" kern="0" cap="none" spc="0" normalizeH="0" baseline="0" noProof="0" dirty="0" err="1">
                <a:ln>
                  <a:noFill/>
                </a:ln>
                <a:solidFill>
                  <a:prstClr val="black"/>
                </a:solidFill>
                <a:effectLst/>
                <a:uLnTx/>
                <a:uFillTx/>
              </a:rPr>
              <a:t>thread</a:t>
            </a:r>
            <a:endParaRPr kumimoji="0" lang="es-AR" sz="1800" b="1" i="0" u="none" strike="noStrike" kern="0" cap="none" spc="0" normalizeH="0" baseline="0" noProof="0" dirty="0">
              <a:ln>
                <a:noFill/>
              </a:ln>
              <a:solidFill>
                <a:prstClr val="black"/>
              </a:solidFill>
              <a:effectLst/>
              <a:uLnTx/>
              <a:uFillTx/>
            </a:endParaRPr>
          </a:p>
        </p:txBody>
      </p:sp>
      <p:cxnSp>
        <p:nvCxnSpPr>
          <p:cNvPr id="55" name="Conector recto 54">
            <a:extLst>
              <a:ext uri="{FF2B5EF4-FFF2-40B4-BE49-F238E27FC236}">
                <a16:creationId xmlns:a16="http://schemas.microsoft.com/office/drawing/2014/main" id="{BF0E21F4-2B5A-4142-B99D-830CF73E834A}"/>
              </a:ext>
            </a:extLst>
          </p:cNvPr>
          <p:cNvCxnSpPr>
            <a:cxnSpLocks/>
            <a:stCxn id="45" idx="3"/>
            <a:endCxn id="47" idx="1"/>
          </p:cNvCxnSpPr>
          <p:nvPr/>
        </p:nvCxnSpPr>
        <p:spPr>
          <a:xfrm flipV="1">
            <a:off x="3100250" y="3166607"/>
            <a:ext cx="516659" cy="1235456"/>
          </a:xfrm>
          <a:prstGeom prst="line">
            <a:avLst/>
          </a:prstGeom>
          <a:noFill/>
          <a:ln w="12700" cap="flat" cmpd="sng" algn="ctr">
            <a:solidFill>
              <a:schemeClr val="tx1"/>
            </a:solidFill>
            <a:prstDash val="solid"/>
            <a:miter lim="800000"/>
          </a:ln>
          <a:effectLst/>
        </p:spPr>
      </p:cxnSp>
      <p:cxnSp>
        <p:nvCxnSpPr>
          <p:cNvPr id="56" name="Conector recto 55">
            <a:extLst>
              <a:ext uri="{FF2B5EF4-FFF2-40B4-BE49-F238E27FC236}">
                <a16:creationId xmlns:a16="http://schemas.microsoft.com/office/drawing/2014/main" id="{C7EB6080-F902-4893-8E8E-94C9BA468D48}"/>
              </a:ext>
            </a:extLst>
          </p:cNvPr>
          <p:cNvCxnSpPr>
            <a:cxnSpLocks/>
            <a:stCxn id="45" idx="3"/>
            <a:endCxn id="49" idx="1"/>
          </p:cNvCxnSpPr>
          <p:nvPr/>
        </p:nvCxnSpPr>
        <p:spPr>
          <a:xfrm flipV="1">
            <a:off x="3100250" y="3981966"/>
            <a:ext cx="528058" cy="420097"/>
          </a:xfrm>
          <a:prstGeom prst="line">
            <a:avLst/>
          </a:prstGeom>
          <a:noFill/>
          <a:ln w="12700" cap="flat" cmpd="sng" algn="ctr">
            <a:solidFill>
              <a:schemeClr val="tx1"/>
            </a:solidFill>
            <a:prstDash val="solid"/>
            <a:miter lim="800000"/>
          </a:ln>
          <a:effectLst/>
        </p:spPr>
      </p:cxnSp>
      <p:cxnSp>
        <p:nvCxnSpPr>
          <p:cNvPr id="57" name="Conector recto 56">
            <a:extLst>
              <a:ext uri="{FF2B5EF4-FFF2-40B4-BE49-F238E27FC236}">
                <a16:creationId xmlns:a16="http://schemas.microsoft.com/office/drawing/2014/main" id="{32A28387-B2E2-4D53-A092-FD73E4F471A0}"/>
              </a:ext>
            </a:extLst>
          </p:cNvPr>
          <p:cNvCxnSpPr>
            <a:cxnSpLocks/>
            <a:stCxn id="45" idx="3"/>
            <a:endCxn id="48" idx="1"/>
          </p:cNvCxnSpPr>
          <p:nvPr/>
        </p:nvCxnSpPr>
        <p:spPr>
          <a:xfrm>
            <a:off x="3100250" y="4402063"/>
            <a:ext cx="516766" cy="558449"/>
          </a:xfrm>
          <a:prstGeom prst="line">
            <a:avLst/>
          </a:prstGeom>
          <a:noFill/>
          <a:ln w="12700" cap="flat" cmpd="sng" algn="ctr">
            <a:solidFill>
              <a:schemeClr val="tx1"/>
            </a:solidFill>
            <a:prstDash val="solid"/>
            <a:miter lim="800000"/>
          </a:ln>
          <a:effectLst/>
        </p:spPr>
      </p:cxnSp>
      <p:cxnSp>
        <p:nvCxnSpPr>
          <p:cNvPr id="58" name="Conector recto 57">
            <a:extLst>
              <a:ext uri="{FF2B5EF4-FFF2-40B4-BE49-F238E27FC236}">
                <a16:creationId xmlns:a16="http://schemas.microsoft.com/office/drawing/2014/main" id="{366E9CA2-2267-425F-B7F8-BE84A23665EA}"/>
              </a:ext>
            </a:extLst>
          </p:cNvPr>
          <p:cNvCxnSpPr>
            <a:cxnSpLocks/>
            <a:stCxn id="45" idx="3"/>
            <a:endCxn id="50" idx="1"/>
          </p:cNvCxnSpPr>
          <p:nvPr/>
        </p:nvCxnSpPr>
        <p:spPr>
          <a:xfrm>
            <a:off x="3100250" y="4402063"/>
            <a:ext cx="515105" cy="1382102"/>
          </a:xfrm>
          <a:prstGeom prst="line">
            <a:avLst/>
          </a:prstGeom>
          <a:noFill/>
          <a:ln w="12700" cap="flat" cmpd="sng" algn="ctr">
            <a:solidFill>
              <a:schemeClr val="tx1"/>
            </a:solidFill>
            <a:prstDash val="solid"/>
            <a:miter lim="800000"/>
          </a:ln>
          <a:effectLst/>
        </p:spPr>
      </p:cxnSp>
      <p:cxnSp>
        <p:nvCxnSpPr>
          <p:cNvPr id="59" name="Conector recto 58">
            <a:extLst>
              <a:ext uri="{FF2B5EF4-FFF2-40B4-BE49-F238E27FC236}">
                <a16:creationId xmlns:a16="http://schemas.microsoft.com/office/drawing/2014/main" id="{01708B4C-02E3-44C7-A575-6C1D0FE78B13}"/>
              </a:ext>
            </a:extLst>
          </p:cNvPr>
          <p:cNvCxnSpPr>
            <a:cxnSpLocks/>
            <a:stCxn id="54" idx="1"/>
            <a:endCxn id="47" idx="3"/>
          </p:cNvCxnSpPr>
          <p:nvPr/>
        </p:nvCxnSpPr>
        <p:spPr>
          <a:xfrm flipH="1" flipV="1">
            <a:off x="4074109" y="3166607"/>
            <a:ext cx="532674" cy="1235456"/>
          </a:xfrm>
          <a:prstGeom prst="line">
            <a:avLst/>
          </a:prstGeom>
          <a:noFill/>
          <a:ln w="12700" cap="flat" cmpd="sng" algn="ctr">
            <a:solidFill>
              <a:schemeClr val="tx1"/>
            </a:solidFill>
            <a:prstDash val="solid"/>
            <a:miter lim="800000"/>
          </a:ln>
          <a:effectLst/>
        </p:spPr>
      </p:cxnSp>
      <p:cxnSp>
        <p:nvCxnSpPr>
          <p:cNvPr id="60" name="Conector recto 59">
            <a:extLst>
              <a:ext uri="{FF2B5EF4-FFF2-40B4-BE49-F238E27FC236}">
                <a16:creationId xmlns:a16="http://schemas.microsoft.com/office/drawing/2014/main" id="{054BB16C-E059-44D8-BE94-4D4761D04C62}"/>
              </a:ext>
            </a:extLst>
          </p:cNvPr>
          <p:cNvCxnSpPr>
            <a:cxnSpLocks/>
            <a:stCxn id="54" idx="1"/>
            <a:endCxn id="49" idx="3"/>
          </p:cNvCxnSpPr>
          <p:nvPr/>
        </p:nvCxnSpPr>
        <p:spPr>
          <a:xfrm flipH="1" flipV="1">
            <a:off x="4085508" y="3981966"/>
            <a:ext cx="521275" cy="420097"/>
          </a:xfrm>
          <a:prstGeom prst="line">
            <a:avLst/>
          </a:prstGeom>
          <a:noFill/>
          <a:ln w="12700" cap="flat" cmpd="sng" algn="ctr">
            <a:solidFill>
              <a:schemeClr val="tx1"/>
            </a:solidFill>
            <a:prstDash val="solid"/>
            <a:miter lim="800000"/>
          </a:ln>
          <a:effectLst/>
        </p:spPr>
      </p:cxnSp>
      <p:cxnSp>
        <p:nvCxnSpPr>
          <p:cNvPr id="61" name="Conector recto 60">
            <a:extLst>
              <a:ext uri="{FF2B5EF4-FFF2-40B4-BE49-F238E27FC236}">
                <a16:creationId xmlns:a16="http://schemas.microsoft.com/office/drawing/2014/main" id="{3E37428B-9673-4AE7-97D0-F0BAF113BC14}"/>
              </a:ext>
            </a:extLst>
          </p:cNvPr>
          <p:cNvCxnSpPr>
            <a:cxnSpLocks/>
            <a:stCxn id="54" idx="1"/>
            <a:endCxn id="48" idx="3"/>
          </p:cNvCxnSpPr>
          <p:nvPr/>
        </p:nvCxnSpPr>
        <p:spPr>
          <a:xfrm flipH="1">
            <a:off x="4074216" y="4402063"/>
            <a:ext cx="532567" cy="558449"/>
          </a:xfrm>
          <a:prstGeom prst="line">
            <a:avLst/>
          </a:prstGeom>
          <a:noFill/>
          <a:ln w="12700" cap="flat" cmpd="sng" algn="ctr">
            <a:solidFill>
              <a:schemeClr val="tx1"/>
            </a:solidFill>
            <a:prstDash val="solid"/>
            <a:miter lim="800000"/>
          </a:ln>
          <a:effectLst/>
        </p:spPr>
      </p:cxnSp>
      <p:cxnSp>
        <p:nvCxnSpPr>
          <p:cNvPr id="62" name="Conector recto 61">
            <a:extLst>
              <a:ext uri="{FF2B5EF4-FFF2-40B4-BE49-F238E27FC236}">
                <a16:creationId xmlns:a16="http://schemas.microsoft.com/office/drawing/2014/main" id="{5A709543-C58B-462B-8EA6-5C2D5D630055}"/>
              </a:ext>
            </a:extLst>
          </p:cNvPr>
          <p:cNvCxnSpPr>
            <a:cxnSpLocks/>
            <a:stCxn id="54" idx="1"/>
            <a:endCxn id="50" idx="3"/>
          </p:cNvCxnSpPr>
          <p:nvPr/>
        </p:nvCxnSpPr>
        <p:spPr>
          <a:xfrm flipH="1">
            <a:off x="4072555" y="4402063"/>
            <a:ext cx="534228" cy="1382102"/>
          </a:xfrm>
          <a:prstGeom prst="line">
            <a:avLst/>
          </a:prstGeom>
          <a:noFill/>
          <a:ln w="12700" cap="flat" cmpd="sng" algn="ctr">
            <a:solidFill>
              <a:schemeClr val="tx1"/>
            </a:solidFill>
            <a:prstDash val="solid"/>
            <a:miter lim="800000"/>
          </a:ln>
          <a:effectLst/>
        </p:spPr>
      </p:cxnSp>
      <p:sp>
        <p:nvSpPr>
          <p:cNvPr id="63" name="Rectángulo 62">
            <a:extLst>
              <a:ext uri="{FF2B5EF4-FFF2-40B4-BE49-F238E27FC236}">
                <a16:creationId xmlns:a16="http://schemas.microsoft.com/office/drawing/2014/main" id="{42C45470-1137-444E-9DA2-7A7512731A27}"/>
              </a:ext>
            </a:extLst>
          </p:cNvPr>
          <p:cNvSpPr/>
          <p:nvPr/>
        </p:nvSpPr>
        <p:spPr>
          <a:xfrm>
            <a:off x="8232531" y="3903182"/>
            <a:ext cx="2940699" cy="1014744"/>
          </a:xfrm>
          <a:prstGeom prst="rect">
            <a:avLst/>
          </a:prstGeom>
          <a:gradFill flip="none" rotWithShape="1">
            <a:gsLst>
              <a:gs pos="0">
                <a:srgbClr val="4472C4">
                  <a:lumMod val="20000"/>
                  <a:lumOff val="80000"/>
                </a:srgbClr>
              </a:gs>
              <a:gs pos="100000">
                <a:srgbClr val="5B9BD5">
                  <a:lumMod val="30000"/>
                  <a:lumOff val="70000"/>
                </a:srgbClr>
              </a:gs>
            </a:gsLst>
            <a:lin ang="5400000" scaled="1"/>
            <a:tileRect/>
          </a:gradFill>
          <a:ln w="6350" cap="flat" cmpd="sng" algn="ctr">
            <a:solidFill>
              <a:sysClr val="windowText" lastClr="000000"/>
            </a:solidFill>
            <a:prstDash val="solid"/>
            <a:miter lim="800000"/>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a:ln>
                  <a:noFill/>
                </a:ln>
                <a:solidFill>
                  <a:prstClr val="black"/>
                </a:solidFill>
                <a:effectLst/>
                <a:uLnTx/>
                <a:uFillTx/>
              </a:rPr>
              <a:t>Master </a:t>
            </a:r>
            <a:r>
              <a:rPr kumimoji="0" lang="es-AR" sz="2400" b="1" i="0" u="none" strike="noStrike" kern="0" cap="none" spc="0" normalizeH="0" baseline="0" noProof="0" dirty="0" err="1">
                <a:ln>
                  <a:noFill/>
                </a:ln>
                <a:solidFill>
                  <a:prstClr val="black"/>
                </a:solidFill>
                <a:effectLst/>
                <a:uLnTx/>
                <a:uFillTx/>
              </a:rPr>
              <a:t>thread</a:t>
            </a:r>
            <a:endParaRPr kumimoji="0" lang="es-AR" sz="1800" b="1" i="0" u="none" strike="noStrike" kern="0" cap="none" spc="0" normalizeH="0" baseline="0" noProof="0" dirty="0">
              <a:ln>
                <a:noFill/>
              </a:ln>
              <a:solidFill>
                <a:prstClr val="black"/>
              </a:solidFill>
              <a:effectLst/>
              <a:uLnTx/>
              <a:uFillTx/>
            </a:endParaRPr>
          </a:p>
        </p:txBody>
      </p:sp>
      <p:cxnSp>
        <p:nvCxnSpPr>
          <p:cNvPr id="64" name="Conector recto 63">
            <a:extLst>
              <a:ext uri="{FF2B5EF4-FFF2-40B4-BE49-F238E27FC236}">
                <a16:creationId xmlns:a16="http://schemas.microsoft.com/office/drawing/2014/main" id="{5B9ADE82-9048-4780-BB49-9C4853EB2ED7}"/>
              </a:ext>
            </a:extLst>
          </p:cNvPr>
          <p:cNvCxnSpPr>
            <a:cxnSpLocks/>
            <a:stCxn id="54" idx="3"/>
            <a:endCxn id="52" idx="1"/>
          </p:cNvCxnSpPr>
          <p:nvPr/>
        </p:nvCxnSpPr>
        <p:spPr>
          <a:xfrm>
            <a:off x="7103095" y="4402063"/>
            <a:ext cx="288227" cy="918246"/>
          </a:xfrm>
          <a:prstGeom prst="line">
            <a:avLst/>
          </a:prstGeom>
          <a:noFill/>
          <a:ln w="12700" cap="flat" cmpd="sng" algn="ctr">
            <a:solidFill>
              <a:schemeClr val="tx1"/>
            </a:solidFill>
            <a:prstDash val="solid"/>
            <a:miter lim="800000"/>
          </a:ln>
          <a:effectLst/>
        </p:spPr>
      </p:cxnSp>
      <p:cxnSp>
        <p:nvCxnSpPr>
          <p:cNvPr id="65" name="Conector recto 64">
            <a:extLst>
              <a:ext uri="{FF2B5EF4-FFF2-40B4-BE49-F238E27FC236}">
                <a16:creationId xmlns:a16="http://schemas.microsoft.com/office/drawing/2014/main" id="{1241065B-9E57-48EF-91F0-5B7623B9AC69}"/>
              </a:ext>
            </a:extLst>
          </p:cNvPr>
          <p:cNvCxnSpPr>
            <a:cxnSpLocks/>
            <a:stCxn id="54" idx="3"/>
            <a:endCxn id="51" idx="1"/>
          </p:cNvCxnSpPr>
          <p:nvPr/>
        </p:nvCxnSpPr>
        <p:spPr>
          <a:xfrm flipV="1">
            <a:off x="7103095" y="3526404"/>
            <a:ext cx="301740" cy="875659"/>
          </a:xfrm>
          <a:prstGeom prst="line">
            <a:avLst/>
          </a:prstGeom>
          <a:noFill/>
          <a:ln w="12700" cap="flat" cmpd="sng" algn="ctr">
            <a:solidFill>
              <a:schemeClr val="tx1"/>
            </a:solidFill>
            <a:prstDash val="solid"/>
            <a:miter lim="800000"/>
          </a:ln>
          <a:effectLst/>
        </p:spPr>
      </p:cxnSp>
      <p:sp>
        <p:nvSpPr>
          <p:cNvPr id="66" name="Rectángulo 65">
            <a:extLst>
              <a:ext uri="{FF2B5EF4-FFF2-40B4-BE49-F238E27FC236}">
                <a16:creationId xmlns:a16="http://schemas.microsoft.com/office/drawing/2014/main" id="{34A5BD2D-1DA2-4667-BE48-93096C5203EC}"/>
              </a:ext>
            </a:extLst>
          </p:cNvPr>
          <p:cNvSpPr/>
          <p:nvPr/>
        </p:nvSpPr>
        <p:spPr>
          <a:xfrm>
            <a:off x="8368919" y="4041496"/>
            <a:ext cx="533400" cy="721133"/>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err="1">
                <a:solidFill>
                  <a:prstClr val="white"/>
                </a:solidFill>
              </a:rPr>
              <a:t>Fun</a:t>
            </a:r>
            <a:endParaRPr lang="es-AR" sz="1900" kern="0" dirty="0">
              <a:solidFill>
                <a:prstClr val="white"/>
              </a:solidFill>
            </a:endParaRPr>
          </a:p>
          <a:p>
            <a:pPr algn="ctr" defTabSz="914400"/>
            <a:r>
              <a:rPr lang="es-AR" sz="1900" kern="0" dirty="0">
                <a:solidFill>
                  <a:prstClr val="white"/>
                </a:solidFill>
              </a:rPr>
              <a:t>G</a:t>
            </a:r>
          </a:p>
        </p:txBody>
      </p:sp>
      <p:cxnSp>
        <p:nvCxnSpPr>
          <p:cNvPr id="67" name="Conector recto 66">
            <a:extLst>
              <a:ext uri="{FF2B5EF4-FFF2-40B4-BE49-F238E27FC236}">
                <a16:creationId xmlns:a16="http://schemas.microsoft.com/office/drawing/2014/main" id="{9AAEF45C-DAED-481A-B0CA-8C6CCC7D5A76}"/>
              </a:ext>
            </a:extLst>
          </p:cNvPr>
          <p:cNvCxnSpPr>
            <a:cxnSpLocks/>
            <a:stCxn id="66" idx="1"/>
            <a:endCxn id="51" idx="3"/>
          </p:cNvCxnSpPr>
          <p:nvPr/>
        </p:nvCxnSpPr>
        <p:spPr>
          <a:xfrm flipH="1" flipV="1">
            <a:off x="7925282" y="3526404"/>
            <a:ext cx="443637" cy="875659"/>
          </a:xfrm>
          <a:prstGeom prst="line">
            <a:avLst/>
          </a:prstGeom>
          <a:noFill/>
          <a:ln w="12700" cap="flat" cmpd="sng" algn="ctr">
            <a:solidFill>
              <a:schemeClr val="tx1"/>
            </a:solidFill>
            <a:prstDash val="solid"/>
            <a:miter lim="800000"/>
          </a:ln>
          <a:effectLst/>
        </p:spPr>
      </p:cxnSp>
      <p:cxnSp>
        <p:nvCxnSpPr>
          <p:cNvPr id="68" name="Conector recto 67">
            <a:extLst>
              <a:ext uri="{FF2B5EF4-FFF2-40B4-BE49-F238E27FC236}">
                <a16:creationId xmlns:a16="http://schemas.microsoft.com/office/drawing/2014/main" id="{AEAEE958-38D2-4097-8F77-D8222598CD4A}"/>
              </a:ext>
            </a:extLst>
          </p:cNvPr>
          <p:cNvCxnSpPr>
            <a:cxnSpLocks/>
            <a:stCxn id="66" idx="1"/>
            <a:endCxn id="52" idx="3"/>
          </p:cNvCxnSpPr>
          <p:nvPr/>
        </p:nvCxnSpPr>
        <p:spPr>
          <a:xfrm flipH="1">
            <a:off x="7911769" y="4402063"/>
            <a:ext cx="457150" cy="918246"/>
          </a:xfrm>
          <a:prstGeom prst="line">
            <a:avLst/>
          </a:prstGeom>
          <a:noFill/>
          <a:ln w="12700" cap="flat" cmpd="sng" algn="ctr">
            <a:solidFill>
              <a:schemeClr val="tx1"/>
            </a:solidFill>
            <a:prstDash val="solid"/>
            <a:miter lim="800000"/>
          </a:ln>
          <a:effectLst/>
        </p:spPr>
      </p:cxnSp>
      <p:sp>
        <p:nvSpPr>
          <p:cNvPr id="102" name="Título 101">
            <a:extLst>
              <a:ext uri="{FF2B5EF4-FFF2-40B4-BE49-F238E27FC236}">
                <a16:creationId xmlns:a16="http://schemas.microsoft.com/office/drawing/2014/main" id="{9F463038-B7B3-E772-DC7C-D58D2782BF4B}"/>
              </a:ext>
            </a:extLst>
          </p:cNvPr>
          <p:cNvSpPr>
            <a:spLocks noGrp="1"/>
          </p:cNvSpPr>
          <p:nvPr>
            <p:ph type="title"/>
          </p:nvPr>
        </p:nvSpPr>
        <p:spPr/>
        <p:txBody>
          <a:bodyPr/>
          <a:lstStyle/>
          <a:p>
            <a:r>
              <a:rPr lang="es-AR" dirty="0"/>
              <a:t>Complejidad del algoritmo</a:t>
            </a:r>
          </a:p>
        </p:txBody>
      </p:sp>
    </p:spTree>
    <p:extLst>
      <p:ext uri="{BB962C8B-B14F-4D97-AF65-F5344CB8AC3E}">
        <p14:creationId xmlns:p14="http://schemas.microsoft.com/office/powerpoint/2010/main" val="428723295"/>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E866FF9-A729-45F0-A163-10E89E8716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37021" cy="68580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ítulo 3">
            <a:extLst>
              <a:ext uri="{FF2B5EF4-FFF2-40B4-BE49-F238E27FC236}">
                <a16:creationId xmlns:a16="http://schemas.microsoft.com/office/drawing/2014/main" id="{FC3955A9-66A4-BB93-5CEC-939132BCE4CF}"/>
              </a:ext>
            </a:extLst>
          </p:cNvPr>
          <p:cNvSpPr>
            <a:spLocks noGrp="1"/>
          </p:cNvSpPr>
          <p:nvPr>
            <p:ph type="title"/>
          </p:nvPr>
        </p:nvSpPr>
        <p:spPr>
          <a:xfrm>
            <a:off x="639913" y="2681105"/>
            <a:ext cx="3400682" cy="1495794"/>
          </a:xfrm>
          <a:solidFill>
            <a:srgbClr val="FFFFFF"/>
          </a:solidFill>
          <a:ln>
            <a:solidFill>
              <a:srgbClr val="262626"/>
            </a:solidFill>
          </a:ln>
        </p:spPr>
        <p:txBody>
          <a:bodyPr>
            <a:normAutofit/>
          </a:bodyPr>
          <a:lstStyle/>
          <a:p>
            <a:r>
              <a:rPr lang="es-AR" dirty="0" err="1"/>
              <a:t>sections</a:t>
            </a:r>
            <a:endParaRPr lang="es-AR" dirty="0"/>
          </a:p>
        </p:txBody>
      </p:sp>
      <p:sp useBgFill="1">
        <p:nvSpPr>
          <p:cNvPr id="8" name="Rectangle 12">
            <a:extLst>
              <a:ext uri="{FF2B5EF4-FFF2-40B4-BE49-F238E27FC236}">
                <a16:creationId xmlns:a16="http://schemas.microsoft.com/office/drawing/2014/main" id="{A804366F-2366-4688-98E7-B101C7BC61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2040" y="0"/>
            <a:ext cx="7436785"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ángulo 14">
            <a:extLst>
              <a:ext uri="{FF2B5EF4-FFF2-40B4-BE49-F238E27FC236}">
                <a16:creationId xmlns:a16="http://schemas.microsoft.com/office/drawing/2014/main" id="{F23A7F85-58B9-9E07-07BD-E8379AB60AE7}"/>
              </a:ext>
            </a:extLst>
          </p:cNvPr>
          <p:cNvSpPr/>
          <p:nvPr/>
        </p:nvSpPr>
        <p:spPr>
          <a:xfrm>
            <a:off x="5460532" y="1369253"/>
            <a:ext cx="6019800" cy="4114800"/>
          </a:xfrm>
          <a:prstGeom prst="rect">
            <a:avLst/>
          </a:prstGeom>
          <a:ln w="25400">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s-AR"/>
          </a:p>
        </p:txBody>
      </p:sp>
      <p:sp>
        <p:nvSpPr>
          <p:cNvPr id="6" name="CuadroTexto 5">
            <a:extLst>
              <a:ext uri="{FF2B5EF4-FFF2-40B4-BE49-F238E27FC236}">
                <a16:creationId xmlns:a16="http://schemas.microsoft.com/office/drawing/2014/main" id="{58026C84-3DDD-5028-A0B9-DC12608E7085}"/>
              </a:ext>
            </a:extLst>
          </p:cNvPr>
          <p:cNvSpPr txBox="1"/>
          <p:nvPr/>
        </p:nvSpPr>
        <p:spPr>
          <a:xfrm>
            <a:off x="5942012" y="1905000"/>
            <a:ext cx="5117917" cy="523220"/>
          </a:xfrm>
          <a:prstGeom prst="rect">
            <a:avLst/>
          </a:prstGeom>
          <a:noFill/>
        </p:spPr>
        <p:txBody>
          <a:bodyPr wrap="square">
            <a:spAutoFit/>
          </a:bodyPr>
          <a:lstStyle/>
          <a:p>
            <a:pPr defTabSz="361188">
              <a:spcAft>
                <a:spcPts val="600"/>
              </a:spcAft>
            </a:pPr>
            <a:r>
              <a:rPr lang="es-AR" sz="2800" dirty="0"/>
              <a:t>Directiva</a:t>
            </a:r>
            <a:r>
              <a:rPr lang="es-AR" sz="2212" dirty="0"/>
              <a:t>:</a:t>
            </a:r>
            <a:endParaRPr lang="es-AR" sz="2212" kern="1200" dirty="0">
              <a:solidFill>
                <a:schemeClr val="tx1"/>
              </a:solidFill>
              <a:latin typeface="+mn-lt"/>
              <a:ea typeface="+mn-ea"/>
              <a:cs typeface="+mn-cs"/>
            </a:endParaRPr>
          </a:p>
        </p:txBody>
      </p:sp>
      <p:sp>
        <p:nvSpPr>
          <p:cNvPr id="10" name="CuadroTexto 9">
            <a:extLst>
              <a:ext uri="{FF2B5EF4-FFF2-40B4-BE49-F238E27FC236}">
                <a16:creationId xmlns:a16="http://schemas.microsoft.com/office/drawing/2014/main" id="{87244C07-75EF-A3C2-8187-7EB9E8AC1ECB}"/>
              </a:ext>
            </a:extLst>
          </p:cNvPr>
          <p:cNvSpPr txBox="1"/>
          <p:nvPr/>
        </p:nvSpPr>
        <p:spPr>
          <a:xfrm>
            <a:off x="5942012" y="2426379"/>
            <a:ext cx="5117917" cy="369332"/>
          </a:xfrm>
          <a:prstGeom prst="rect">
            <a:avLst/>
          </a:prstGeom>
          <a:noFill/>
        </p:spPr>
        <p:txBody>
          <a:bodyPr wrap="square">
            <a:spAutoFit/>
          </a:bodyPr>
          <a:lstStyle/>
          <a:p>
            <a:pPr defTabSz="361188">
              <a:spcAft>
                <a:spcPts val="600"/>
              </a:spcAft>
            </a:pPr>
            <a:r>
              <a:rPr lang="es-AR" sz="1800" i="1" kern="1200" dirty="0">
                <a:solidFill>
                  <a:schemeClr val="tx1"/>
                </a:solidFill>
                <a:latin typeface="+mn-lt"/>
                <a:ea typeface="+mn-ea"/>
                <a:cs typeface="+mn-cs"/>
              </a:rPr>
              <a:t>#pragma </a:t>
            </a:r>
            <a:r>
              <a:rPr lang="es-AR" sz="1800" i="1" kern="1200" dirty="0" err="1">
                <a:solidFill>
                  <a:schemeClr val="tx1"/>
                </a:solidFill>
                <a:latin typeface="+mn-lt"/>
                <a:ea typeface="+mn-ea"/>
                <a:cs typeface="+mn-cs"/>
              </a:rPr>
              <a:t>omp</a:t>
            </a:r>
            <a:r>
              <a:rPr lang="es-AR" sz="1800" i="1" kern="1200" dirty="0">
                <a:solidFill>
                  <a:schemeClr val="tx1"/>
                </a:solidFill>
                <a:latin typeface="+mn-lt"/>
                <a:ea typeface="+mn-ea"/>
                <a:cs typeface="+mn-cs"/>
              </a:rPr>
              <a:t> </a:t>
            </a:r>
            <a:r>
              <a:rPr lang="es-AR" sz="1800" i="1" kern="1200" dirty="0" err="1">
                <a:solidFill>
                  <a:schemeClr val="tx1"/>
                </a:solidFill>
                <a:latin typeface="+mn-lt"/>
                <a:ea typeface="+mn-ea"/>
                <a:cs typeface="+mn-cs"/>
              </a:rPr>
              <a:t>sections</a:t>
            </a:r>
            <a:r>
              <a:rPr lang="es-AR" sz="1800" i="1" kern="1200" dirty="0">
                <a:solidFill>
                  <a:schemeClr val="tx1"/>
                </a:solidFill>
                <a:latin typeface="+mn-lt"/>
                <a:ea typeface="+mn-ea"/>
                <a:cs typeface="+mn-cs"/>
              </a:rPr>
              <a:t> [ </a:t>
            </a:r>
            <a:r>
              <a:rPr lang="es-AR" sz="1800" i="1" kern="1200" dirty="0" err="1">
                <a:solidFill>
                  <a:schemeClr val="tx1"/>
                </a:solidFill>
                <a:latin typeface="+mn-lt"/>
                <a:ea typeface="+mn-ea"/>
                <a:cs typeface="+mn-cs"/>
              </a:rPr>
              <a:t>clause</a:t>
            </a:r>
            <a:r>
              <a:rPr lang="es-AR" sz="1800" i="1" kern="1200" dirty="0">
                <a:solidFill>
                  <a:schemeClr val="tx1"/>
                </a:solidFill>
                <a:latin typeface="+mn-lt"/>
                <a:ea typeface="+mn-ea"/>
                <a:cs typeface="+mn-cs"/>
              </a:rPr>
              <a:t>...] '/n'</a:t>
            </a:r>
            <a:endParaRPr lang="en-US" sz="2000" i="1" dirty="0"/>
          </a:p>
        </p:txBody>
      </p:sp>
      <p:sp>
        <p:nvSpPr>
          <p:cNvPr id="7" name="CuadroTexto 6">
            <a:extLst>
              <a:ext uri="{FF2B5EF4-FFF2-40B4-BE49-F238E27FC236}">
                <a16:creationId xmlns:a16="http://schemas.microsoft.com/office/drawing/2014/main" id="{583B3D33-DEC9-B7CD-73B3-552B230BF4C9}"/>
              </a:ext>
            </a:extLst>
          </p:cNvPr>
          <p:cNvSpPr txBox="1"/>
          <p:nvPr/>
        </p:nvSpPr>
        <p:spPr>
          <a:xfrm>
            <a:off x="5942012" y="3623007"/>
            <a:ext cx="5117917" cy="1477328"/>
          </a:xfrm>
          <a:prstGeom prst="rect">
            <a:avLst/>
          </a:prstGeom>
          <a:noFill/>
        </p:spPr>
        <p:txBody>
          <a:bodyPr wrap="square" rtlCol="0">
            <a:spAutoFit/>
          </a:bodyPr>
          <a:lstStyle/>
          <a:p>
            <a:pPr marL="285750" indent="-285750">
              <a:buFont typeface="Arial" panose="020B0604020202020204" pitchFamily="34" charset="0"/>
              <a:buChar char="•"/>
            </a:pPr>
            <a:r>
              <a:rPr lang="es-AR" i="1" dirty="0" err="1"/>
              <a:t>private</a:t>
            </a:r>
            <a:r>
              <a:rPr lang="es-AR" i="1" dirty="0"/>
              <a:t>(variables)</a:t>
            </a:r>
          </a:p>
          <a:p>
            <a:pPr marL="285750" indent="-285750">
              <a:buFont typeface="Arial" panose="020B0604020202020204" pitchFamily="34" charset="0"/>
              <a:buChar char="•"/>
            </a:pPr>
            <a:r>
              <a:rPr lang="es-AR" i="1" dirty="0" err="1"/>
              <a:t>firstprivate</a:t>
            </a:r>
            <a:r>
              <a:rPr lang="es-AR" i="1" dirty="0"/>
              <a:t>(variables)</a:t>
            </a:r>
          </a:p>
          <a:p>
            <a:pPr marL="285750" indent="-285750">
              <a:buFont typeface="Arial" panose="020B0604020202020204" pitchFamily="34" charset="0"/>
              <a:buChar char="•"/>
            </a:pPr>
            <a:r>
              <a:rPr lang="es-AR" i="1" dirty="0" err="1"/>
              <a:t>Lastprivate</a:t>
            </a:r>
            <a:r>
              <a:rPr lang="es-AR" i="1" dirty="0"/>
              <a:t>(variables)</a:t>
            </a:r>
          </a:p>
          <a:p>
            <a:pPr marL="285750" indent="-285750">
              <a:buFont typeface="Arial" panose="020B0604020202020204" pitchFamily="34" charset="0"/>
              <a:buChar char="•"/>
            </a:pPr>
            <a:r>
              <a:rPr lang="es-AR" i="1" dirty="0" err="1"/>
              <a:t>reduction</a:t>
            </a:r>
            <a:r>
              <a:rPr lang="es-AR" i="1" dirty="0"/>
              <a:t>( operador : variables )</a:t>
            </a:r>
          </a:p>
          <a:p>
            <a:pPr marL="285750" indent="-285750">
              <a:buFont typeface="Arial" panose="020B0604020202020204" pitchFamily="34" charset="0"/>
              <a:buChar char="•"/>
            </a:pPr>
            <a:r>
              <a:rPr lang="es-AR" i="1" dirty="0" err="1"/>
              <a:t>nowait</a:t>
            </a:r>
            <a:endParaRPr lang="es-AR" i="1" dirty="0"/>
          </a:p>
        </p:txBody>
      </p:sp>
      <p:sp>
        <p:nvSpPr>
          <p:cNvPr id="14" name="CuadroTexto 13">
            <a:extLst>
              <a:ext uri="{FF2B5EF4-FFF2-40B4-BE49-F238E27FC236}">
                <a16:creationId xmlns:a16="http://schemas.microsoft.com/office/drawing/2014/main" id="{C0EB1086-AF4E-9D99-2795-E4FC2C120E3F}"/>
              </a:ext>
            </a:extLst>
          </p:cNvPr>
          <p:cNvSpPr txBox="1"/>
          <p:nvPr/>
        </p:nvSpPr>
        <p:spPr>
          <a:xfrm>
            <a:off x="5942012" y="3165043"/>
            <a:ext cx="5117917" cy="523220"/>
          </a:xfrm>
          <a:prstGeom prst="rect">
            <a:avLst/>
          </a:prstGeom>
          <a:noFill/>
        </p:spPr>
        <p:txBody>
          <a:bodyPr wrap="square">
            <a:spAutoFit/>
          </a:bodyPr>
          <a:lstStyle/>
          <a:p>
            <a:r>
              <a:rPr lang="es-AR" sz="2800" dirty="0"/>
              <a:t>Cláusulas</a:t>
            </a:r>
          </a:p>
        </p:txBody>
      </p:sp>
    </p:spTree>
    <p:extLst>
      <p:ext uri="{BB962C8B-B14F-4D97-AF65-F5344CB8AC3E}">
        <p14:creationId xmlns:p14="http://schemas.microsoft.com/office/powerpoint/2010/main" val="105170676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ángulo 38">
            <a:extLst>
              <a:ext uri="{FF2B5EF4-FFF2-40B4-BE49-F238E27FC236}">
                <a16:creationId xmlns:a16="http://schemas.microsoft.com/office/drawing/2014/main" id="{A7664592-20D5-4338-BD2A-D2A6D19D771F}"/>
              </a:ext>
            </a:extLst>
          </p:cNvPr>
          <p:cNvSpPr/>
          <p:nvPr/>
        </p:nvSpPr>
        <p:spPr>
          <a:xfrm>
            <a:off x="1482002" y="3273552"/>
            <a:ext cx="9109302" cy="914400"/>
          </a:xfrm>
          <a:prstGeom prst="rect">
            <a:avLst/>
          </a:prstGeom>
          <a:gradFill flip="none" rotWithShape="1">
            <a:gsLst>
              <a:gs pos="0">
                <a:srgbClr val="4472C4">
                  <a:lumMod val="20000"/>
                  <a:lumOff val="80000"/>
                </a:srgbClr>
              </a:gs>
              <a:gs pos="100000">
                <a:srgbClr val="5B9BD5">
                  <a:lumMod val="30000"/>
                  <a:lumOff val="70000"/>
                </a:srgbClr>
              </a:gs>
            </a:gsLst>
            <a:lin ang="5400000" scaled="1"/>
            <a:tileRect/>
          </a:gradFill>
          <a:ln w="6350" cap="flat" cmpd="sng" algn="ctr">
            <a:solidFill>
              <a:sysClr val="windowText" lastClr="00000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a:ln>
                  <a:noFill/>
                </a:ln>
                <a:solidFill>
                  <a:prstClr val="black"/>
                </a:solidFill>
                <a:effectLst/>
                <a:uLnTx/>
                <a:uFillTx/>
              </a:rPr>
              <a:t>Programa</a:t>
            </a:r>
            <a:endParaRPr kumimoji="0" lang="es-AR" sz="1800" b="1" i="0" u="none" strike="noStrike" kern="0" cap="none" spc="0" normalizeH="0" baseline="0" noProof="0" dirty="0">
              <a:ln>
                <a:noFill/>
              </a:ln>
              <a:solidFill>
                <a:prstClr val="black"/>
              </a:solidFill>
              <a:effectLst/>
              <a:uLnTx/>
              <a:uFillTx/>
            </a:endParaRPr>
          </a:p>
        </p:txBody>
      </p:sp>
      <p:sp>
        <p:nvSpPr>
          <p:cNvPr id="40" name="Rectángulo 39">
            <a:extLst>
              <a:ext uri="{FF2B5EF4-FFF2-40B4-BE49-F238E27FC236}">
                <a16:creationId xmlns:a16="http://schemas.microsoft.com/office/drawing/2014/main" id="{FE104215-D36D-478C-BDDB-7CC674B8992A}"/>
              </a:ext>
            </a:extLst>
          </p:cNvPr>
          <p:cNvSpPr/>
          <p:nvPr/>
        </p:nvSpPr>
        <p:spPr>
          <a:xfrm>
            <a:off x="3577566" y="3273552"/>
            <a:ext cx="5564846" cy="914400"/>
          </a:xfrm>
          <a:prstGeom prst="rect">
            <a:avLst/>
          </a:prstGeom>
          <a:solidFill>
            <a:srgbClr val="488FD0"/>
          </a:solidFill>
          <a:ln w="25400">
            <a:solidFill>
              <a:schemeClr val="bg1"/>
            </a:solidFill>
          </a:ln>
          <a:effectLst>
            <a:outerShdw blurRad="57150" dist="19050" dir="5400000" algn="ctr" rotWithShape="0">
              <a:srgbClr val="000000">
                <a:alpha val="63000"/>
              </a:srgbClr>
            </a:outerShdw>
          </a:effectLst>
        </p:spPr>
        <p:txBody>
          <a:bodyPr lIns="0" r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900" b="0" i="0" u="none" strike="noStrike" kern="0" cap="none" spc="0" normalizeH="0" baseline="0" noProof="0" dirty="0" err="1">
                <a:ln>
                  <a:noFill/>
                </a:ln>
                <a:solidFill>
                  <a:prstClr val="white"/>
                </a:solidFill>
                <a:effectLst/>
                <a:uLnTx/>
                <a:uFillTx/>
              </a:rPr>
              <a:t>for</a:t>
            </a:r>
            <a:r>
              <a:rPr kumimoji="0" lang="es-AR" sz="1900" b="0" i="0" u="none" strike="noStrike" kern="0" cap="none" spc="0" normalizeH="0" baseline="0" noProof="0" dirty="0">
                <a:ln>
                  <a:noFill/>
                </a:ln>
                <a:solidFill>
                  <a:prstClr val="white"/>
                </a:solidFill>
                <a:effectLst/>
                <a:uLnTx/>
                <a:uFillTx/>
              </a:rPr>
              <a:t> ( i=1 ; i &lt; 6 ; i++ )</a:t>
            </a:r>
          </a:p>
        </p:txBody>
      </p:sp>
      <p:sp>
        <p:nvSpPr>
          <p:cNvPr id="41" name="Marcador de contenido 2">
            <a:extLst>
              <a:ext uri="{FF2B5EF4-FFF2-40B4-BE49-F238E27FC236}">
                <a16:creationId xmlns:a16="http://schemas.microsoft.com/office/drawing/2014/main" id="{BD6603EF-2C7E-40B3-B0A9-F5011C757981}"/>
              </a:ext>
            </a:extLst>
          </p:cNvPr>
          <p:cNvSpPr txBox="1">
            <a:spLocks/>
          </p:cNvSpPr>
          <p:nvPr/>
        </p:nvSpPr>
        <p:spPr>
          <a:xfrm>
            <a:off x="317778" y="2230354"/>
            <a:ext cx="11437749" cy="896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150000"/>
              </a:lnSpc>
              <a:spcBef>
                <a:spcPts val="500"/>
              </a:spcBef>
              <a:spcAft>
                <a:spcPts val="0"/>
              </a:spcAft>
              <a:buClrTx/>
              <a:buSzTx/>
              <a:buFont typeface="Arial" panose="020B0604020202020204" pitchFamily="34" charset="0"/>
              <a:buNone/>
              <a:tabLst/>
              <a:defRPr/>
            </a:pPr>
            <a:r>
              <a:rPr lang="en-US" dirty="0" err="1">
                <a:solidFill>
                  <a:schemeClr val="tx1"/>
                </a:solidFill>
                <a:ea typeface="+mj-ea"/>
                <a:cs typeface="+mj-cs"/>
              </a:rPr>
              <a:t>Ejemplo</a:t>
            </a:r>
            <a:r>
              <a:rPr lang="en-US" dirty="0">
                <a:solidFill>
                  <a:schemeClr val="tx1"/>
                </a:solidFill>
                <a:ea typeface="+mj-ea"/>
                <a:cs typeface="+mj-cs"/>
              </a:rPr>
              <a:t> </a:t>
            </a:r>
            <a:r>
              <a:rPr lang="en-US" dirty="0" err="1">
                <a:solidFill>
                  <a:schemeClr val="tx1"/>
                </a:solidFill>
                <a:ea typeface="+mj-ea"/>
                <a:cs typeface="+mj-cs"/>
              </a:rPr>
              <a:t>directiva</a:t>
            </a:r>
            <a:r>
              <a:rPr lang="en-US" dirty="0">
                <a:solidFill>
                  <a:schemeClr val="tx1"/>
                </a:solidFill>
                <a:ea typeface="+mj-ea"/>
                <a:cs typeface="+mj-cs"/>
              </a:rPr>
              <a:t> FOR, </a:t>
            </a:r>
            <a:r>
              <a:rPr lang="en-US" dirty="0" err="1">
                <a:solidFill>
                  <a:schemeClr val="tx1"/>
                </a:solidFill>
                <a:ea typeface="+mj-ea"/>
                <a:cs typeface="+mj-cs"/>
              </a:rPr>
              <a:t>programa</a:t>
            </a:r>
            <a:r>
              <a:rPr lang="en-US" dirty="0">
                <a:solidFill>
                  <a:schemeClr val="tx1"/>
                </a:solidFill>
                <a:ea typeface="+mj-ea"/>
                <a:cs typeface="+mj-cs"/>
              </a:rPr>
              <a:t> </a:t>
            </a:r>
            <a:r>
              <a:rPr lang="en-US" dirty="0" err="1">
                <a:solidFill>
                  <a:schemeClr val="tx1"/>
                </a:solidFill>
                <a:ea typeface="+mj-ea"/>
                <a:cs typeface="+mj-cs"/>
              </a:rPr>
              <a:t>secuencial</a:t>
            </a:r>
            <a:endParaRPr lang="es-ES" dirty="0">
              <a:solidFill>
                <a:schemeClr val="tx1"/>
              </a:solidFill>
              <a:ea typeface="+mj-ea"/>
              <a:cs typeface="+mj-cs"/>
            </a:endParaRPr>
          </a:p>
        </p:txBody>
      </p:sp>
      <p:sp>
        <p:nvSpPr>
          <p:cNvPr id="42" name="Rectángulo 41">
            <a:extLst>
              <a:ext uri="{FF2B5EF4-FFF2-40B4-BE49-F238E27FC236}">
                <a16:creationId xmlns:a16="http://schemas.microsoft.com/office/drawing/2014/main" id="{DD040D6C-1046-4083-819F-C039CC8F44CA}"/>
              </a:ext>
            </a:extLst>
          </p:cNvPr>
          <p:cNvSpPr/>
          <p:nvPr/>
        </p:nvSpPr>
        <p:spPr>
          <a:xfrm>
            <a:off x="3704631" y="3643275"/>
            <a:ext cx="772223" cy="461806"/>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900" b="0" i="0" u="none" strike="noStrike" kern="0" cap="none" spc="0" normalizeH="0" baseline="0" noProof="0">
                <a:ln>
                  <a:noFill/>
                </a:ln>
                <a:solidFill>
                  <a:prstClr val="white"/>
                </a:solidFill>
                <a:effectLst/>
                <a:uLnTx/>
                <a:uFillTx/>
              </a:rPr>
              <a:t>i=1</a:t>
            </a:r>
            <a:endParaRPr kumimoji="0" lang="es-AR" sz="1900" b="0" i="0" u="none" strike="noStrike" kern="0" cap="none" spc="0" normalizeH="0" baseline="0" noProof="0" dirty="0">
              <a:ln>
                <a:noFill/>
              </a:ln>
              <a:solidFill>
                <a:prstClr val="white"/>
              </a:solidFill>
              <a:effectLst/>
              <a:uLnTx/>
              <a:uFillTx/>
            </a:endParaRPr>
          </a:p>
        </p:txBody>
      </p:sp>
      <p:sp>
        <p:nvSpPr>
          <p:cNvPr id="43" name="Abrir llave 42">
            <a:extLst>
              <a:ext uri="{FF2B5EF4-FFF2-40B4-BE49-F238E27FC236}">
                <a16:creationId xmlns:a16="http://schemas.microsoft.com/office/drawing/2014/main" id="{02194A5E-5D04-46A1-B247-745E15B8BCD2}"/>
              </a:ext>
            </a:extLst>
          </p:cNvPr>
          <p:cNvSpPr/>
          <p:nvPr/>
        </p:nvSpPr>
        <p:spPr>
          <a:xfrm>
            <a:off x="3348966" y="3127248"/>
            <a:ext cx="146051" cy="1292352"/>
          </a:xfrm>
          <a:prstGeom prst="leftBrace">
            <a:avLst/>
          </a:prstGeom>
          <a:noFill/>
          <a:ln w="25400" cap="flat" cmpd="sng" algn="ctr">
            <a:solidFill>
              <a:srgbClr val="E7E6E6"/>
            </a:solidFill>
            <a:prstDash val="solid"/>
            <a:miter lim="800000"/>
            <a:tailEnd type="none"/>
          </a:ln>
          <a:effectLst>
            <a:glow rad="101600">
              <a:srgbClr val="FFC000">
                <a:alpha val="40000"/>
              </a:srgbClr>
            </a:glo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endParaRPr>
          </a:p>
        </p:txBody>
      </p:sp>
      <p:sp>
        <p:nvSpPr>
          <p:cNvPr id="44" name="Abrir llave 43">
            <a:extLst>
              <a:ext uri="{FF2B5EF4-FFF2-40B4-BE49-F238E27FC236}">
                <a16:creationId xmlns:a16="http://schemas.microsoft.com/office/drawing/2014/main" id="{EC8FAF12-5443-471B-A3B2-8F48ABEA44F5}"/>
              </a:ext>
            </a:extLst>
          </p:cNvPr>
          <p:cNvSpPr/>
          <p:nvPr/>
        </p:nvSpPr>
        <p:spPr>
          <a:xfrm rot="10800000">
            <a:off x="9294812" y="3127248"/>
            <a:ext cx="146051" cy="1292352"/>
          </a:xfrm>
          <a:prstGeom prst="leftBrace">
            <a:avLst/>
          </a:prstGeom>
          <a:noFill/>
          <a:ln w="25400" cap="flat" cmpd="sng" algn="ctr">
            <a:solidFill>
              <a:srgbClr val="E7E6E6"/>
            </a:solidFill>
            <a:prstDash val="solid"/>
            <a:miter lim="800000"/>
            <a:tailEnd type="none"/>
          </a:ln>
          <a:effectLst>
            <a:glow rad="101600">
              <a:srgbClr val="FFC000">
                <a:alpha val="40000"/>
              </a:srgbClr>
            </a:glo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endParaRPr>
          </a:p>
        </p:txBody>
      </p:sp>
      <p:sp>
        <p:nvSpPr>
          <p:cNvPr id="74" name="Flecha a la derecha con muesca 3">
            <a:extLst>
              <a:ext uri="{FF2B5EF4-FFF2-40B4-BE49-F238E27FC236}">
                <a16:creationId xmlns:a16="http://schemas.microsoft.com/office/drawing/2014/main" id="{B04F7738-C473-4A7B-B445-D90FCE5B1860}"/>
              </a:ext>
            </a:extLst>
          </p:cNvPr>
          <p:cNvSpPr/>
          <p:nvPr/>
        </p:nvSpPr>
        <p:spPr>
          <a:xfrm>
            <a:off x="995939" y="5995976"/>
            <a:ext cx="9601200" cy="539496"/>
          </a:xfrm>
          <a:prstGeom prst="notchedRightArrow">
            <a:avLst/>
          </a:prstGeom>
          <a:gradFill rotWithShape="1">
            <a:gsLst>
              <a:gs pos="0">
                <a:srgbClr val="DF9041">
                  <a:satMod val="103000"/>
                  <a:lumMod val="102000"/>
                  <a:tint val="94000"/>
                </a:srgbClr>
              </a:gs>
              <a:gs pos="50000">
                <a:srgbClr val="DF9041">
                  <a:satMod val="110000"/>
                  <a:lumMod val="100000"/>
                  <a:shade val="100000"/>
                </a:srgbClr>
              </a:gs>
              <a:gs pos="100000">
                <a:srgbClr val="DF9041">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rPr>
              <a:t>Ejecución en el tiempo</a:t>
            </a:r>
          </a:p>
        </p:txBody>
      </p:sp>
      <p:sp>
        <p:nvSpPr>
          <p:cNvPr id="3" name="Título 2">
            <a:extLst>
              <a:ext uri="{FF2B5EF4-FFF2-40B4-BE49-F238E27FC236}">
                <a16:creationId xmlns:a16="http://schemas.microsoft.com/office/drawing/2014/main" id="{E0048DCA-C8E0-9607-A9D8-DCA1A884EBC6}"/>
              </a:ext>
            </a:extLst>
          </p:cNvPr>
          <p:cNvSpPr>
            <a:spLocks noGrp="1"/>
          </p:cNvSpPr>
          <p:nvPr>
            <p:ph type="title"/>
          </p:nvPr>
        </p:nvSpPr>
        <p:spPr/>
        <p:txBody>
          <a:bodyPr/>
          <a:lstStyle/>
          <a:p>
            <a:r>
              <a:rPr lang="es-AR" dirty="0"/>
              <a:t>volumen de los datos</a:t>
            </a:r>
          </a:p>
        </p:txBody>
      </p:sp>
      <p:sp>
        <p:nvSpPr>
          <p:cNvPr id="4" name="Rectángulo 3">
            <a:extLst>
              <a:ext uri="{FF2B5EF4-FFF2-40B4-BE49-F238E27FC236}">
                <a16:creationId xmlns:a16="http://schemas.microsoft.com/office/drawing/2014/main" id="{A2C53E13-A55D-A406-F3DB-5E23B1C8B604}"/>
              </a:ext>
            </a:extLst>
          </p:cNvPr>
          <p:cNvSpPr/>
          <p:nvPr/>
        </p:nvSpPr>
        <p:spPr>
          <a:xfrm>
            <a:off x="4612325" y="3645453"/>
            <a:ext cx="772223" cy="461806"/>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i=2</a:t>
            </a:r>
          </a:p>
        </p:txBody>
      </p:sp>
      <p:sp>
        <p:nvSpPr>
          <p:cNvPr id="5" name="Rectángulo 4">
            <a:extLst>
              <a:ext uri="{FF2B5EF4-FFF2-40B4-BE49-F238E27FC236}">
                <a16:creationId xmlns:a16="http://schemas.microsoft.com/office/drawing/2014/main" id="{CC8BEC77-A5FC-77CD-8599-366DEE5406BF}"/>
              </a:ext>
            </a:extLst>
          </p:cNvPr>
          <p:cNvSpPr/>
          <p:nvPr/>
        </p:nvSpPr>
        <p:spPr>
          <a:xfrm>
            <a:off x="5520019" y="3643275"/>
            <a:ext cx="772223" cy="461806"/>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i=3</a:t>
            </a:r>
          </a:p>
        </p:txBody>
      </p:sp>
      <p:sp>
        <p:nvSpPr>
          <p:cNvPr id="6" name="Rectángulo 5">
            <a:extLst>
              <a:ext uri="{FF2B5EF4-FFF2-40B4-BE49-F238E27FC236}">
                <a16:creationId xmlns:a16="http://schemas.microsoft.com/office/drawing/2014/main" id="{B4CB6779-66A4-BAA3-6033-20AB9467BBFD}"/>
              </a:ext>
            </a:extLst>
          </p:cNvPr>
          <p:cNvSpPr/>
          <p:nvPr/>
        </p:nvSpPr>
        <p:spPr>
          <a:xfrm>
            <a:off x="6427713" y="3645676"/>
            <a:ext cx="772223" cy="461806"/>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i=4</a:t>
            </a:r>
          </a:p>
        </p:txBody>
      </p:sp>
      <p:sp>
        <p:nvSpPr>
          <p:cNvPr id="7" name="Rectángulo 6">
            <a:extLst>
              <a:ext uri="{FF2B5EF4-FFF2-40B4-BE49-F238E27FC236}">
                <a16:creationId xmlns:a16="http://schemas.microsoft.com/office/drawing/2014/main" id="{15AA72C8-B7FF-A9E7-E209-C6BC5F1E253B}"/>
              </a:ext>
            </a:extLst>
          </p:cNvPr>
          <p:cNvSpPr/>
          <p:nvPr/>
        </p:nvSpPr>
        <p:spPr>
          <a:xfrm>
            <a:off x="7335407" y="3643275"/>
            <a:ext cx="772223" cy="461806"/>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i=5</a:t>
            </a:r>
          </a:p>
        </p:txBody>
      </p:sp>
      <p:sp>
        <p:nvSpPr>
          <p:cNvPr id="8" name="Rectángulo 7">
            <a:extLst>
              <a:ext uri="{FF2B5EF4-FFF2-40B4-BE49-F238E27FC236}">
                <a16:creationId xmlns:a16="http://schemas.microsoft.com/office/drawing/2014/main" id="{71B20A2B-ABAE-0C91-90BC-4A8928566BE3}"/>
              </a:ext>
            </a:extLst>
          </p:cNvPr>
          <p:cNvSpPr/>
          <p:nvPr/>
        </p:nvSpPr>
        <p:spPr>
          <a:xfrm>
            <a:off x="8243101" y="3643275"/>
            <a:ext cx="772223" cy="461806"/>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i=6</a:t>
            </a:r>
          </a:p>
        </p:txBody>
      </p:sp>
    </p:spTree>
    <p:extLst>
      <p:ext uri="{BB962C8B-B14F-4D97-AF65-F5344CB8AC3E}">
        <p14:creationId xmlns:p14="http://schemas.microsoft.com/office/powerpoint/2010/main" val="1321015153"/>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ángulo 37">
            <a:extLst>
              <a:ext uri="{FF2B5EF4-FFF2-40B4-BE49-F238E27FC236}">
                <a16:creationId xmlns:a16="http://schemas.microsoft.com/office/drawing/2014/main" id="{446718A0-8BA6-4816-BF75-1212A6706829}"/>
              </a:ext>
            </a:extLst>
          </p:cNvPr>
          <p:cNvSpPr/>
          <p:nvPr/>
        </p:nvSpPr>
        <p:spPr>
          <a:xfrm>
            <a:off x="1217612" y="3776386"/>
            <a:ext cx="1908456" cy="914400"/>
          </a:xfrm>
          <a:prstGeom prst="rect">
            <a:avLst/>
          </a:prstGeom>
          <a:gradFill flip="none" rotWithShape="1">
            <a:gsLst>
              <a:gs pos="0">
                <a:srgbClr val="4472C4">
                  <a:lumMod val="20000"/>
                  <a:lumOff val="80000"/>
                </a:srgbClr>
              </a:gs>
              <a:gs pos="100000">
                <a:srgbClr val="5B9BD5">
                  <a:lumMod val="30000"/>
                  <a:lumOff val="70000"/>
                </a:srgbClr>
              </a:gs>
            </a:gsLst>
            <a:lin ang="5400000" scaled="1"/>
            <a:tileRect/>
          </a:gra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a:ln>
                  <a:noFill/>
                </a:ln>
                <a:solidFill>
                  <a:prstClr val="black"/>
                </a:solidFill>
                <a:effectLst/>
                <a:uLnTx/>
                <a:uFillTx/>
              </a:rPr>
              <a:t>Programa</a:t>
            </a:r>
            <a:endParaRPr kumimoji="0" lang="es-AR" sz="1800" b="1" i="0" u="none" strike="noStrike" kern="0" cap="none" spc="0" normalizeH="0" baseline="0" noProof="0" dirty="0">
              <a:ln>
                <a:noFill/>
              </a:ln>
              <a:solidFill>
                <a:prstClr val="black"/>
              </a:solidFill>
              <a:effectLst/>
              <a:uLnTx/>
              <a:uFillTx/>
            </a:endParaRPr>
          </a:p>
        </p:txBody>
      </p:sp>
      <p:sp>
        <p:nvSpPr>
          <p:cNvPr id="46" name="Rectángulo 45">
            <a:extLst>
              <a:ext uri="{FF2B5EF4-FFF2-40B4-BE49-F238E27FC236}">
                <a16:creationId xmlns:a16="http://schemas.microsoft.com/office/drawing/2014/main" id="{69A13895-6055-42DE-BF75-CA000760FFB4}"/>
              </a:ext>
            </a:extLst>
          </p:cNvPr>
          <p:cNvSpPr/>
          <p:nvPr/>
        </p:nvSpPr>
        <p:spPr>
          <a:xfrm>
            <a:off x="4253764" y="2816203"/>
            <a:ext cx="457200" cy="67682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900" b="0" i="0" u="none" strike="noStrike" kern="0" cap="none" spc="0" normalizeH="0" baseline="0" noProof="0" dirty="0">
                <a:ln>
                  <a:noFill/>
                </a:ln>
                <a:solidFill>
                  <a:prstClr val="white"/>
                </a:solidFill>
                <a:effectLst/>
                <a:uLnTx/>
                <a:uFillTx/>
              </a:rPr>
              <a:t>i=1</a:t>
            </a:r>
          </a:p>
        </p:txBody>
      </p:sp>
      <p:sp>
        <p:nvSpPr>
          <p:cNvPr id="47" name="Rectángulo 46">
            <a:extLst>
              <a:ext uri="{FF2B5EF4-FFF2-40B4-BE49-F238E27FC236}">
                <a16:creationId xmlns:a16="http://schemas.microsoft.com/office/drawing/2014/main" id="{B4502830-19A0-45BF-83EF-6E0097B16E03}"/>
              </a:ext>
            </a:extLst>
          </p:cNvPr>
          <p:cNvSpPr/>
          <p:nvPr/>
        </p:nvSpPr>
        <p:spPr>
          <a:xfrm>
            <a:off x="4253764" y="5099825"/>
            <a:ext cx="457200" cy="67682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i=4</a:t>
            </a:r>
          </a:p>
        </p:txBody>
      </p:sp>
      <p:sp>
        <p:nvSpPr>
          <p:cNvPr id="48" name="Flecha a la derecha con muesca 3">
            <a:extLst>
              <a:ext uri="{FF2B5EF4-FFF2-40B4-BE49-F238E27FC236}">
                <a16:creationId xmlns:a16="http://schemas.microsoft.com/office/drawing/2014/main" id="{B92A0981-85FF-4DC0-9528-59BF83D5313A}"/>
              </a:ext>
            </a:extLst>
          </p:cNvPr>
          <p:cNvSpPr/>
          <p:nvPr/>
        </p:nvSpPr>
        <p:spPr>
          <a:xfrm>
            <a:off x="995939" y="5995976"/>
            <a:ext cx="9601200" cy="539496"/>
          </a:xfrm>
          <a:prstGeom prst="notchedRightArrow">
            <a:avLst/>
          </a:prstGeom>
          <a:gradFill rotWithShape="1">
            <a:gsLst>
              <a:gs pos="0">
                <a:srgbClr val="DF9041">
                  <a:satMod val="103000"/>
                  <a:lumMod val="102000"/>
                  <a:tint val="94000"/>
                </a:srgbClr>
              </a:gs>
              <a:gs pos="50000">
                <a:srgbClr val="DF9041">
                  <a:satMod val="110000"/>
                  <a:lumMod val="100000"/>
                  <a:shade val="100000"/>
                </a:srgbClr>
              </a:gs>
              <a:gs pos="100000">
                <a:srgbClr val="DF9041">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rPr>
              <a:t>Ejecución en el tiempo</a:t>
            </a:r>
          </a:p>
        </p:txBody>
      </p:sp>
      <p:sp>
        <p:nvSpPr>
          <p:cNvPr id="49" name="Rectángulo 48">
            <a:extLst>
              <a:ext uri="{FF2B5EF4-FFF2-40B4-BE49-F238E27FC236}">
                <a16:creationId xmlns:a16="http://schemas.microsoft.com/office/drawing/2014/main" id="{5519F929-127C-4218-B675-02FEA9AFF313}"/>
              </a:ext>
            </a:extLst>
          </p:cNvPr>
          <p:cNvSpPr/>
          <p:nvPr/>
        </p:nvSpPr>
        <p:spPr>
          <a:xfrm>
            <a:off x="7313612" y="3808446"/>
            <a:ext cx="2496312" cy="914400"/>
          </a:xfrm>
          <a:prstGeom prst="rect">
            <a:avLst/>
          </a:prstGeom>
          <a:gradFill flip="none" rotWithShape="1">
            <a:gsLst>
              <a:gs pos="0">
                <a:srgbClr val="4472C4">
                  <a:lumMod val="20000"/>
                  <a:lumOff val="80000"/>
                </a:srgbClr>
              </a:gs>
              <a:gs pos="100000">
                <a:srgbClr val="5B9BD5">
                  <a:lumMod val="30000"/>
                  <a:lumOff val="70000"/>
                </a:srgbClr>
              </a:gs>
            </a:gsLst>
            <a:lin ang="5400000" scaled="1"/>
            <a:tileRect/>
          </a:gra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a:ln>
                  <a:noFill/>
                </a:ln>
                <a:solidFill>
                  <a:prstClr val="black"/>
                </a:solidFill>
                <a:effectLst/>
                <a:uLnTx/>
                <a:uFillTx/>
              </a:rPr>
              <a:t>Master </a:t>
            </a:r>
            <a:r>
              <a:rPr kumimoji="0" lang="es-AR" sz="2400" b="1" i="0" u="none" strike="noStrike" kern="0" cap="none" spc="0" normalizeH="0" baseline="0" noProof="0" dirty="0" err="1">
                <a:ln>
                  <a:noFill/>
                </a:ln>
                <a:solidFill>
                  <a:prstClr val="black"/>
                </a:solidFill>
                <a:effectLst/>
                <a:uLnTx/>
                <a:uFillTx/>
              </a:rPr>
              <a:t>thread</a:t>
            </a:r>
            <a:endParaRPr kumimoji="0" lang="es-AR" sz="1800" b="1" i="0" u="none" strike="noStrike" kern="0" cap="none" spc="0" normalizeH="0" baseline="0" noProof="0" dirty="0">
              <a:ln>
                <a:noFill/>
              </a:ln>
              <a:solidFill>
                <a:prstClr val="black"/>
              </a:solidFill>
              <a:effectLst/>
              <a:uLnTx/>
              <a:uFillTx/>
            </a:endParaRPr>
          </a:p>
        </p:txBody>
      </p:sp>
      <p:cxnSp>
        <p:nvCxnSpPr>
          <p:cNvPr id="50" name="Conector recto 49">
            <a:extLst>
              <a:ext uri="{FF2B5EF4-FFF2-40B4-BE49-F238E27FC236}">
                <a16:creationId xmlns:a16="http://schemas.microsoft.com/office/drawing/2014/main" id="{41E339B6-274A-4E36-86A5-CA249B0B1556}"/>
              </a:ext>
            </a:extLst>
          </p:cNvPr>
          <p:cNvCxnSpPr>
            <a:cxnSpLocks/>
            <a:stCxn id="38" idx="3"/>
            <a:endCxn id="46" idx="1"/>
          </p:cNvCxnSpPr>
          <p:nvPr/>
        </p:nvCxnSpPr>
        <p:spPr>
          <a:xfrm flipV="1">
            <a:off x="3126068" y="3154617"/>
            <a:ext cx="1127696" cy="1078969"/>
          </a:xfrm>
          <a:prstGeom prst="line">
            <a:avLst/>
          </a:prstGeom>
          <a:noFill/>
          <a:ln w="12700" cap="flat" cmpd="sng" algn="ctr">
            <a:solidFill>
              <a:schemeClr val="tx1"/>
            </a:solidFill>
            <a:prstDash val="solid"/>
            <a:miter lim="800000"/>
          </a:ln>
          <a:effectLst/>
        </p:spPr>
      </p:cxnSp>
      <p:cxnSp>
        <p:nvCxnSpPr>
          <p:cNvPr id="51" name="Conector recto 50">
            <a:extLst>
              <a:ext uri="{FF2B5EF4-FFF2-40B4-BE49-F238E27FC236}">
                <a16:creationId xmlns:a16="http://schemas.microsoft.com/office/drawing/2014/main" id="{D542DE5E-E9D4-4473-AFFB-8B61A7FE04B1}"/>
              </a:ext>
            </a:extLst>
          </p:cNvPr>
          <p:cNvCxnSpPr>
            <a:cxnSpLocks/>
            <a:stCxn id="38" idx="3"/>
            <a:endCxn id="65" idx="1"/>
          </p:cNvCxnSpPr>
          <p:nvPr/>
        </p:nvCxnSpPr>
        <p:spPr>
          <a:xfrm flipV="1">
            <a:off x="3126068" y="3928786"/>
            <a:ext cx="1137605" cy="304800"/>
          </a:xfrm>
          <a:prstGeom prst="line">
            <a:avLst/>
          </a:prstGeom>
          <a:noFill/>
          <a:ln w="12700" cap="flat" cmpd="sng" algn="ctr">
            <a:solidFill>
              <a:schemeClr val="tx1"/>
            </a:solidFill>
            <a:prstDash val="solid"/>
            <a:miter lim="800000"/>
          </a:ln>
          <a:effectLst/>
        </p:spPr>
      </p:cxnSp>
      <p:cxnSp>
        <p:nvCxnSpPr>
          <p:cNvPr id="52" name="Conector recto 51">
            <a:extLst>
              <a:ext uri="{FF2B5EF4-FFF2-40B4-BE49-F238E27FC236}">
                <a16:creationId xmlns:a16="http://schemas.microsoft.com/office/drawing/2014/main" id="{C3E0BE4B-DB54-49C5-BFFD-7AA6E7E2CB09}"/>
              </a:ext>
            </a:extLst>
          </p:cNvPr>
          <p:cNvCxnSpPr>
            <a:cxnSpLocks/>
            <a:stCxn id="38" idx="3"/>
            <a:endCxn id="64" idx="1"/>
          </p:cNvCxnSpPr>
          <p:nvPr/>
        </p:nvCxnSpPr>
        <p:spPr>
          <a:xfrm>
            <a:off x="3126068" y="4233586"/>
            <a:ext cx="1129357" cy="457200"/>
          </a:xfrm>
          <a:prstGeom prst="line">
            <a:avLst/>
          </a:prstGeom>
          <a:noFill/>
          <a:ln w="12700" cap="flat" cmpd="sng" algn="ctr">
            <a:solidFill>
              <a:schemeClr val="tx1"/>
            </a:solidFill>
            <a:prstDash val="solid"/>
            <a:miter lim="800000"/>
          </a:ln>
          <a:effectLst/>
        </p:spPr>
      </p:cxnSp>
      <p:cxnSp>
        <p:nvCxnSpPr>
          <p:cNvPr id="53" name="Conector recto 52">
            <a:extLst>
              <a:ext uri="{FF2B5EF4-FFF2-40B4-BE49-F238E27FC236}">
                <a16:creationId xmlns:a16="http://schemas.microsoft.com/office/drawing/2014/main" id="{9A9999CC-52B7-4D52-B570-DE1EF3239CB5}"/>
              </a:ext>
            </a:extLst>
          </p:cNvPr>
          <p:cNvCxnSpPr>
            <a:cxnSpLocks/>
            <a:stCxn id="38" idx="3"/>
            <a:endCxn id="47" idx="1"/>
          </p:cNvCxnSpPr>
          <p:nvPr/>
        </p:nvCxnSpPr>
        <p:spPr>
          <a:xfrm>
            <a:off x="3126068" y="4233586"/>
            <a:ext cx="1127696" cy="1204653"/>
          </a:xfrm>
          <a:prstGeom prst="line">
            <a:avLst/>
          </a:prstGeom>
          <a:noFill/>
          <a:ln w="12700" cap="flat" cmpd="sng" algn="ctr">
            <a:solidFill>
              <a:schemeClr val="tx1"/>
            </a:solidFill>
            <a:prstDash val="solid"/>
            <a:miter lim="800000"/>
          </a:ln>
          <a:effectLst/>
        </p:spPr>
      </p:cxnSp>
      <p:cxnSp>
        <p:nvCxnSpPr>
          <p:cNvPr id="54" name="Conector recto 53">
            <a:extLst>
              <a:ext uri="{FF2B5EF4-FFF2-40B4-BE49-F238E27FC236}">
                <a16:creationId xmlns:a16="http://schemas.microsoft.com/office/drawing/2014/main" id="{54738BD7-8A24-40DC-BE9A-040229A1691D}"/>
              </a:ext>
            </a:extLst>
          </p:cNvPr>
          <p:cNvCxnSpPr>
            <a:cxnSpLocks/>
            <a:stCxn id="49" idx="1"/>
            <a:endCxn id="46" idx="3"/>
          </p:cNvCxnSpPr>
          <p:nvPr/>
        </p:nvCxnSpPr>
        <p:spPr>
          <a:xfrm flipH="1" flipV="1">
            <a:off x="4710964" y="3154617"/>
            <a:ext cx="2602648" cy="1111029"/>
          </a:xfrm>
          <a:prstGeom prst="line">
            <a:avLst/>
          </a:prstGeom>
          <a:noFill/>
          <a:ln w="12700" cap="flat" cmpd="sng" algn="ctr">
            <a:solidFill>
              <a:schemeClr val="tx1"/>
            </a:solidFill>
            <a:prstDash val="solid"/>
            <a:miter lim="800000"/>
          </a:ln>
          <a:effectLst/>
        </p:spPr>
      </p:cxnSp>
      <p:cxnSp>
        <p:nvCxnSpPr>
          <p:cNvPr id="55" name="Conector recto 54">
            <a:extLst>
              <a:ext uri="{FF2B5EF4-FFF2-40B4-BE49-F238E27FC236}">
                <a16:creationId xmlns:a16="http://schemas.microsoft.com/office/drawing/2014/main" id="{1242E0E2-93FE-487F-946D-6F01A4768395}"/>
              </a:ext>
            </a:extLst>
          </p:cNvPr>
          <p:cNvCxnSpPr>
            <a:cxnSpLocks/>
            <a:stCxn id="49" idx="1"/>
            <a:endCxn id="65" idx="3"/>
          </p:cNvCxnSpPr>
          <p:nvPr/>
        </p:nvCxnSpPr>
        <p:spPr>
          <a:xfrm flipH="1" flipV="1">
            <a:off x="4720873" y="3928786"/>
            <a:ext cx="2592739" cy="336860"/>
          </a:xfrm>
          <a:prstGeom prst="line">
            <a:avLst/>
          </a:prstGeom>
          <a:noFill/>
          <a:ln w="12700" cap="flat" cmpd="sng" algn="ctr">
            <a:solidFill>
              <a:schemeClr val="tx1"/>
            </a:solidFill>
            <a:prstDash val="solid"/>
            <a:miter lim="800000"/>
          </a:ln>
          <a:effectLst/>
        </p:spPr>
      </p:cxnSp>
      <p:cxnSp>
        <p:nvCxnSpPr>
          <p:cNvPr id="56" name="Conector recto 55">
            <a:extLst>
              <a:ext uri="{FF2B5EF4-FFF2-40B4-BE49-F238E27FC236}">
                <a16:creationId xmlns:a16="http://schemas.microsoft.com/office/drawing/2014/main" id="{BC80AC0F-D34F-412C-ADA4-B6D2607E3C73}"/>
              </a:ext>
            </a:extLst>
          </p:cNvPr>
          <p:cNvCxnSpPr>
            <a:cxnSpLocks/>
            <a:stCxn id="49" idx="1"/>
            <a:endCxn id="64" idx="3"/>
          </p:cNvCxnSpPr>
          <p:nvPr/>
        </p:nvCxnSpPr>
        <p:spPr>
          <a:xfrm flipH="1">
            <a:off x="4712625" y="4265646"/>
            <a:ext cx="2600987" cy="425140"/>
          </a:xfrm>
          <a:prstGeom prst="line">
            <a:avLst/>
          </a:prstGeom>
          <a:noFill/>
          <a:ln w="12700" cap="flat" cmpd="sng" algn="ctr">
            <a:solidFill>
              <a:schemeClr val="tx1"/>
            </a:solidFill>
            <a:prstDash val="solid"/>
            <a:miter lim="800000"/>
          </a:ln>
          <a:effectLst/>
        </p:spPr>
      </p:cxnSp>
      <p:cxnSp>
        <p:nvCxnSpPr>
          <p:cNvPr id="57" name="Conector recto 56">
            <a:extLst>
              <a:ext uri="{FF2B5EF4-FFF2-40B4-BE49-F238E27FC236}">
                <a16:creationId xmlns:a16="http://schemas.microsoft.com/office/drawing/2014/main" id="{E194F6AC-FE6C-4513-97AA-89AD8D09B3B0}"/>
              </a:ext>
            </a:extLst>
          </p:cNvPr>
          <p:cNvCxnSpPr>
            <a:cxnSpLocks/>
            <a:stCxn id="49" idx="1"/>
            <a:endCxn id="47" idx="3"/>
          </p:cNvCxnSpPr>
          <p:nvPr/>
        </p:nvCxnSpPr>
        <p:spPr>
          <a:xfrm flipH="1">
            <a:off x="4710964" y="4265646"/>
            <a:ext cx="2602648" cy="1172593"/>
          </a:xfrm>
          <a:prstGeom prst="line">
            <a:avLst/>
          </a:prstGeom>
          <a:noFill/>
          <a:ln w="12700" cap="flat" cmpd="sng" algn="ctr">
            <a:solidFill>
              <a:schemeClr val="tx1"/>
            </a:solidFill>
            <a:prstDash val="solid"/>
            <a:miter lim="800000"/>
          </a:ln>
          <a:effectLst/>
        </p:spPr>
      </p:cxnSp>
      <p:sp>
        <p:nvSpPr>
          <p:cNvPr id="58" name="Rectángulo 57">
            <a:extLst>
              <a:ext uri="{FF2B5EF4-FFF2-40B4-BE49-F238E27FC236}">
                <a16:creationId xmlns:a16="http://schemas.microsoft.com/office/drawing/2014/main" id="{3E8E6A81-9456-4F20-A374-8C7875ED2A91}"/>
              </a:ext>
            </a:extLst>
          </p:cNvPr>
          <p:cNvSpPr/>
          <p:nvPr/>
        </p:nvSpPr>
        <p:spPr>
          <a:xfrm>
            <a:off x="5607369" y="3490854"/>
            <a:ext cx="457200" cy="748566"/>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i=5</a:t>
            </a:r>
          </a:p>
        </p:txBody>
      </p:sp>
      <p:sp>
        <p:nvSpPr>
          <p:cNvPr id="59" name="Rectángulo 58">
            <a:extLst>
              <a:ext uri="{FF2B5EF4-FFF2-40B4-BE49-F238E27FC236}">
                <a16:creationId xmlns:a16="http://schemas.microsoft.com/office/drawing/2014/main" id="{0EF08ED7-0FA7-478C-AD0A-201A2AC7CFBC}"/>
              </a:ext>
            </a:extLst>
          </p:cNvPr>
          <p:cNvSpPr/>
          <p:nvPr/>
        </p:nvSpPr>
        <p:spPr>
          <a:xfrm>
            <a:off x="5607369" y="4410784"/>
            <a:ext cx="457200" cy="768173"/>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i=6</a:t>
            </a:r>
          </a:p>
        </p:txBody>
      </p:sp>
      <p:cxnSp>
        <p:nvCxnSpPr>
          <p:cNvPr id="60" name="Conector recto 59">
            <a:extLst>
              <a:ext uri="{FF2B5EF4-FFF2-40B4-BE49-F238E27FC236}">
                <a16:creationId xmlns:a16="http://schemas.microsoft.com/office/drawing/2014/main" id="{5518C80C-DEC2-46C1-9690-151D896BB68C}"/>
              </a:ext>
            </a:extLst>
          </p:cNvPr>
          <p:cNvCxnSpPr>
            <a:cxnSpLocks/>
            <a:stCxn id="38" idx="3"/>
            <a:endCxn id="58" idx="1"/>
          </p:cNvCxnSpPr>
          <p:nvPr/>
        </p:nvCxnSpPr>
        <p:spPr>
          <a:xfrm flipV="1">
            <a:off x="3126068" y="3865137"/>
            <a:ext cx="2481301" cy="368449"/>
          </a:xfrm>
          <a:prstGeom prst="line">
            <a:avLst/>
          </a:prstGeom>
          <a:noFill/>
          <a:ln w="12700" cap="flat" cmpd="sng" algn="ctr">
            <a:solidFill>
              <a:schemeClr val="tx1"/>
            </a:solidFill>
            <a:prstDash val="solid"/>
            <a:miter lim="800000"/>
          </a:ln>
          <a:effectLst/>
        </p:spPr>
      </p:cxnSp>
      <p:cxnSp>
        <p:nvCxnSpPr>
          <p:cNvPr id="61" name="Conector recto 60">
            <a:extLst>
              <a:ext uri="{FF2B5EF4-FFF2-40B4-BE49-F238E27FC236}">
                <a16:creationId xmlns:a16="http://schemas.microsoft.com/office/drawing/2014/main" id="{2F42B831-13D1-4AF8-96B7-B5A3DC74A2FF}"/>
              </a:ext>
            </a:extLst>
          </p:cNvPr>
          <p:cNvCxnSpPr>
            <a:cxnSpLocks/>
            <a:stCxn id="38" idx="3"/>
            <a:endCxn id="59" idx="1"/>
          </p:cNvCxnSpPr>
          <p:nvPr/>
        </p:nvCxnSpPr>
        <p:spPr>
          <a:xfrm>
            <a:off x="3126068" y="4233586"/>
            <a:ext cx="2481301" cy="561285"/>
          </a:xfrm>
          <a:prstGeom prst="line">
            <a:avLst/>
          </a:prstGeom>
          <a:noFill/>
          <a:ln w="12700" cap="flat" cmpd="sng" algn="ctr">
            <a:solidFill>
              <a:schemeClr val="tx1"/>
            </a:solidFill>
            <a:prstDash val="solid"/>
            <a:miter lim="800000"/>
          </a:ln>
          <a:effectLst/>
        </p:spPr>
      </p:cxnSp>
      <p:cxnSp>
        <p:nvCxnSpPr>
          <p:cNvPr id="62" name="Conector recto 61">
            <a:extLst>
              <a:ext uri="{FF2B5EF4-FFF2-40B4-BE49-F238E27FC236}">
                <a16:creationId xmlns:a16="http://schemas.microsoft.com/office/drawing/2014/main" id="{C8AB40B4-BE49-4186-8B2F-E9DBA563287E}"/>
              </a:ext>
            </a:extLst>
          </p:cNvPr>
          <p:cNvCxnSpPr>
            <a:cxnSpLocks/>
            <a:stCxn id="49" idx="1"/>
            <a:endCxn id="58" idx="3"/>
          </p:cNvCxnSpPr>
          <p:nvPr/>
        </p:nvCxnSpPr>
        <p:spPr>
          <a:xfrm flipH="1" flipV="1">
            <a:off x="6064569" y="3865137"/>
            <a:ext cx="1249043" cy="400509"/>
          </a:xfrm>
          <a:prstGeom prst="line">
            <a:avLst/>
          </a:prstGeom>
          <a:noFill/>
          <a:ln w="12700" cap="flat" cmpd="sng" algn="ctr">
            <a:solidFill>
              <a:schemeClr val="tx1"/>
            </a:solidFill>
            <a:prstDash val="solid"/>
            <a:miter lim="800000"/>
          </a:ln>
          <a:effectLst/>
        </p:spPr>
      </p:cxnSp>
      <p:cxnSp>
        <p:nvCxnSpPr>
          <p:cNvPr id="63" name="Conector recto 62">
            <a:extLst>
              <a:ext uri="{FF2B5EF4-FFF2-40B4-BE49-F238E27FC236}">
                <a16:creationId xmlns:a16="http://schemas.microsoft.com/office/drawing/2014/main" id="{3D4340A8-4687-46B1-8811-CEE36C3166E9}"/>
              </a:ext>
            </a:extLst>
          </p:cNvPr>
          <p:cNvCxnSpPr>
            <a:cxnSpLocks/>
            <a:stCxn id="49" idx="1"/>
            <a:endCxn id="59" idx="3"/>
          </p:cNvCxnSpPr>
          <p:nvPr/>
        </p:nvCxnSpPr>
        <p:spPr>
          <a:xfrm flipH="1">
            <a:off x="6064569" y="4265646"/>
            <a:ext cx="1249043" cy="529225"/>
          </a:xfrm>
          <a:prstGeom prst="line">
            <a:avLst/>
          </a:prstGeom>
          <a:noFill/>
          <a:ln w="12700" cap="flat" cmpd="sng" algn="ctr">
            <a:solidFill>
              <a:schemeClr val="tx1"/>
            </a:solidFill>
            <a:prstDash val="solid"/>
            <a:miter lim="800000"/>
          </a:ln>
          <a:effectLst/>
        </p:spPr>
      </p:cxnSp>
      <p:sp>
        <p:nvSpPr>
          <p:cNvPr id="64" name="Rectángulo 63">
            <a:extLst>
              <a:ext uri="{FF2B5EF4-FFF2-40B4-BE49-F238E27FC236}">
                <a16:creationId xmlns:a16="http://schemas.microsoft.com/office/drawing/2014/main" id="{953CD2DC-1059-458F-9CBC-46D6AAD78708}"/>
              </a:ext>
            </a:extLst>
          </p:cNvPr>
          <p:cNvSpPr/>
          <p:nvPr/>
        </p:nvSpPr>
        <p:spPr>
          <a:xfrm>
            <a:off x="4255425" y="4352372"/>
            <a:ext cx="457200" cy="67682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i=3</a:t>
            </a:r>
          </a:p>
        </p:txBody>
      </p:sp>
      <p:sp>
        <p:nvSpPr>
          <p:cNvPr id="65" name="Rectángulo 64">
            <a:extLst>
              <a:ext uri="{FF2B5EF4-FFF2-40B4-BE49-F238E27FC236}">
                <a16:creationId xmlns:a16="http://schemas.microsoft.com/office/drawing/2014/main" id="{CEE66AA6-9597-4142-9CE7-B9307C7974F0}"/>
              </a:ext>
            </a:extLst>
          </p:cNvPr>
          <p:cNvSpPr/>
          <p:nvPr/>
        </p:nvSpPr>
        <p:spPr>
          <a:xfrm>
            <a:off x="4263673" y="3590372"/>
            <a:ext cx="457200" cy="67682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i=2</a:t>
            </a:r>
          </a:p>
        </p:txBody>
      </p:sp>
      <p:sp>
        <p:nvSpPr>
          <p:cNvPr id="66" name="Marcador de contenido 2">
            <a:extLst>
              <a:ext uri="{FF2B5EF4-FFF2-40B4-BE49-F238E27FC236}">
                <a16:creationId xmlns:a16="http://schemas.microsoft.com/office/drawing/2014/main" id="{447DBC94-3829-49CE-8418-8DB5834A35DC}"/>
              </a:ext>
            </a:extLst>
          </p:cNvPr>
          <p:cNvSpPr txBox="1">
            <a:spLocks/>
          </p:cNvSpPr>
          <p:nvPr/>
        </p:nvSpPr>
        <p:spPr>
          <a:xfrm>
            <a:off x="6475411" y="5178958"/>
            <a:ext cx="5523455" cy="478604"/>
          </a:xfrm>
          <a:prstGeom prst="rect">
            <a:avLst/>
          </a:prstGeom>
          <a:ln/>
        </p:spPr>
        <p:style>
          <a:lnRef idx="3">
            <a:schemeClr val="lt1"/>
          </a:lnRef>
          <a:fillRef idx="1">
            <a:schemeClr val="accent1"/>
          </a:fillRef>
          <a:effectRef idx="1">
            <a:schemeClr val="accent1"/>
          </a:effectRef>
          <a:fontRef idx="minor">
            <a:schemeClr val="lt1"/>
          </a:fontRef>
        </p:style>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10000"/>
              </a:lnSpc>
              <a:buFont typeface="Arial" panose="020B0604020202020204" pitchFamily="34" charset="0"/>
              <a:buNone/>
            </a:pPr>
            <a:r>
              <a:rPr lang="es-AR" sz="2800" dirty="0">
                <a:solidFill>
                  <a:schemeClr val="tx1"/>
                </a:solidFill>
                <a:latin typeface="Calibri" panose="020F0502020204030204"/>
                <a:ea typeface="Tahoma" panose="020B0604030504040204" pitchFamily="34" charset="0"/>
                <a:cs typeface="Tahoma" panose="020B0604030504040204" pitchFamily="34" charset="0"/>
              </a:rPr>
              <a:t>¿Por qué solo son 4 </a:t>
            </a:r>
            <a:r>
              <a:rPr lang="es-AR" sz="2800" dirty="0" err="1">
                <a:solidFill>
                  <a:schemeClr val="tx1"/>
                </a:solidFill>
                <a:latin typeface="Calibri" panose="020F0502020204030204"/>
                <a:ea typeface="Tahoma" panose="020B0604030504040204" pitchFamily="34" charset="0"/>
                <a:cs typeface="Tahoma" panose="020B0604030504040204" pitchFamily="34" charset="0"/>
              </a:rPr>
              <a:t>thread</a:t>
            </a:r>
            <a:r>
              <a:rPr lang="es-AR" sz="2800" dirty="0">
                <a:solidFill>
                  <a:schemeClr val="tx1"/>
                </a:solidFill>
                <a:latin typeface="Calibri" panose="020F0502020204030204"/>
                <a:ea typeface="Tahoma" panose="020B0604030504040204" pitchFamily="34" charset="0"/>
                <a:cs typeface="Tahoma" panose="020B0604030504040204" pitchFamily="34" charset="0"/>
              </a:rPr>
              <a:t> y no todos?</a:t>
            </a:r>
          </a:p>
        </p:txBody>
      </p:sp>
      <p:sp>
        <p:nvSpPr>
          <p:cNvPr id="26" name="Marcador de contenido 2">
            <a:extLst>
              <a:ext uri="{FF2B5EF4-FFF2-40B4-BE49-F238E27FC236}">
                <a16:creationId xmlns:a16="http://schemas.microsoft.com/office/drawing/2014/main" id="{447DBC94-3829-49CE-8418-8DB5834A35DC}"/>
              </a:ext>
            </a:extLst>
          </p:cNvPr>
          <p:cNvSpPr txBox="1">
            <a:spLocks/>
          </p:cNvSpPr>
          <p:nvPr/>
        </p:nvSpPr>
        <p:spPr>
          <a:xfrm>
            <a:off x="6475410" y="5156122"/>
            <a:ext cx="5523456" cy="478604"/>
          </a:xfrm>
          <a:prstGeom prst="rect">
            <a:avLst/>
          </a:prstGeom>
        </p:spPr>
        <p:style>
          <a:lnRef idx="3">
            <a:schemeClr val="lt1"/>
          </a:lnRef>
          <a:fillRef idx="1">
            <a:schemeClr val="accent1"/>
          </a:fillRef>
          <a:effectRef idx="1">
            <a:schemeClr val="accent1"/>
          </a:effectRef>
          <a:fontRef idx="minor">
            <a:schemeClr val="lt1"/>
          </a:fontRef>
        </p:style>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00000"/>
              </a:lnSpc>
              <a:buFont typeface="Arial" panose="020B0604020202020204" pitchFamily="34" charset="0"/>
              <a:buNone/>
            </a:pPr>
            <a:r>
              <a:rPr lang="es-AR" sz="2800" dirty="0">
                <a:solidFill>
                  <a:schemeClr val="tx1"/>
                </a:solidFill>
                <a:latin typeface="Calibri" panose="020F0502020204030204"/>
                <a:ea typeface="Tahoma" panose="020B0604030504040204" pitchFamily="34" charset="0"/>
                <a:cs typeface="Tahoma" panose="020B0604030504040204" pitchFamily="34" charset="0"/>
              </a:rPr>
              <a:t>Porque hay 4 núcleos reales.</a:t>
            </a:r>
          </a:p>
        </p:txBody>
      </p:sp>
      <p:sp>
        <p:nvSpPr>
          <p:cNvPr id="3" name="Marcador de contenido 2">
            <a:extLst>
              <a:ext uri="{FF2B5EF4-FFF2-40B4-BE49-F238E27FC236}">
                <a16:creationId xmlns:a16="http://schemas.microsoft.com/office/drawing/2014/main" id="{F3ACE6AE-E3B7-CEF1-06A1-DF968CBEAE84}"/>
              </a:ext>
            </a:extLst>
          </p:cNvPr>
          <p:cNvSpPr txBox="1">
            <a:spLocks/>
          </p:cNvSpPr>
          <p:nvPr/>
        </p:nvSpPr>
        <p:spPr>
          <a:xfrm>
            <a:off x="399693" y="2145384"/>
            <a:ext cx="5923320" cy="896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150000"/>
              </a:lnSpc>
              <a:spcBef>
                <a:spcPts val="500"/>
              </a:spcBef>
              <a:spcAft>
                <a:spcPts val="0"/>
              </a:spcAft>
              <a:buClrTx/>
              <a:buSzTx/>
              <a:buFont typeface="Arial" panose="020B0604020202020204" pitchFamily="34" charset="0"/>
              <a:buNone/>
              <a:tabLst/>
              <a:defRPr/>
            </a:pPr>
            <a:r>
              <a:rPr lang="en-US" dirty="0" err="1">
                <a:solidFill>
                  <a:schemeClr val="tx1"/>
                </a:solidFill>
                <a:ea typeface="+mj-ea"/>
                <a:cs typeface="+mj-cs"/>
              </a:rPr>
              <a:t>Ejemplo</a:t>
            </a:r>
            <a:r>
              <a:rPr lang="en-US" dirty="0">
                <a:solidFill>
                  <a:schemeClr val="tx1"/>
                </a:solidFill>
                <a:ea typeface="+mj-ea"/>
                <a:cs typeface="+mj-cs"/>
              </a:rPr>
              <a:t> </a:t>
            </a:r>
            <a:r>
              <a:rPr lang="en-US" dirty="0" err="1">
                <a:solidFill>
                  <a:schemeClr val="tx1"/>
                </a:solidFill>
                <a:ea typeface="+mj-ea"/>
                <a:cs typeface="+mj-cs"/>
              </a:rPr>
              <a:t>directiva</a:t>
            </a:r>
            <a:r>
              <a:rPr lang="en-US" dirty="0">
                <a:solidFill>
                  <a:schemeClr val="tx1"/>
                </a:solidFill>
                <a:ea typeface="+mj-ea"/>
                <a:cs typeface="+mj-cs"/>
              </a:rPr>
              <a:t> FOR, </a:t>
            </a:r>
            <a:r>
              <a:rPr lang="en-US" dirty="0" err="1">
                <a:solidFill>
                  <a:schemeClr val="tx1"/>
                </a:solidFill>
                <a:ea typeface="+mj-ea"/>
                <a:cs typeface="+mj-cs"/>
              </a:rPr>
              <a:t>programa</a:t>
            </a:r>
            <a:r>
              <a:rPr lang="en-US" dirty="0">
                <a:solidFill>
                  <a:schemeClr val="tx1"/>
                </a:solidFill>
                <a:ea typeface="+mj-ea"/>
                <a:cs typeface="+mj-cs"/>
              </a:rPr>
              <a:t> </a:t>
            </a:r>
            <a:r>
              <a:rPr lang="en-US" dirty="0" err="1">
                <a:solidFill>
                  <a:schemeClr val="tx1"/>
                </a:solidFill>
                <a:ea typeface="+mj-ea"/>
                <a:cs typeface="+mj-cs"/>
              </a:rPr>
              <a:t>paralelo</a:t>
            </a:r>
            <a:endParaRPr lang="es-ES" dirty="0">
              <a:solidFill>
                <a:schemeClr val="tx1"/>
              </a:solidFill>
              <a:ea typeface="+mj-ea"/>
              <a:cs typeface="+mj-cs"/>
            </a:endParaRPr>
          </a:p>
        </p:txBody>
      </p:sp>
      <p:sp>
        <p:nvSpPr>
          <p:cNvPr id="4" name="Título 3">
            <a:extLst>
              <a:ext uri="{FF2B5EF4-FFF2-40B4-BE49-F238E27FC236}">
                <a16:creationId xmlns:a16="http://schemas.microsoft.com/office/drawing/2014/main" id="{B0214259-9854-2A95-2698-2BB629E97457}"/>
              </a:ext>
            </a:extLst>
          </p:cNvPr>
          <p:cNvSpPr>
            <a:spLocks noGrp="1"/>
          </p:cNvSpPr>
          <p:nvPr>
            <p:ph type="title"/>
          </p:nvPr>
        </p:nvSpPr>
        <p:spPr/>
        <p:txBody>
          <a:bodyPr/>
          <a:lstStyle/>
          <a:p>
            <a:r>
              <a:rPr lang="es-AR" dirty="0"/>
              <a:t>volumen de los datos</a:t>
            </a:r>
          </a:p>
        </p:txBody>
      </p:sp>
    </p:spTree>
    <p:extLst>
      <p:ext uri="{BB962C8B-B14F-4D97-AF65-F5344CB8AC3E}">
        <p14:creationId xmlns:p14="http://schemas.microsoft.com/office/powerpoint/2010/main" val="307732111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E866FF9-A729-45F0-A163-10E89E8716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37021" cy="68580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ítulo 3">
            <a:extLst>
              <a:ext uri="{FF2B5EF4-FFF2-40B4-BE49-F238E27FC236}">
                <a16:creationId xmlns:a16="http://schemas.microsoft.com/office/drawing/2014/main" id="{FC3955A9-66A4-BB93-5CEC-939132BCE4CF}"/>
              </a:ext>
            </a:extLst>
          </p:cNvPr>
          <p:cNvSpPr>
            <a:spLocks noGrp="1"/>
          </p:cNvSpPr>
          <p:nvPr>
            <p:ph type="title"/>
          </p:nvPr>
        </p:nvSpPr>
        <p:spPr>
          <a:xfrm>
            <a:off x="639913" y="2681105"/>
            <a:ext cx="3400682" cy="1495794"/>
          </a:xfrm>
          <a:solidFill>
            <a:srgbClr val="FFFFFF"/>
          </a:solidFill>
          <a:ln>
            <a:solidFill>
              <a:srgbClr val="262626"/>
            </a:solidFill>
          </a:ln>
        </p:spPr>
        <p:txBody>
          <a:bodyPr>
            <a:normAutofit/>
          </a:bodyPr>
          <a:lstStyle/>
          <a:p>
            <a:r>
              <a:rPr lang="es-AR" dirty="0" err="1"/>
              <a:t>for</a:t>
            </a:r>
            <a:endParaRPr lang="es-AR" dirty="0"/>
          </a:p>
        </p:txBody>
      </p:sp>
      <p:sp useBgFill="1">
        <p:nvSpPr>
          <p:cNvPr id="8" name="Rectangle 12">
            <a:extLst>
              <a:ext uri="{FF2B5EF4-FFF2-40B4-BE49-F238E27FC236}">
                <a16:creationId xmlns:a16="http://schemas.microsoft.com/office/drawing/2014/main" id="{A804366F-2366-4688-98E7-B101C7BC61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2040" y="0"/>
            <a:ext cx="7436785"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ángulo 14">
            <a:extLst>
              <a:ext uri="{FF2B5EF4-FFF2-40B4-BE49-F238E27FC236}">
                <a16:creationId xmlns:a16="http://schemas.microsoft.com/office/drawing/2014/main" id="{F23A7F85-58B9-9E07-07BD-E8379AB60AE7}"/>
              </a:ext>
            </a:extLst>
          </p:cNvPr>
          <p:cNvSpPr/>
          <p:nvPr/>
        </p:nvSpPr>
        <p:spPr>
          <a:xfrm>
            <a:off x="5460532" y="1369253"/>
            <a:ext cx="6019800" cy="4114800"/>
          </a:xfrm>
          <a:prstGeom prst="rect">
            <a:avLst/>
          </a:prstGeom>
          <a:ln w="25400">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s-AR"/>
          </a:p>
        </p:txBody>
      </p:sp>
      <p:sp>
        <p:nvSpPr>
          <p:cNvPr id="6" name="CuadroTexto 5">
            <a:extLst>
              <a:ext uri="{FF2B5EF4-FFF2-40B4-BE49-F238E27FC236}">
                <a16:creationId xmlns:a16="http://schemas.microsoft.com/office/drawing/2014/main" id="{58026C84-3DDD-5028-A0B9-DC12608E7085}"/>
              </a:ext>
            </a:extLst>
          </p:cNvPr>
          <p:cNvSpPr txBox="1"/>
          <p:nvPr/>
        </p:nvSpPr>
        <p:spPr>
          <a:xfrm>
            <a:off x="5942012" y="1905000"/>
            <a:ext cx="5117917" cy="523220"/>
          </a:xfrm>
          <a:prstGeom prst="rect">
            <a:avLst/>
          </a:prstGeom>
          <a:noFill/>
        </p:spPr>
        <p:txBody>
          <a:bodyPr wrap="square">
            <a:spAutoFit/>
          </a:bodyPr>
          <a:lstStyle/>
          <a:p>
            <a:pPr defTabSz="361188">
              <a:spcAft>
                <a:spcPts val="600"/>
              </a:spcAft>
            </a:pPr>
            <a:r>
              <a:rPr lang="es-AR" sz="2800" dirty="0"/>
              <a:t>Directiva</a:t>
            </a:r>
            <a:r>
              <a:rPr lang="es-AR" sz="2212" dirty="0"/>
              <a:t>:</a:t>
            </a:r>
            <a:endParaRPr lang="es-AR" sz="2212" kern="1200" dirty="0">
              <a:solidFill>
                <a:schemeClr val="tx1"/>
              </a:solidFill>
              <a:latin typeface="+mn-lt"/>
              <a:ea typeface="+mn-ea"/>
              <a:cs typeface="+mn-cs"/>
            </a:endParaRPr>
          </a:p>
        </p:txBody>
      </p:sp>
      <p:sp>
        <p:nvSpPr>
          <p:cNvPr id="10" name="CuadroTexto 9">
            <a:extLst>
              <a:ext uri="{FF2B5EF4-FFF2-40B4-BE49-F238E27FC236}">
                <a16:creationId xmlns:a16="http://schemas.microsoft.com/office/drawing/2014/main" id="{87244C07-75EF-A3C2-8187-7EB9E8AC1ECB}"/>
              </a:ext>
            </a:extLst>
          </p:cNvPr>
          <p:cNvSpPr txBox="1"/>
          <p:nvPr/>
        </p:nvSpPr>
        <p:spPr>
          <a:xfrm>
            <a:off x="5942012" y="2426379"/>
            <a:ext cx="5117917" cy="369332"/>
          </a:xfrm>
          <a:prstGeom prst="rect">
            <a:avLst/>
          </a:prstGeom>
          <a:noFill/>
        </p:spPr>
        <p:txBody>
          <a:bodyPr wrap="square">
            <a:spAutoFit/>
          </a:bodyPr>
          <a:lstStyle/>
          <a:p>
            <a:pPr lvl="0" rtl="0"/>
            <a:r>
              <a:rPr lang="es-AR" dirty="0"/>
              <a:t>#pragma </a:t>
            </a:r>
            <a:r>
              <a:rPr lang="es-AR" dirty="0" err="1"/>
              <a:t>omp</a:t>
            </a:r>
            <a:r>
              <a:rPr lang="es-AR" dirty="0"/>
              <a:t> </a:t>
            </a:r>
            <a:r>
              <a:rPr lang="es-AR" dirty="0" err="1"/>
              <a:t>for</a:t>
            </a:r>
            <a:r>
              <a:rPr lang="es-AR" dirty="0"/>
              <a:t> [ </a:t>
            </a:r>
            <a:r>
              <a:rPr lang="es-AR" dirty="0" err="1"/>
              <a:t>clause</a:t>
            </a:r>
            <a:r>
              <a:rPr lang="es-AR" dirty="0"/>
              <a:t>...] '/</a:t>
            </a:r>
            <a:r>
              <a:rPr lang="es-AR"/>
              <a:t>n'</a:t>
            </a:r>
            <a:endParaRPr lang="en-US" dirty="0"/>
          </a:p>
        </p:txBody>
      </p:sp>
      <p:sp>
        <p:nvSpPr>
          <p:cNvPr id="7" name="CuadroTexto 6">
            <a:extLst>
              <a:ext uri="{FF2B5EF4-FFF2-40B4-BE49-F238E27FC236}">
                <a16:creationId xmlns:a16="http://schemas.microsoft.com/office/drawing/2014/main" id="{583B3D33-DEC9-B7CD-73B3-552B230BF4C9}"/>
              </a:ext>
            </a:extLst>
          </p:cNvPr>
          <p:cNvSpPr txBox="1"/>
          <p:nvPr/>
        </p:nvSpPr>
        <p:spPr>
          <a:xfrm>
            <a:off x="5942012" y="3623007"/>
            <a:ext cx="5117917" cy="1754326"/>
          </a:xfrm>
          <a:prstGeom prst="rect">
            <a:avLst/>
          </a:prstGeom>
          <a:noFill/>
        </p:spPr>
        <p:txBody>
          <a:bodyPr wrap="square" rtlCol="0">
            <a:spAutoFit/>
          </a:bodyPr>
          <a:lstStyle/>
          <a:p>
            <a:pPr marL="285750" lvl="0" indent="-285750" rtl="0">
              <a:buFont typeface="Arial" panose="020B0604020202020204" pitchFamily="34" charset="0"/>
              <a:buChar char="•"/>
            </a:pPr>
            <a:r>
              <a:rPr lang="es-AR" dirty="0" err="1"/>
              <a:t>private</a:t>
            </a:r>
            <a:r>
              <a:rPr lang="es-AR" dirty="0"/>
              <a:t>( variables )</a:t>
            </a:r>
            <a:endParaRPr lang="en-US" dirty="0"/>
          </a:p>
          <a:p>
            <a:pPr marL="285750" lvl="0" indent="-285750" rtl="0">
              <a:buFont typeface="Arial" panose="020B0604020202020204" pitchFamily="34" charset="0"/>
              <a:buChar char="•"/>
            </a:pPr>
            <a:r>
              <a:rPr lang="es-AR" dirty="0" err="1"/>
              <a:t>firstprivate</a:t>
            </a:r>
            <a:r>
              <a:rPr lang="es-AR" dirty="0"/>
              <a:t>( variables )</a:t>
            </a:r>
            <a:endParaRPr lang="en-US" dirty="0"/>
          </a:p>
          <a:p>
            <a:pPr marL="285750" lvl="0" indent="-285750">
              <a:buFont typeface="Arial" panose="020B0604020202020204" pitchFamily="34" charset="0"/>
              <a:buChar char="•"/>
            </a:pPr>
            <a:r>
              <a:rPr lang="es-AR" dirty="0" err="1"/>
              <a:t>lastprivate</a:t>
            </a:r>
            <a:r>
              <a:rPr lang="es-AR" dirty="0"/>
              <a:t>( variables )</a:t>
            </a:r>
          </a:p>
          <a:p>
            <a:pPr marL="285750" lvl="0" indent="-285750">
              <a:buFont typeface="Arial" panose="020B0604020202020204" pitchFamily="34" charset="0"/>
              <a:buChar char="•"/>
            </a:pPr>
            <a:r>
              <a:rPr lang="es-AR" dirty="0" err="1"/>
              <a:t>reduction</a:t>
            </a:r>
            <a:r>
              <a:rPr lang="es-AR" dirty="0"/>
              <a:t>( operador : variables )</a:t>
            </a:r>
          </a:p>
          <a:p>
            <a:pPr marL="285750" indent="-285750">
              <a:buFont typeface="Arial" panose="020B0604020202020204" pitchFamily="34" charset="0"/>
              <a:buChar char="•"/>
            </a:pPr>
            <a:r>
              <a:rPr lang="es-AR" dirty="0" err="1"/>
              <a:t>nowait</a:t>
            </a:r>
            <a:endParaRPr lang="es-AR" dirty="0"/>
          </a:p>
          <a:p>
            <a:pPr marL="285750" indent="-285750">
              <a:buFont typeface="Arial" panose="020B0604020202020204" pitchFamily="34" charset="0"/>
              <a:buChar char="•"/>
            </a:pPr>
            <a:r>
              <a:rPr lang="es-AR" dirty="0" err="1"/>
              <a:t>schedule</a:t>
            </a:r>
            <a:r>
              <a:rPr lang="es-AR" dirty="0"/>
              <a:t>([</a:t>
            </a:r>
            <a:r>
              <a:rPr lang="es-AR" dirty="0" err="1"/>
              <a:t>static</a:t>
            </a:r>
            <a:r>
              <a:rPr lang="es-AR" dirty="0"/>
              <a:t> | </a:t>
            </a:r>
            <a:r>
              <a:rPr lang="es-AR" dirty="0" err="1"/>
              <a:t>dynamic</a:t>
            </a:r>
            <a:r>
              <a:rPr lang="es-AR" dirty="0"/>
              <a:t>], bloque)</a:t>
            </a:r>
          </a:p>
        </p:txBody>
      </p:sp>
      <p:sp>
        <p:nvSpPr>
          <p:cNvPr id="14" name="CuadroTexto 13">
            <a:extLst>
              <a:ext uri="{FF2B5EF4-FFF2-40B4-BE49-F238E27FC236}">
                <a16:creationId xmlns:a16="http://schemas.microsoft.com/office/drawing/2014/main" id="{C0EB1086-AF4E-9D99-2795-E4FC2C120E3F}"/>
              </a:ext>
            </a:extLst>
          </p:cNvPr>
          <p:cNvSpPr txBox="1"/>
          <p:nvPr/>
        </p:nvSpPr>
        <p:spPr>
          <a:xfrm>
            <a:off x="5942012" y="3165043"/>
            <a:ext cx="5117917" cy="523220"/>
          </a:xfrm>
          <a:prstGeom prst="rect">
            <a:avLst/>
          </a:prstGeom>
          <a:noFill/>
        </p:spPr>
        <p:txBody>
          <a:bodyPr wrap="square">
            <a:spAutoFit/>
          </a:bodyPr>
          <a:lstStyle/>
          <a:p>
            <a:r>
              <a:rPr lang="es-AR" sz="2800" dirty="0"/>
              <a:t>Cláusulas</a:t>
            </a:r>
          </a:p>
        </p:txBody>
      </p:sp>
    </p:spTree>
    <p:extLst>
      <p:ext uri="{BB962C8B-B14F-4D97-AF65-F5344CB8AC3E}">
        <p14:creationId xmlns:p14="http://schemas.microsoft.com/office/powerpoint/2010/main" val="1155618888"/>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Marcador de contenido 2">
            <a:extLst>
              <a:ext uri="{FF2B5EF4-FFF2-40B4-BE49-F238E27FC236}">
                <a16:creationId xmlns:a16="http://schemas.microsoft.com/office/drawing/2014/main" id="{43158C17-B0EC-4F0C-BFFC-CBC9251990CE}"/>
              </a:ext>
            </a:extLst>
          </p:cNvPr>
          <p:cNvSpPr txBox="1">
            <a:spLocks/>
          </p:cNvSpPr>
          <p:nvPr/>
        </p:nvSpPr>
        <p:spPr>
          <a:xfrm>
            <a:off x="1241888" y="2267016"/>
            <a:ext cx="9109302" cy="6724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50000"/>
              </a:lnSpc>
              <a:buNone/>
              <a:defRPr/>
            </a:pPr>
            <a:r>
              <a:rPr lang="en-US" dirty="0" err="1">
                <a:solidFill>
                  <a:schemeClr val="tx1"/>
                </a:solidFill>
                <a:ea typeface="+mj-ea"/>
                <a:cs typeface="+mj-cs"/>
              </a:rPr>
              <a:t>Ejemplo</a:t>
            </a:r>
            <a:r>
              <a:rPr lang="en-US" dirty="0">
                <a:solidFill>
                  <a:schemeClr val="tx1"/>
                </a:solidFill>
                <a:ea typeface="+mj-ea"/>
                <a:cs typeface="+mj-cs"/>
              </a:rPr>
              <a:t> </a:t>
            </a:r>
            <a:r>
              <a:rPr lang="en-US" dirty="0" err="1">
                <a:solidFill>
                  <a:schemeClr val="tx1"/>
                </a:solidFill>
                <a:ea typeface="+mj-ea"/>
                <a:cs typeface="+mj-cs"/>
              </a:rPr>
              <a:t>directiva</a:t>
            </a:r>
            <a:r>
              <a:rPr lang="en-US" dirty="0">
                <a:solidFill>
                  <a:schemeClr val="tx1"/>
                </a:solidFill>
                <a:ea typeface="+mj-ea"/>
                <a:cs typeface="+mj-cs"/>
              </a:rPr>
              <a:t> REDUCTION, </a:t>
            </a:r>
            <a:r>
              <a:rPr lang="en-US" dirty="0" err="1">
                <a:solidFill>
                  <a:schemeClr val="tx1"/>
                </a:solidFill>
                <a:ea typeface="+mj-ea"/>
                <a:cs typeface="+mj-cs"/>
              </a:rPr>
              <a:t>programa</a:t>
            </a:r>
            <a:r>
              <a:rPr lang="en-US" dirty="0">
                <a:solidFill>
                  <a:schemeClr val="tx1"/>
                </a:solidFill>
                <a:ea typeface="+mj-ea"/>
                <a:cs typeface="+mj-cs"/>
              </a:rPr>
              <a:t> </a:t>
            </a:r>
            <a:r>
              <a:rPr lang="en-US" dirty="0" err="1">
                <a:solidFill>
                  <a:schemeClr val="tx1"/>
                </a:solidFill>
                <a:ea typeface="+mj-ea"/>
                <a:cs typeface="+mj-cs"/>
              </a:rPr>
              <a:t>secuencial</a:t>
            </a:r>
            <a:endParaRPr lang="es-ES" dirty="0">
              <a:solidFill>
                <a:schemeClr val="tx1"/>
              </a:solidFill>
              <a:ea typeface="+mj-ea"/>
              <a:cs typeface="+mj-cs"/>
            </a:endParaRPr>
          </a:p>
        </p:txBody>
      </p:sp>
      <p:sp>
        <p:nvSpPr>
          <p:cNvPr id="72" name="Flecha a la derecha con muesca 3">
            <a:extLst>
              <a:ext uri="{FF2B5EF4-FFF2-40B4-BE49-F238E27FC236}">
                <a16:creationId xmlns:a16="http://schemas.microsoft.com/office/drawing/2014/main" id="{B02DF6F8-7256-4219-8639-2E4EE5EF3D0E}"/>
              </a:ext>
            </a:extLst>
          </p:cNvPr>
          <p:cNvSpPr/>
          <p:nvPr/>
        </p:nvSpPr>
        <p:spPr>
          <a:xfrm>
            <a:off x="995939" y="5995976"/>
            <a:ext cx="9601200" cy="539496"/>
          </a:xfrm>
          <a:prstGeom prst="notchedRightArrow">
            <a:avLst/>
          </a:prstGeom>
          <a:gradFill rotWithShape="1">
            <a:gsLst>
              <a:gs pos="0">
                <a:srgbClr val="DF9041">
                  <a:satMod val="103000"/>
                  <a:lumMod val="102000"/>
                  <a:tint val="94000"/>
                </a:srgbClr>
              </a:gs>
              <a:gs pos="50000">
                <a:srgbClr val="DF9041">
                  <a:satMod val="110000"/>
                  <a:lumMod val="100000"/>
                  <a:shade val="100000"/>
                </a:srgbClr>
              </a:gs>
              <a:gs pos="100000">
                <a:srgbClr val="DF9041">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rPr>
              <a:t>Ejecución en el tiempo</a:t>
            </a:r>
          </a:p>
        </p:txBody>
      </p:sp>
      <p:grpSp>
        <p:nvGrpSpPr>
          <p:cNvPr id="18" name="Grupo 17">
            <a:extLst>
              <a:ext uri="{FF2B5EF4-FFF2-40B4-BE49-F238E27FC236}">
                <a16:creationId xmlns:a16="http://schemas.microsoft.com/office/drawing/2014/main" id="{9D7C5CA8-BF37-71DF-83EF-463FD65D117F}"/>
              </a:ext>
            </a:extLst>
          </p:cNvPr>
          <p:cNvGrpSpPr/>
          <p:nvPr/>
        </p:nvGrpSpPr>
        <p:grpSpPr>
          <a:xfrm>
            <a:off x="1241888" y="3535827"/>
            <a:ext cx="9109302" cy="1659938"/>
            <a:chOff x="703968" y="2378662"/>
            <a:chExt cx="9109302" cy="1659938"/>
          </a:xfrm>
        </p:grpSpPr>
        <p:sp>
          <p:nvSpPr>
            <p:cNvPr id="2" name="Rectángulo 1">
              <a:extLst>
                <a:ext uri="{FF2B5EF4-FFF2-40B4-BE49-F238E27FC236}">
                  <a16:creationId xmlns:a16="http://schemas.microsoft.com/office/drawing/2014/main" id="{BA8BC31C-0E67-93BC-D8B1-87C188CEE0CA}"/>
                </a:ext>
              </a:extLst>
            </p:cNvPr>
            <p:cNvSpPr/>
            <p:nvPr/>
          </p:nvSpPr>
          <p:spPr>
            <a:xfrm>
              <a:off x="703968" y="2378662"/>
              <a:ext cx="9109302" cy="1659938"/>
            </a:xfrm>
            <a:prstGeom prst="rect">
              <a:avLst/>
            </a:prstGeom>
            <a:gradFill flip="none" rotWithShape="1">
              <a:gsLst>
                <a:gs pos="0">
                  <a:srgbClr val="4472C4">
                    <a:lumMod val="20000"/>
                    <a:lumOff val="80000"/>
                  </a:srgbClr>
                </a:gs>
                <a:gs pos="100000">
                  <a:srgbClr val="5B9BD5">
                    <a:lumMod val="30000"/>
                    <a:lumOff val="70000"/>
                  </a:srgbClr>
                </a:gs>
              </a:gsLst>
              <a:lin ang="5400000" scaled="1"/>
              <a:tileRect/>
            </a:gradFill>
            <a:ln w="6350" cap="flat" cmpd="sng" algn="ctr">
              <a:solidFill>
                <a:sysClr val="windowText" lastClr="00000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a:ln>
                    <a:noFill/>
                  </a:ln>
                  <a:solidFill>
                    <a:prstClr val="black"/>
                  </a:solidFill>
                  <a:effectLst/>
                  <a:uLnTx/>
                  <a:uFillTx/>
                </a:rPr>
                <a:t>Programa</a:t>
              </a:r>
              <a:endParaRPr kumimoji="0" lang="es-AR" sz="1800" b="1" i="0" u="none" strike="noStrike" kern="0" cap="none" spc="0" normalizeH="0" baseline="0" noProof="0" dirty="0">
                <a:ln>
                  <a:noFill/>
                </a:ln>
                <a:solidFill>
                  <a:prstClr val="black"/>
                </a:solidFill>
                <a:effectLst/>
                <a:uLnTx/>
                <a:uFillTx/>
              </a:endParaRPr>
            </a:p>
          </p:txBody>
        </p:sp>
        <p:sp>
          <p:nvSpPr>
            <p:cNvPr id="3" name="Rectángulo 2">
              <a:extLst>
                <a:ext uri="{FF2B5EF4-FFF2-40B4-BE49-F238E27FC236}">
                  <a16:creationId xmlns:a16="http://schemas.microsoft.com/office/drawing/2014/main" id="{27F839E5-9473-F949-D147-5EAFD63CD030}"/>
                </a:ext>
              </a:extLst>
            </p:cNvPr>
            <p:cNvSpPr/>
            <p:nvPr/>
          </p:nvSpPr>
          <p:spPr>
            <a:xfrm>
              <a:off x="2799532" y="2441448"/>
              <a:ext cx="5564846" cy="1520952"/>
            </a:xfrm>
            <a:prstGeom prst="rect">
              <a:avLst/>
            </a:prstGeom>
            <a:solidFill>
              <a:srgbClr val="488FD0"/>
            </a:solidFill>
            <a:ln w="25400">
              <a:solidFill>
                <a:schemeClr val="bg1"/>
              </a:solidFill>
            </a:ln>
            <a:effectLst>
              <a:outerShdw blurRad="57150" dist="19050" dir="5400000" algn="ctr" rotWithShape="0">
                <a:srgbClr val="000000">
                  <a:alpha val="63000"/>
                </a:srgbClr>
              </a:outerShdw>
            </a:effectLst>
          </p:spPr>
          <p:txBody>
            <a:bodyPr lIns="0" r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lang="es-AR" sz="1900" kern="0" dirty="0">
                  <a:solidFill>
                    <a:prstClr val="white"/>
                  </a:solidFill>
                </a:rPr>
                <a:t>a</a:t>
              </a:r>
              <a:r>
                <a:rPr kumimoji="0" lang="es-AR" sz="1900" b="0" i="0" u="none" strike="noStrike" kern="0" cap="none" spc="0" normalizeH="0" baseline="0" noProof="0" dirty="0" err="1">
                  <a:ln>
                    <a:noFill/>
                  </a:ln>
                  <a:solidFill>
                    <a:prstClr val="white"/>
                  </a:solidFill>
                  <a:effectLst/>
                  <a:uLnTx/>
                  <a:uFillTx/>
                </a:rPr>
                <a:t>ux</a:t>
              </a:r>
              <a:r>
                <a:rPr kumimoji="0" lang="es-AR" sz="1900" b="0" i="0" u="none" strike="noStrike" kern="0" cap="none" spc="0" normalizeH="0" baseline="0" noProof="0" dirty="0">
                  <a:ln>
                    <a:noFill/>
                  </a:ln>
                  <a:solidFill>
                    <a:prstClr val="white"/>
                  </a:solidFill>
                  <a:effectLst/>
                  <a:uLnTx/>
                  <a:uFillTx/>
                </a:rPr>
                <a:t>=0</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900" b="0" i="0" u="none" strike="noStrike" kern="0" cap="none" spc="0" normalizeH="0" baseline="0" noProof="0" dirty="0" err="1">
                  <a:ln>
                    <a:noFill/>
                  </a:ln>
                  <a:solidFill>
                    <a:prstClr val="white"/>
                  </a:solidFill>
                  <a:effectLst/>
                  <a:uLnTx/>
                  <a:uFillTx/>
                </a:rPr>
                <a:t>for</a:t>
              </a:r>
              <a:r>
                <a:rPr kumimoji="0" lang="es-AR" sz="1900" b="0" i="0" u="none" strike="noStrike" kern="0" cap="none" spc="0" normalizeH="0" baseline="0" noProof="0" dirty="0">
                  <a:ln>
                    <a:noFill/>
                  </a:ln>
                  <a:solidFill>
                    <a:prstClr val="white"/>
                  </a:solidFill>
                  <a:effectLst/>
                  <a:uLnTx/>
                  <a:uFillTx/>
                </a:rPr>
                <a:t> ( i=1 ; i &lt; 6 ; i++ )</a:t>
              </a:r>
            </a:p>
          </p:txBody>
        </p:sp>
        <p:sp>
          <p:nvSpPr>
            <p:cNvPr id="4" name="Rectángulo 3">
              <a:extLst>
                <a:ext uri="{FF2B5EF4-FFF2-40B4-BE49-F238E27FC236}">
                  <a16:creationId xmlns:a16="http://schemas.microsoft.com/office/drawing/2014/main" id="{4DC1EA3F-3354-DD61-B290-E885E1603052}"/>
                </a:ext>
              </a:extLst>
            </p:cNvPr>
            <p:cNvSpPr/>
            <p:nvPr/>
          </p:nvSpPr>
          <p:spPr>
            <a:xfrm>
              <a:off x="2926597" y="3279648"/>
              <a:ext cx="772223" cy="616607"/>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900" b="0" i="0" u="none" strike="noStrike" kern="0" cap="none" spc="0" normalizeH="0" baseline="0" noProof="0" dirty="0">
                  <a:ln>
                    <a:noFill/>
                  </a:ln>
                  <a:solidFill>
                    <a:prstClr val="white"/>
                  </a:solidFill>
                  <a:effectLst/>
                  <a:uLnTx/>
                  <a:uFillTx/>
                </a:rPr>
                <a:t>i=1</a:t>
              </a:r>
            </a:p>
            <a:p>
              <a:pPr marL="0" marR="0" lvl="0" indent="0" algn="ctr" defTabSz="914400" eaLnBrk="1" fontAlgn="auto" latinLnBrk="0" hangingPunct="1">
                <a:lnSpc>
                  <a:spcPct val="100000"/>
                </a:lnSpc>
                <a:spcBef>
                  <a:spcPts val="0"/>
                </a:spcBef>
                <a:spcAft>
                  <a:spcPts val="0"/>
                </a:spcAft>
                <a:buClrTx/>
                <a:buSzTx/>
                <a:buFontTx/>
                <a:buNone/>
                <a:tabLst/>
                <a:defRPr/>
              </a:pPr>
              <a:r>
                <a:rPr lang="es-AR" sz="1900" kern="0" dirty="0" err="1">
                  <a:solidFill>
                    <a:prstClr val="white"/>
                  </a:solidFill>
                </a:rPr>
                <a:t>aux</a:t>
              </a:r>
              <a:r>
                <a:rPr lang="es-AR" sz="1900" kern="0" dirty="0">
                  <a:solidFill>
                    <a:prstClr val="white"/>
                  </a:solidFill>
                </a:rPr>
                <a:t>+=</a:t>
              </a:r>
              <a:endParaRPr kumimoji="0" lang="es-AR" sz="1900" b="0" i="0" u="none" strike="noStrike" kern="0" cap="none" spc="0" normalizeH="0" baseline="0" noProof="0" dirty="0">
                <a:ln>
                  <a:noFill/>
                </a:ln>
                <a:solidFill>
                  <a:prstClr val="white"/>
                </a:solidFill>
                <a:effectLst/>
                <a:uLnTx/>
                <a:uFillTx/>
              </a:endParaRPr>
            </a:p>
          </p:txBody>
        </p:sp>
        <p:sp>
          <p:nvSpPr>
            <p:cNvPr id="5" name="Abrir llave 4">
              <a:extLst>
                <a:ext uri="{FF2B5EF4-FFF2-40B4-BE49-F238E27FC236}">
                  <a16:creationId xmlns:a16="http://schemas.microsoft.com/office/drawing/2014/main" id="{FBF49A18-E578-98FC-CAC5-ACA2E0EBD2A6}"/>
                </a:ext>
              </a:extLst>
            </p:cNvPr>
            <p:cNvSpPr/>
            <p:nvPr/>
          </p:nvSpPr>
          <p:spPr>
            <a:xfrm>
              <a:off x="2513012" y="2441448"/>
              <a:ext cx="203971" cy="1520952"/>
            </a:xfrm>
            <a:prstGeom prst="leftBrace">
              <a:avLst/>
            </a:prstGeom>
            <a:noFill/>
            <a:ln w="25400" cap="flat" cmpd="sng" algn="ctr">
              <a:solidFill>
                <a:srgbClr val="E7E6E6"/>
              </a:solidFill>
              <a:prstDash val="solid"/>
              <a:miter lim="800000"/>
              <a:tailEnd type="none"/>
            </a:ln>
            <a:effectLst>
              <a:glow rad="101600">
                <a:srgbClr val="FFC000">
                  <a:alpha val="40000"/>
                </a:srgbClr>
              </a:glo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endParaRPr>
            </a:p>
          </p:txBody>
        </p:sp>
        <p:sp>
          <p:nvSpPr>
            <p:cNvPr id="6" name="Abrir llave 5">
              <a:extLst>
                <a:ext uri="{FF2B5EF4-FFF2-40B4-BE49-F238E27FC236}">
                  <a16:creationId xmlns:a16="http://schemas.microsoft.com/office/drawing/2014/main" id="{F1D8E6E7-B1F1-089F-27FC-6A15CFC70874}"/>
                </a:ext>
              </a:extLst>
            </p:cNvPr>
            <p:cNvSpPr/>
            <p:nvPr/>
          </p:nvSpPr>
          <p:spPr>
            <a:xfrm rot="10800000">
              <a:off x="8516777" y="2441448"/>
              <a:ext cx="176032" cy="1520952"/>
            </a:xfrm>
            <a:prstGeom prst="leftBrace">
              <a:avLst/>
            </a:prstGeom>
            <a:noFill/>
            <a:ln w="25400" cap="flat" cmpd="sng" algn="ctr">
              <a:solidFill>
                <a:srgbClr val="E7E6E6"/>
              </a:solidFill>
              <a:prstDash val="solid"/>
              <a:miter lim="800000"/>
              <a:tailEnd type="none"/>
            </a:ln>
            <a:effectLst>
              <a:glow rad="101600">
                <a:srgbClr val="FFC000">
                  <a:alpha val="40000"/>
                </a:srgbClr>
              </a:glo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endParaRPr>
            </a:p>
          </p:txBody>
        </p:sp>
        <p:sp>
          <p:nvSpPr>
            <p:cNvPr id="7" name="Rectángulo 6">
              <a:extLst>
                <a:ext uri="{FF2B5EF4-FFF2-40B4-BE49-F238E27FC236}">
                  <a16:creationId xmlns:a16="http://schemas.microsoft.com/office/drawing/2014/main" id="{34FE7FB5-0C34-539F-F70E-6E80A09A5C83}"/>
                </a:ext>
              </a:extLst>
            </p:cNvPr>
            <p:cNvSpPr/>
            <p:nvPr/>
          </p:nvSpPr>
          <p:spPr>
            <a:xfrm>
              <a:off x="3834291" y="3281826"/>
              <a:ext cx="772223" cy="616607"/>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i=2</a:t>
              </a:r>
            </a:p>
            <a:p>
              <a:pPr algn="ctr" defTabSz="914400"/>
              <a:r>
                <a:rPr lang="es-AR" sz="1900" kern="0" dirty="0" err="1">
                  <a:solidFill>
                    <a:prstClr val="white"/>
                  </a:solidFill>
                </a:rPr>
                <a:t>aux</a:t>
              </a:r>
              <a:r>
                <a:rPr lang="es-AR" sz="1900" kern="0" dirty="0">
                  <a:solidFill>
                    <a:prstClr val="white"/>
                  </a:solidFill>
                </a:rPr>
                <a:t>+=</a:t>
              </a:r>
              <a:endParaRPr kumimoji="0" lang="es-AR" sz="1900" b="0" i="0" u="none" strike="noStrike" kern="0" cap="none" spc="0" normalizeH="0" baseline="0" noProof="0" dirty="0">
                <a:ln>
                  <a:noFill/>
                </a:ln>
                <a:solidFill>
                  <a:prstClr val="white"/>
                </a:solidFill>
                <a:effectLst/>
                <a:uLnTx/>
                <a:uFillTx/>
              </a:endParaRPr>
            </a:p>
          </p:txBody>
        </p:sp>
        <p:sp>
          <p:nvSpPr>
            <p:cNvPr id="8" name="Rectángulo 7">
              <a:extLst>
                <a:ext uri="{FF2B5EF4-FFF2-40B4-BE49-F238E27FC236}">
                  <a16:creationId xmlns:a16="http://schemas.microsoft.com/office/drawing/2014/main" id="{BE50B918-D314-3DA4-46FA-B5D1F10597CE}"/>
                </a:ext>
              </a:extLst>
            </p:cNvPr>
            <p:cNvSpPr/>
            <p:nvPr/>
          </p:nvSpPr>
          <p:spPr>
            <a:xfrm>
              <a:off x="4741985" y="3279648"/>
              <a:ext cx="772223" cy="616607"/>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i=3</a:t>
              </a:r>
            </a:p>
            <a:p>
              <a:pPr algn="ctr" defTabSz="914400"/>
              <a:r>
                <a:rPr lang="es-AR" sz="1900" kern="0" dirty="0" err="1">
                  <a:solidFill>
                    <a:prstClr val="white"/>
                  </a:solidFill>
                </a:rPr>
                <a:t>aux</a:t>
              </a:r>
              <a:r>
                <a:rPr lang="es-AR" sz="1900" kern="0" dirty="0">
                  <a:solidFill>
                    <a:prstClr val="white"/>
                  </a:solidFill>
                </a:rPr>
                <a:t>+=</a:t>
              </a:r>
              <a:endParaRPr kumimoji="0" lang="es-AR" sz="1900" b="0" i="0" u="none" strike="noStrike" kern="0" cap="none" spc="0" normalizeH="0" baseline="0" noProof="0" dirty="0">
                <a:ln>
                  <a:noFill/>
                </a:ln>
                <a:solidFill>
                  <a:prstClr val="white"/>
                </a:solidFill>
                <a:effectLst/>
                <a:uLnTx/>
                <a:uFillTx/>
              </a:endParaRPr>
            </a:p>
          </p:txBody>
        </p:sp>
        <p:sp>
          <p:nvSpPr>
            <p:cNvPr id="9" name="Rectángulo 8">
              <a:extLst>
                <a:ext uri="{FF2B5EF4-FFF2-40B4-BE49-F238E27FC236}">
                  <a16:creationId xmlns:a16="http://schemas.microsoft.com/office/drawing/2014/main" id="{A694C20C-B2CF-20B1-2CB9-32150FA8791F}"/>
                </a:ext>
              </a:extLst>
            </p:cNvPr>
            <p:cNvSpPr/>
            <p:nvPr/>
          </p:nvSpPr>
          <p:spPr>
            <a:xfrm>
              <a:off x="5649679" y="3282049"/>
              <a:ext cx="772223" cy="616607"/>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i=4</a:t>
              </a:r>
            </a:p>
            <a:p>
              <a:pPr algn="ctr" defTabSz="914400"/>
              <a:r>
                <a:rPr lang="es-AR" sz="1900" kern="0" dirty="0" err="1">
                  <a:solidFill>
                    <a:prstClr val="white"/>
                  </a:solidFill>
                </a:rPr>
                <a:t>aux</a:t>
              </a:r>
              <a:r>
                <a:rPr lang="es-AR" sz="1900" kern="0" dirty="0">
                  <a:solidFill>
                    <a:prstClr val="white"/>
                  </a:solidFill>
                </a:rPr>
                <a:t>+=</a:t>
              </a:r>
              <a:endParaRPr kumimoji="0" lang="es-AR" sz="1900" b="0" i="0" u="none" strike="noStrike" kern="0" cap="none" spc="0" normalizeH="0" baseline="0" noProof="0" dirty="0">
                <a:ln>
                  <a:noFill/>
                </a:ln>
                <a:solidFill>
                  <a:prstClr val="white"/>
                </a:solidFill>
                <a:effectLst/>
                <a:uLnTx/>
                <a:uFillTx/>
              </a:endParaRPr>
            </a:p>
          </p:txBody>
        </p:sp>
        <p:sp>
          <p:nvSpPr>
            <p:cNvPr id="10" name="Rectángulo 9">
              <a:extLst>
                <a:ext uri="{FF2B5EF4-FFF2-40B4-BE49-F238E27FC236}">
                  <a16:creationId xmlns:a16="http://schemas.microsoft.com/office/drawing/2014/main" id="{9062261D-6016-3ECC-336C-EDDF60E0F565}"/>
                </a:ext>
              </a:extLst>
            </p:cNvPr>
            <p:cNvSpPr/>
            <p:nvPr/>
          </p:nvSpPr>
          <p:spPr>
            <a:xfrm>
              <a:off x="6557373" y="3279648"/>
              <a:ext cx="772223" cy="616607"/>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i=5</a:t>
              </a:r>
            </a:p>
            <a:p>
              <a:pPr algn="ctr" defTabSz="914400"/>
              <a:r>
                <a:rPr lang="es-AR" sz="1900" kern="0" dirty="0" err="1">
                  <a:solidFill>
                    <a:prstClr val="white"/>
                  </a:solidFill>
                </a:rPr>
                <a:t>aux</a:t>
              </a:r>
              <a:r>
                <a:rPr lang="es-AR" sz="1900" kern="0" dirty="0">
                  <a:solidFill>
                    <a:prstClr val="white"/>
                  </a:solidFill>
                </a:rPr>
                <a:t>+=</a:t>
              </a:r>
              <a:endParaRPr kumimoji="0" lang="es-AR" sz="1900" b="0" i="0" u="none" strike="noStrike" kern="0" cap="none" spc="0" normalizeH="0" baseline="0" noProof="0" dirty="0">
                <a:ln>
                  <a:noFill/>
                </a:ln>
                <a:solidFill>
                  <a:prstClr val="white"/>
                </a:solidFill>
                <a:effectLst/>
                <a:uLnTx/>
                <a:uFillTx/>
              </a:endParaRPr>
            </a:p>
          </p:txBody>
        </p:sp>
        <p:sp>
          <p:nvSpPr>
            <p:cNvPr id="11" name="Rectángulo 10">
              <a:extLst>
                <a:ext uri="{FF2B5EF4-FFF2-40B4-BE49-F238E27FC236}">
                  <a16:creationId xmlns:a16="http://schemas.microsoft.com/office/drawing/2014/main" id="{F701CE4B-F57B-31D5-19E0-FAC866ED974C}"/>
                </a:ext>
              </a:extLst>
            </p:cNvPr>
            <p:cNvSpPr/>
            <p:nvPr/>
          </p:nvSpPr>
          <p:spPr>
            <a:xfrm>
              <a:off x="7465067" y="3279648"/>
              <a:ext cx="772223" cy="616607"/>
            </a:xfrm>
            <a:prstGeom prst="rect">
              <a:avLst/>
            </a:prstGeom>
            <a:solidFill>
              <a:srgbClr val="4472C4"/>
            </a:solidFill>
            <a:ln w="25400">
              <a:solidFill>
                <a:schemeClr val="bg1"/>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i=6</a:t>
              </a:r>
            </a:p>
            <a:p>
              <a:pPr algn="ctr" defTabSz="914400"/>
              <a:r>
                <a:rPr lang="es-AR" sz="1900" kern="0" dirty="0" err="1">
                  <a:solidFill>
                    <a:prstClr val="white"/>
                  </a:solidFill>
                </a:rPr>
                <a:t>aux</a:t>
              </a:r>
              <a:r>
                <a:rPr lang="es-AR" sz="1900" kern="0" dirty="0">
                  <a:solidFill>
                    <a:prstClr val="white"/>
                  </a:solidFill>
                </a:rPr>
                <a:t>+=</a:t>
              </a:r>
              <a:endParaRPr kumimoji="0" lang="es-AR" sz="1900" b="0" i="0" u="none" strike="noStrike" kern="0" cap="none" spc="0" normalizeH="0" baseline="0" noProof="0" dirty="0">
                <a:ln>
                  <a:noFill/>
                </a:ln>
                <a:solidFill>
                  <a:prstClr val="white"/>
                </a:solidFill>
                <a:effectLst/>
                <a:uLnTx/>
                <a:uFillTx/>
              </a:endParaRPr>
            </a:p>
          </p:txBody>
        </p:sp>
      </p:grpSp>
      <p:sp>
        <p:nvSpPr>
          <p:cNvPr id="20" name="Título 19">
            <a:extLst>
              <a:ext uri="{FF2B5EF4-FFF2-40B4-BE49-F238E27FC236}">
                <a16:creationId xmlns:a16="http://schemas.microsoft.com/office/drawing/2014/main" id="{C03FE474-FE2D-9930-2D0D-A7D43BD07579}"/>
              </a:ext>
            </a:extLst>
          </p:cNvPr>
          <p:cNvSpPr>
            <a:spLocks noGrp="1"/>
          </p:cNvSpPr>
          <p:nvPr>
            <p:ph type="title"/>
          </p:nvPr>
        </p:nvSpPr>
        <p:spPr/>
        <p:txBody>
          <a:bodyPr/>
          <a:lstStyle/>
          <a:p>
            <a:r>
              <a:rPr lang="es-AR" dirty="0"/>
              <a:t>Cálculo paralelo</a:t>
            </a:r>
          </a:p>
        </p:txBody>
      </p:sp>
    </p:spTree>
    <p:extLst>
      <p:ext uri="{BB962C8B-B14F-4D97-AF65-F5344CB8AC3E}">
        <p14:creationId xmlns:p14="http://schemas.microsoft.com/office/powerpoint/2010/main" val="1269259645"/>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Marcador de contenido 2">
            <a:extLst>
              <a:ext uri="{FF2B5EF4-FFF2-40B4-BE49-F238E27FC236}">
                <a16:creationId xmlns:a16="http://schemas.microsoft.com/office/drawing/2014/main" id="{618C9B64-537F-47C1-A2A1-87C9300E159A}"/>
              </a:ext>
            </a:extLst>
          </p:cNvPr>
          <p:cNvSpPr txBox="1">
            <a:spLocks/>
          </p:cNvSpPr>
          <p:nvPr/>
        </p:nvSpPr>
        <p:spPr>
          <a:xfrm>
            <a:off x="1435067" y="2219378"/>
            <a:ext cx="7079673" cy="56717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150000"/>
              </a:lnSpc>
              <a:spcBef>
                <a:spcPts val="500"/>
              </a:spcBef>
              <a:spcAft>
                <a:spcPts val="0"/>
              </a:spcAft>
              <a:buClrTx/>
              <a:buSzTx/>
              <a:buFont typeface="Arial" panose="020B0604020202020204" pitchFamily="34" charset="0"/>
              <a:buNone/>
              <a:tabLst/>
              <a:defRPr/>
            </a:pPr>
            <a:r>
              <a:rPr lang="en-US" dirty="0" err="1">
                <a:solidFill>
                  <a:schemeClr val="tx1"/>
                </a:solidFill>
                <a:ea typeface="+mj-ea"/>
                <a:cs typeface="+mj-cs"/>
              </a:rPr>
              <a:t>Ejemplo</a:t>
            </a:r>
            <a:r>
              <a:rPr lang="en-US" dirty="0">
                <a:solidFill>
                  <a:schemeClr val="tx1"/>
                </a:solidFill>
                <a:ea typeface="+mj-ea"/>
                <a:cs typeface="+mj-cs"/>
              </a:rPr>
              <a:t> </a:t>
            </a:r>
            <a:r>
              <a:rPr lang="en-US" dirty="0" err="1">
                <a:solidFill>
                  <a:schemeClr val="tx1"/>
                </a:solidFill>
                <a:ea typeface="+mj-ea"/>
                <a:cs typeface="+mj-cs"/>
              </a:rPr>
              <a:t>cláusula</a:t>
            </a:r>
            <a:r>
              <a:rPr lang="en-US" dirty="0">
                <a:solidFill>
                  <a:schemeClr val="tx1"/>
                </a:solidFill>
                <a:ea typeface="+mj-ea"/>
                <a:cs typeface="+mj-cs"/>
              </a:rPr>
              <a:t> REDUCTION, </a:t>
            </a:r>
            <a:r>
              <a:rPr lang="en-US" dirty="0" err="1">
                <a:solidFill>
                  <a:schemeClr val="tx1"/>
                </a:solidFill>
                <a:ea typeface="+mj-ea"/>
                <a:cs typeface="+mj-cs"/>
              </a:rPr>
              <a:t>programa</a:t>
            </a:r>
            <a:r>
              <a:rPr lang="en-US" dirty="0">
                <a:solidFill>
                  <a:schemeClr val="tx1"/>
                </a:solidFill>
                <a:ea typeface="+mj-ea"/>
                <a:cs typeface="+mj-cs"/>
              </a:rPr>
              <a:t> </a:t>
            </a:r>
            <a:r>
              <a:rPr lang="en-US" dirty="0" err="1">
                <a:solidFill>
                  <a:schemeClr val="tx1"/>
                </a:solidFill>
                <a:ea typeface="+mj-ea"/>
                <a:cs typeface="+mj-cs"/>
              </a:rPr>
              <a:t>paralelo</a:t>
            </a:r>
            <a:endParaRPr lang="es-ES" dirty="0">
              <a:solidFill>
                <a:schemeClr val="tx1"/>
              </a:solidFill>
              <a:ea typeface="+mj-ea"/>
              <a:cs typeface="+mj-cs"/>
            </a:endParaRPr>
          </a:p>
        </p:txBody>
      </p:sp>
      <p:sp>
        <p:nvSpPr>
          <p:cNvPr id="55" name="Flecha a la derecha con muesca 3">
            <a:extLst>
              <a:ext uri="{FF2B5EF4-FFF2-40B4-BE49-F238E27FC236}">
                <a16:creationId xmlns:a16="http://schemas.microsoft.com/office/drawing/2014/main" id="{A15FA915-15E2-4F28-97C5-9CDB4FA04018}"/>
              </a:ext>
            </a:extLst>
          </p:cNvPr>
          <p:cNvSpPr/>
          <p:nvPr/>
        </p:nvSpPr>
        <p:spPr>
          <a:xfrm>
            <a:off x="995939" y="5995976"/>
            <a:ext cx="9601200" cy="539496"/>
          </a:xfrm>
          <a:prstGeom prst="notchedRightArrow">
            <a:avLst/>
          </a:prstGeom>
          <a:gradFill rotWithShape="1">
            <a:gsLst>
              <a:gs pos="0">
                <a:srgbClr val="DF9041">
                  <a:satMod val="103000"/>
                  <a:lumMod val="102000"/>
                  <a:tint val="94000"/>
                </a:srgbClr>
              </a:gs>
              <a:gs pos="50000">
                <a:srgbClr val="DF9041">
                  <a:satMod val="110000"/>
                  <a:lumMod val="100000"/>
                  <a:shade val="100000"/>
                </a:srgbClr>
              </a:gs>
              <a:gs pos="100000">
                <a:srgbClr val="DF9041">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a:ln>
                  <a:noFill/>
                </a:ln>
                <a:solidFill>
                  <a:prstClr val="black"/>
                </a:solidFill>
                <a:effectLst/>
                <a:uLnTx/>
                <a:uFillTx/>
              </a:rPr>
              <a:t>Ejecución en el tiempo</a:t>
            </a:r>
          </a:p>
        </p:txBody>
      </p:sp>
      <p:grpSp>
        <p:nvGrpSpPr>
          <p:cNvPr id="39" name="Grupo 38">
            <a:extLst>
              <a:ext uri="{FF2B5EF4-FFF2-40B4-BE49-F238E27FC236}">
                <a16:creationId xmlns:a16="http://schemas.microsoft.com/office/drawing/2014/main" id="{7E7331C8-5CEB-C783-F81F-0A4CFB854B4F}"/>
              </a:ext>
            </a:extLst>
          </p:cNvPr>
          <p:cNvGrpSpPr/>
          <p:nvPr/>
        </p:nvGrpSpPr>
        <p:grpSpPr>
          <a:xfrm>
            <a:off x="1432727" y="2745492"/>
            <a:ext cx="9323369" cy="3176882"/>
            <a:chOff x="377667" y="2599771"/>
            <a:chExt cx="9323369" cy="3176882"/>
          </a:xfrm>
        </p:grpSpPr>
        <p:sp>
          <p:nvSpPr>
            <p:cNvPr id="50" name="Rectángulo 49">
              <a:extLst>
                <a:ext uri="{FF2B5EF4-FFF2-40B4-BE49-F238E27FC236}">
                  <a16:creationId xmlns:a16="http://schemas.microsoft.com/office/drawing/2014/main" id="{25A366DC-84E5-46FB-ACFE-931006741412}"/>
                </a:ext>
              </a:extLst>
            </p:cNvPr>
            <p:cNvSpPr/>
            <p:nvPr/>
          </p:nvSpPr>
          <p:spPr>
            <a:xfrm>
              <a:off x="6090537" y="3441510"/>
              <a:ext cx="3610499" cy="1227168"/>
            </a:xfrm>
            <a:prstGeom prst="rect">
              <a:avLst/>
            </a:prstGeom>
            <a:gradFill flip="none" rotWithShape="1">
              <a:gsLst>
                <a:gs pos="0">
                  <a:srgbClr val="4472C4">
                    <a:lumMod val="20000"/>
                    <a:lumOff val="80000"/>
                  </a:srgbClr>
                </a:gs>
                <a:gs pos="100000">
                  <a:srgbClr val="5B9BD5">
                    <a:lumMod val="30000"/>
                    <a:lumOff val="70000"/>
                  </a:srgbClr>
                </a:gs>
              </a:gsLst>
              <a:lin ang="5400000" scaled="1"/>
              <a:tileRect/>
            </a:gradFill>
            <a:ln w="6350" cap="flat" cmpd="sng" algn="ctr">
              <a:solidFill>
                <a:sysClr val="windowText" lastClr="000000"/>
              </a:solidFill>
              <a:prstDash val="solid"/>
              <a:miter lim="800000"/>
            </a:ln>
            <a:effectLst/>
          </p:spPr>
          <p:txBody>
            <a:bodyPr lIns="0" tIns="0" rIns="91440" bIns="0"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a:ln>
                    <a:noFill/>
                  </a:ln>
                  <a:solidFill>
                    <a:prstClr val="black"/>
                  </a:solidFill>
                  <a:effectLst/>
                  <a:uLnTx/>
                  <a:uFillTx/>
                </a:rPr>
                <a:t>Master </a:t>
              </a:r>
              <a:r>
                <a:rPr kumimoji="0" lang="es-AR" sz="2400" b="1" i="0" u="none" strike="noStrike" kern="0" cap="none" spc="0" normalizeH="0" baseline="0" noProof="0" dirty="0" err="1">
                  <a:ln>
                    <a:noFill/>
                  </a:ln>
                  <a:solidFill>
                    <a:prstClr val="black"/>
                  </a:solidFill>
                  <a:effectLst/>
                  <a:uLnTx/>
                  <a:uFillTx/>
                </a:rPr>
                <a:t>thread</a:t>
              </a:r>
              <a:endParaRPr kumimoji="0" lang="es-AR" sz="1800" b="1" i="0" u="none" strike="noStrike" kern="0" cap="none" spc="0" normalizeH="0" baseline="0" noProof="0" dirty="0">
                <a:ln>
                  <a:noFill/>
                </a:ln>
                <a:solidFill>
                  <a:prstClr val="black"/>
                </a:solidFill>
                <a:effectLst/>
                <a:uLnTx/>
                <a:uFillTx/>
              </a:endParaRPr>
            </a:p>
          </p:txBody>
        </p:sp>
        <p:sp>
          <p:nvSpPr>
            <p:cNvPr id="51" name="Rectángulo 50">
              <a:extLst>
                <a:ext uri="{FF2B5EF4-FFF2-40B4-BE49-F238E27FC236}">
                  <a16:creationId xmlns:a16="http://schemas.microsoft.com/office/drawing/2014/main" id="{28182CBF-D1AB-4F3D-8AF6-AE9220318684}"/>
                </a:ext>
              </a:extLst>
            </p:cNvPr>
            <p:cNvSpPr/>
            <p:nvPr/>
          </p:nvSpPr>
          <p:spPr>
            <a:xfrm>
              <a:off x="377667" y="3612015"/>
              <a:ext cx="1866964" cy="896875"/>
            </a:xfrm>
            <a:prstGeom prst="rect">
              <a:avLst/>
            </a:prstGeom>
            <a:gradFill flip="none" rotWithShape="1">
              <a:gsLst>
                <a:gs pos="0">
                  <a:srgbClr val="4472C4">
                    <a:lumMod val="20000"/>
                    <a:lumOff val="80000"/>
                  </a:srgbClr>
                </a:gs>
                <a:gs pos="100000">
                  <a:srgbClr val="5B9BD5">
                    <a:lumMod val="30000"/>
                    <a:lumOff val="70000"/>
                  </a:srgbClr>
                </a:gs>
              </a:gsLst>
              <a:lin ang="5400000" scaled="1"/>
              <a:tileRect/>
            </a:gra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a:ln>
                    <a:noFill/>
                  </a:ln>
                  <a:solidFill>
                    <a:prstClr val="black"/>
                  </a:solidFill>
                  <a:effectLst/>
                  <a:uLnTx/>
                  <a:uFillTx/>
                </a:rPr>
                <a:t>Programa</a:t>
              </a:r>
              <a:endParaRPr kumimoji="0" lang="es-AR" sz="1800" b="1" i="0" u="none" strike="noStrike" kern="0" cap="none" spc="0" normalizeH="0" baseline="0" noProof="0" dirty="0">
                <a:ln>
                  <a:noFill/>
                </a:ln>
                <a:solidFill>
                  <a:prstClr val="black"/>
                </a:solidFill>
                <a:effectLst/>
                <a:uLnTx/>
                <a:uFillTx/>
              </a:endParaRPr>
            </a:p>
          </p:txBody>
        </p:sp>
        <p:sp>
          <p:nvSpPr>
            <p:cNvPr id="53" name="Rectángulo 52">
              <a:extLst>
                <a:ext uri="{FF2B5EF4-FFF2-40B4-BE49-F238E27FC236}">
                  <a16:creationId xmlns:a16="http://schemas.microsoft.com/office/drawing/2014/main" id="{878C02AC-809A-4680-AF6B-7B9EB3391A49}"/>
                </a:ext>
              </a:extLst>
            </p:cNvPr>
            <p:cNvSpPr/>
            <p:nvPr/>
          </p:nvSpPr>
          <p:spPr>
            <a:xfrm>
              <a:off x="2874751" y="2599771"/>
              <a:ext cx="727430" cy="676829"/>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900" b="0" i="0" u="none" strike="noStrike" kern="0" cap="none" spc="0" normalizeH="0" baseline="0" noProof="0" dirty="0">
                  <a:ln>
                    <a:noFill/>
                  </a:ln>
                  <a:solidFill>
                    <a:prstClr val="white"/>
                  </a:solidFill>
                  <a:effectLst/>
                  <a:uLnTx/>
                  <a:uFillTx/>
                </a:rPr>
                <a:t>i=1</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900" b="0" i="0" u="none" strike="noStrike" kern="0" cap="none" spc="0" normalizeH="0" baseline="0" noProof="0" dirty="0" err="1">
                  <a:ln>
                    <a:noFill/>
                  </a:ln>
                  <a:solidFill>
                    <a:prstClr val="white"/>
                  </a:solidFill>
                  <a:effectLst/>
                  <a:uLnTx/>
                  <a:uFillTx/>
                </a:rPr>
                <a:t>aux</a:t>
              </a:r>
              <a:r>
                <a:rPr kumimoji="0" lang="es-AR" sz="1900" b="0" i="0" u="none" strike="noStrike" kern="0" cap="none" spc="0" normalizeH="0" baseline="0" noProof="0" dirty="0">
                  <a:ln>
                    <a:noFill/>
                  </a:ln>
                  <a:solidFill>
                    <a:prstClr val="white"/>
                  </a:solidFill>
                  <a:effectLst/>
                  <a:uLnTx/>
                  <a:uFillTx/>
                </a:rPr>
                <a:t>=2</a:t>
              </a:r>
            </a:p>
          </p:txBody>
        </p:sp>
        <p:sp>
          <p:nvSpPr>
            <p:cNvPr id="54" name="Rectángulo 53">
              <a:extLst>
                <a:ext uri="{FF2B5EF4-FFF2-40B4-BE49-F238E27FC236}">
                  <a16:creationId xmlns:a16="http://schemas.microsoft.com/office/drawing/2014/main" id="{7EA8809E-80E2-41F1-8D46-024FE84E2A19}"/>
                </a:ext>
              </a:extLst>
            </p:cNvPr>
            <p:cNvSpPr/>
            <p:nvPr/>
          </p:nvSpPr>
          <p:spPr>
            <a:xfrm>
              <a:off x="2864842" y="5099824"/>
              <a:ext cx="723484" cy="676829"/>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i=4</a:t>
              </a:r>
            </a:p>
            <a:p>
              <a:pPr algn="ctr" defTabSz="914400"/>
              <a:r>
                <a:rPr lang="es-AR" sz="1900" kern="0" dirty="0" err="1">
                  <a:solidFill>
                    <a:prstClr val="white"/>
                  </a:solidFill>
                </a:rPr>
                <a:t>aux</a:t>
              </a:r>
              <a:r>
                <a:rPr lang="es-AR" sz="1900" kern="0" dirty="0">
                  <a:solidFill>
                    <a:prstClr val="white"/>
                  </a:solidFill>
                </a:rPr>
                <a:t>=5</a:t>
              </a:r>
            </a:p>
          </p:txBody>
        </p:sp>
        <p:sp>
          <p:nvSpPr>
            <p:cNvPr id="56" name="Rectángulo 55">
              <a:extLst>
                <a:ext uri="{FF2B5EF4-FFF2-40B4-BE49-F238E27FC236}">
                  <a16:creationId xmlns:a16="http://schemas.microsoft.com/office/drawing/2014/main" id="{4CAC76EE-582A-4C96-9C60-00608CEA412C}"/>
                </a:ext>
              </a:extLst>
            </p:cNvPr>
            <p:cNvSpPr/>
            <p:nvPr/>
          </p:nvSpPr>
          <p:spPr>
            <a:xfrm>
              <a:off x="6246812" y="3752483"/>
              <a:ext cx="1222178" cy="615941"/>
            </a:xfrm>
            <a:prstGeom prst="rect">
              <a:avLst/>
            </a:prstGeom>
            <a:gradFill flip="none" rotWithShape="1">
              <a:gsLst>
                <a:gs pos="0">
                  <a:srgbClr val="4472C4">
                    <a:lumMod val="20000"/>
                    <a:lumOff val="80000"/>
                  </a:srgbClr>
                </a:gs>
                <a:gs pos="100000">
                  <a:srgbClr val="5B9BD5">
                    <a:lumMod val="30000"/>
                    <a:lumOff val="70000"/>
                  </a:srgbClr>
                </a:gs>
              </a:gsLst>
              <a:lin ang="5400000" scaled="1"/>
              <a:tileRect/>
            </a:gradFill>
            <a:ln w="6350" cap="flat" cmpd="sng" algn="ctr">
              <a:solidFill>
                <a:sysClr val="windowText" lastClr="000000"/>
              </a:solidFill>
              <a:prstDash val="solid"/>
              <a:miter lim="800000"/>
            </a:ln>
            <a:effectLst/>
          </p:spPr>
          <p:txBody>
            <a:bodyPr lIns="9144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s-AR" sz="1800" b="1" i="0" u="none" strike="noStrike" kern="0" cap="none" spc="0" normalizeH="0" baseline="0" noProof="0" dirty="0">
                  <a:ln>
                    <a:noFill/>
                  </a:ln>
                  <a:solidFill>
                    <a:prstClr val="black"/>
                  </a:solidFill>
                  <a:effectLst/>
                  <a:uLnTx/>
                  <a:uFillTx/>
                </a:rPr>
                <a:t>+</a:t>
              </a:r>
            </a:p>
          </p:txBody>
        </p:sp>
        <p:cxnSp>
          <p:nvCxnSpPr>
            <p:cNvPr id="57" name="Conector recto 56">
              <a:extLst>
                <a:ext uri="{FF2B5EF4-FFF2-40B4-BE49-F238E27FC236}">
                  <a16:creationId xmlns:a16="http://schemas.microsoft.com/office/drawing/2014/main" id="{42D64FDB-0CD0-42B9-A5DE-DC72CA4A3314}"/>
                </a:ext>
              </a:extLst>
            </p:cNvPr>
            <p:cNvCxnSpPr>
              <a:cxnSpLocks/>
              <a:stCxn id="51" idx="3"/>
              <a:endCxn id="53" idx="1"/>
            </p:cNvCxnSpPr>
            <p:nvPr/>
          </p:nvCxnSpPr>
          <p:spPr>
            <a:xfrm flipV="1">
              <a:off x="2244631" y="2938186"/>
              <a:ext cx="630120" cy="1122267"/>
            </a:xfrm>
            <a:prstGeom prst="line">
              <a:avLst/>
            </a:prstGeom>
            <a:noFill/>
            <a:ln w="12700" cap="flat" cmpd="sng" algn="ctr">
              <a:solidFill>
                <a:schemeClr val="tx1"/>
              </a:solidFill>
              <a:prstDash val="solid"/>
              <a:miter lim="800000"/>
            </a:ln>
            <a:effectLst/>
          </p:spPr>
        </p:cxnSp>
        <p:cxnSp>
          <p:nvCxnSpPr>
            <p:cNvPr id="58" name="Conector recto 57">
              <a:extLst>
                <a:ext uri="{FF2B5EF4-FFF2-40B4-BE49-F238E27FC236}">
                  <a16:creationId xmlns:a16="http://schemas.microsoft.com/office/drawing/2014/main" id="{77C6BCFE-9D37-42DE-9978-E8BAF0EEA483}"/>
                </a:ext>
              </a:extLst>
            </p:cNvPr>
            <p:cNvCxnSpPr>
              <a:cxnSpLocks/>
              <a:stCxn id="51" idx="3"/>
              <a:endCxn id="78" idx="1"/>
            </p:cNvCxnSpPr>
            <p:nvPr/>
          </p:nvCxnSpPr>
          <p:spPr>
            <a:xfrm flipV="1">
              <a:off x="2244631" y="3776386"/>
              <a:ext cx="630120" cy="284067"/>
            </a:xfrm>
            <a:prstGeom prst="line">
              <a:avLst/>
            </a:prstGeom>
            <a:noFill/>
            <a:ln w="12700" cap="flat" cmpd="sng" algn="ctr">
              <a:solidFill>
                <a:sysClr val="window" lastClr="FFFFFF"/>
              </a:solidFill>
              <a:prstDash val="solid"/>
              <a:miter lim="800000"/>
            </a:ln>
            <a:effectLst/>
          </p:spPr>
        </p:cxnSp>
        <p:cxnSp>
          <p:nvCxnSpPr>
            <p:cNvPr id="59" name="Conector recto 58">
              <a:extLst>
                <a:ext uri="{FF2B5EF4-FFF2-40B4-BE49-F238E27FC236}">
                  <a16:creationId xmlns:a16="http://schemas.microsoft.com/office/drawing/2014/main" id="{B6A6CD97-DB47-4A84-98CA-150F0EE5D41C}"/>
                </a:ext>
              </a:extLst>
            </p:cNvPr>
            <p:cNvCxnSpPr>
              <a:cxnSpLocks/>
              <a:stCxn id="51" idx="3"/>
              <a:endCxn id="77" idx="1"/>
            </p:cNvCxnSpPr>
            <p:nvPr/>
          </p:nvCxnSpPr>
          <p:spPr>
            <a:xfrm>
              <a:off x="2244631" y="4060453"/>
              <a:ext cx="608017" cy="554133"/>
            </a:xfrm>
            <a:prstGeom prst="line">
              <a:avLst/>
            </a:prstGeom>
            <a:noFill/>
            <a:ln w="12700" cap="flat" cmpd="sng" algn="ctr">
              <a:solidFill>
                <a:schemeClr val="tx1"/>
              </a:solidFill>
              <a:prstDash val="solid"/>
              <a:miter lim="800000"/>
            </a:ln>
            <a:effectLst/>
          </p:spPr>
        </p:cxnSp>
        <p:cxnSp>
          <p:nvCxnSpPr>
            <p:cNvPr id="60" name="Conector recto 59">
              <a:extLst>
                <a:ext uri="{FF2B5EF4-FFF2-40B4-BE49-F238E27FC236}">
                  <a16:creationId xmlns:a16="http://schemas.microsoft.com/office/drawing/2014/main" id="{36FEA7A7-DCB2-4389-89CF-59FF357E924D}"/>
                </a:ext>
              </a:extLst>
            </p:cNvPr>
            <p:cNvCxnSpPr>
              <a:cxnSpLocks/>
              <a:stCxn id="51" idx="3"/>
              <a:endCxn id="54" idx="1"/>
            </p:cNvCxnSpPr>
            <p:nvPr/>
          </p:nvCxnSpPr>
          <p:spPr>
            <a:xfrm>
              <a:off x="2244631" y="4060453"/>
              <a:ext cx="620211" cy="1377786"/>
            </a:xfrm>
            <a:prstGeom prst="line">
              <a:avLst/>
            </a:prstGeom>
            <a:noFill/>
            <a:ln w="12700" cap="flat" cmpd="sng" algn="ctr">
              <a:solidFill>
                <a:schemeClr val="tx1"/>
              </a:solidFill>
              <a:prstDash val="solid"/>
              <a:miter lim="800000"/>
            </a:ln>
            <a:effectLst/>
          </p:spPr>
        </p:cxnSp>
        <p:cxnSp>
          <p:nvCxnSpPr>
            <p:cNvPr id="61" name="Conector recto 60">
              <a:extLst>
                <a:ext uri="{FF2B5EF4-FFF2-40B4-BE49-F238E27FC236}">
                  <a16:creationId xmlns:a16="http://schemas.microsoft.com/office/drawing/2014/main" id="{DAA9DA6E-5FF2-4556-9B9E-C2BC6A840AF7}"/>
                </a:ext>
              </a:extLst>
            </p:cNvPr>
            <p:cNvCxnSpPr>
              <a:cxnSpLocks/>
              <a:stCxn id="56" idx="1"/>
              <a:endCxn id="53" idx="3"/>
            </p:cNvCxnSpPr>
            <p:nvPr/>
          </p:nvCxnSpPr>
          <p:spPr>
            <a:xfrm flipH="1" flipV="1">
              <a:off x="3602181" y="2938186"/>
              <a:ext cx="2644631" cy="1122268"/>
            </a:xfrm>
            <a:prstGeom prst="line">
              <a:avLst/>
            </a:prstGeom>
            <a:noFill/>
            <a:ln w="12700" cap="flat" cmpd="sng" algn="ctr">
              <a:solidFill>
                <a:schemeClr val="tx1"/>
              </a:solidFill>
              <a:prstDash val="solid"/>
              <a:miter lim="800000"/>
            </a:ln>
            <a:effectLst/>
          </p:spPr>
        </p:cxnSp>
        <p:cxnSp>
          <p:nvCxnSpPr>
            <p:cNvPr id="62" name="Conector recto 61">
              <a:extLst>
                <a:ext uri="{FF2B5EF4-FFF2-40B4-BE49-F238E27FC236}">
                  <a16:creationId xmlns:a16="http://schemas.microsoft.com/office/drawing/2014/main" id="{85DEE562-1798-4E74-9D16-B61812AE431F}"/>
                </a:ext>
              </a:extLst>
            </p:cNvPr>
            <p:cNvCxnSpPr>
              <a:cxnSpLocks/>
              <a:stCxn id="56" idx="1"/>
              <a:endCxn id="78" idx="3"/>
            </p:cNvCxnSpPr>
            <p:nvPr/>
          </p:nvCxnSpPr>
          <p:spPr>
            <a:xfrm flipH="1" flipV="1">
              <a:off x="3602181" y="3776386"/>
              <a:ext cx="2644631" cy="284068"/>
            </a:xfrm>
            <a:prstGeom prst="line">
              <a:avLst/>
            </a:prstGeom>
            <a:noFill/>
            <a:ln w="12700" cap="flat" cmpd="sng" algn="ctr">
              <a:solidFill>
                <a:schemeClr val="tx1"/>
              </a:solidFill>
              <a:prstDash val="solid"/>
              <a:miter lim="800000"/>
            </a:ln>
            <a:effectLst/>
          </p:spPr>
        </p:cxnSp>
        <p:cxnSp>
          <p:nvCxnSpPr>
            <p:cNvPr id="63" name="Conector recto 62">
              <a:extLst>
                <a:ext uri="{FF2B5EF4-FFF2-40B4-BE49-F238E27FC236}">
                  <a16:creationId xmlns:a16="http://schemas.microsoft.com/office/drawing/2014/main" id="{C67F4B3A-9439-438C-855C-39968B2DDC68}"/>
                </a:ext>
              </a:extLst>
            </p:cNvPr>
            <p:cNvCxnSpPr>
              <a:cxnSpLocks/>
              <a:stCxn id="56" idx="1"/>
              <a:endCxn id="77" idx="3"/>
            </p:cNvCxnSpPr>
            <p:nvPr/>
          </p:nvCxnSpPr>
          <p:spPr>
            <a:xfrm flipH="1">
              <a:off x="3588326" y="4060454"/>
              <a:ext cx="2658486" cy="554132"/>
            </a:xfrm>
            <a:prstGeom prst="line">
              <a:avLst/>
            </a:prstGeom>
            <a:noFill/>
            <a:ln w="12700" cap="flat" cmpd="sng" algn="ctr">
              <a:solidFill>
                <a:schemeClr val="tx1"/>
              </a:solidFill>
              <a:prstDash val="solid"/>
              <a:miter lim="800000"/>
            </a:ln>
            <a:effectLst/>
          </p:spPr>
        </p:cxnSp>
        <p:cxnSp>
          <p:nvCxnSpPr>
            <p:cNvPr id="64" name="Conector recto 63">
              <a:extLst>
                <a:ext uri="{FF2B5EF4-FFF2-40B4-BE49-F238E27FC236}">
                  <a16:creationId xmlns:a16="http://schemas.microsoft.com/office/drawing/2014/main" id="{B634A0A1-46B2-4820-8E70-14AA3FEB4941}"/>
                </a:ext>
              </a:extLst>
            </p:cNvPr>
            <p:cNvCxnSpPr>
              <a:cxnSpLocks/>
              <a:stCxn id="56" idx="1"/>
              <a:endCxn id="54" idx="3"/>
            </p:cNvCxnSpPr>
            <p:nvPr/>
          </p:nvCxnSpPr>
          <p:spPr>
            <a:xfrm flipH="1">
              <a:off x="3588326" y="4060454"/>
              <a:ext cx="2658486" cy="1377785"/>
            </a:xfrm>
            <a:prstGeom prst="line">
              <a:avLst/>
            </a:prstGeom>
            <a:noFill/>
            <a:ln w="12700" cap="flat" cmpd="sng" algn="ctr">
              <a:solidFill>
                <a:schemeClr val="tx1"/>
              </a:solidFill>
              <a:prstDash val="solid"/>
              <a:miter lim="800000"/>
            </a:ln>
            <a:effectLst/>
          </p:spPr>
        </p:cxnSp>
        <p:sp>
          <p:nvSpPr>
            <p:cNvPr id="65" name="Rectángulo 64">
              <a:extLst>
                <a:ext uri="{FF2B5EF4-FFF2-40B4-BE49-F238E27FC236}">
                  <a16:creationId xmlns:a16="http://schemas.microsoft.com/office/drawing/2014/main" id="{3BE29DF6-8DD9-4322-95CF-F46031C2120B}"/>
                </a:ext>
              </a:extLst>
            </p:cNvPr>
            <p:cNvSpPr/>
            <p:nvPr/>
          </p:nvSpPr>
          <p:spPr>
            <a:xfrm>
              <a:off x="4210198" y="3079904"/>
              <a:ext cx="721823" cy="742979"/>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i=5</a:t>
              </a:r>
              <a:br>
                <a:rPr lang="es-AR" sz="1900" kern="0" dirty="0">
                  <a:solidFill>
                    <a:prstClr val="white"/>
                  </a:solidFill>
                </a:rPr>
              </a:br>
              <a:r>
                <a:rPr lang="es-AR" sz="1900" kern="0" dirty="0" err="1">
                  <a:solidFill>
                    <a:prstClr val="white"/>
                  </a:solidFill>
                </a:rPr>
                <a:t>aux</a:t>
              </a:r>
              <a:r>
                <a:rPr lang="es-AR" sz="1900" kern="0" dirty="0">
                  <a:solidFill>
                    <a:prstClr val="white"/>
                  </a:solidFill>
                </a:rPr>
                <a:t>=1</a:t>
              </a:r>
            </a:p>
          </p:txBody>
        </p:sp>
        <p:sp>
          <p:nvSpPr>
            <p:cNvPr id="66" name="Rectángulo 65">
              <a:extLst>
                <a:ext uri="{FF2B5EF4-FFF2-40B4-BE49-F238E27FC236}">
                  <a16:creationId xmlns:a16="http://schemas.microsoft.com/office/drawing/2014/main" id="{E9B0FD33-49BE-4296-BA79-B8B7B55FA51D}"/>
                </a:ext>
              </a:extLst>
            </p:cNvPr>
            <p:cNvSpPr/>
            <p:nvPr/>
          </p:nvSpPr>
          <p:spPr>
            <a:xfrm>
              <a:off x="4208537" y="4114800"/>
              <a:ext cx="723483" cy="747453"/>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i=6</a:t>
              </a:r>
            </a:p>
            <a:p>
              <a:pPr algn="ctr" defTabSz="914400"/>
              <a:r>
                <a:rPr lang="es-AR" sz="1900" kern="0" dirty="0" err="1">
                  <a:solidFill>
                    <a:prstClr val="white"/>
                  </a:solidFill>
                </a:rPr>
                <a:t>aux</a:t>
              </a:r>
              <a:r>
                <a:rPr lang="es-AR" sz="1900" kern="0" dirty="0">
                  <a:solidFill>
                    <a:prstClr val="white"/>
                  </a:solidFill>
                </a:rPr>
                <a:t>=4</a:t>
              </a:r>
            </a:p>
          </p:txBody>
        </p:sp>
        <p:cxnSp>
          <p:nvCxnSpPr>
            <p:cNvPr id="73" name="Conector recto 72">
              <a:extLst>
                <a:ext uri="{FF2B5EF4-FFF2-40B4-BE49-F238E27FC236}">
                  <a16:creationId xmlns:a16="http://schemas.microsoft.com/office/drawing/2014/main" id="{3EFCA89B-39D0-46BE-8A58-0B6292AC1CCB}"/>
                </a:ext>
              </a:extLst>
            </p:cNvPr>
            <p:cNvCxnSpPr>
              <a:cxnSpLocks/>
              <a:stCxn id="51" idx="3"/>
              <a:endCxn id="65" idx="1"/>
            </p:cNvCxnSpPr>
            <p:nvPr/>
          </p:nvCxnSpPr>
          <p:spPr>
            <a:xfrm flipV="1">
              <a:off x="2244631" y="3451394"/>
              <a:ext cx="1965567" cy="609059"/>
            </a:xfrm>
            <a:prstGeom prst="line">
              <a:avLst/>
            </a:prstGeom>
            <a:noFill/>
            <a:ln w="12700" cap="flat" cmpd="sng" algn="ctr">
              <a:solidFill>
                <a:schemeClr val="tx1"/>
              </a:solidFill>
              <a:prstDash val="solid"/>
              <a:miter lim="800000"/>
            </a:ln>
            <a:effectLst/>
          </p:spPr>
        </p:cxnSp>
        <p:cxnSp>
          <p:nvCxnSpPr>
            <p:cNvPr id="74" name="Conector recto 73">
              <a:extLst>
                <a:ext uri="{FF2B5EF4-FFF2-40B4-BE49-F238E27FC236}">
                  <a16:creationId xmlns:a16="http://schemas.microsoft.com/office/drawing/2014/main" id="{BE5F7394-72AB-4DA1-AC30-D63BEB5ABF32}"/>
                </a:ext>
              </a:extLst>
            </p:cNvPr>
            <p:cNvCxnSpPr>
              <a:cxnSpLocks/>
              <a:stCxn id="51" idx="3"/>
              <a:endCxn id="66" idx="1"/>
            </p:cNvCxnSpPr>
            <p:nvPr/>
          </p:nvCxnSpPr>
          <p:spPr>
            <a:xfrm>
              <a:off x="2244631" y="4060453"/>
              <a:ext cx="1963906" cy="428074"/>
            </a:xfrm>
            <a:prstGeom prst="line">
              <a:avLst/>
            </a:prstGeom>
            <a:noFill/>
            <a:ln w="12700" cap="flat" cmpd="sng" algn="ctr">
              <a:solidFill>
                <a:schemeClr val="tx1"/>
              </a:solidFill>
              <a:prstDash val="solid"/>
              <a:miter lim="800000"/>
            </a:ln>
            <a:effectLst/>
          </p:spPr>
        </p:cxnSp>
        <p:cxnSp>
          <p:nvCxnSpPr>
            <p:cNvPr id="75" name="Conector recto 74">
              <a:extLst>
                <a:ext uri="{FF2B5EF4-FFF2-40B4-BE49-F238E27FC236}">
                  <a16:creationId xmlns:a16="http://schemas.microsoft.com/office/drawing/2014/main" id="{56815AF3-072B-4E34-8B3E-D23445EEFE7C}"/>
                </a:ext>
              </a:extLst>
            </p:cNvPr>
            <p:cNvCxnSpPr>
              <a:cxnSpLocks/>
              <a:stCxn id="56" idx="1"/>
              <a:endCxn id="65" idx="3"/>
            </p:cNvCxnSpPr>
            <p:nvPr/>
          </p:nvCxnSpPr>
          <p:spPr>
            <a:xfrm flipH="1" flipV="1">
              <a:off x="4932021" y="3451394"/>
              <a:ext cx="1314791" cy="609060"/>
            </a:xfrm>
            <a:prstGeom prst="line">
              <a:avLst/>
            </a:prstGeom>
            <a:noFill/>
            <a:ln w="12700" cap="flat" cmpd="sng" algn="ctr">
              <a:solidFill>
                <a:sysClr val="window" lastClr="FFFFFF"/>
              </a:solidFill>
              <a:prstDash val="solid"/>
              <a:miter lim="800000"/>
            </a:ln>
            <a:effectLst/>
          </p:spPr>
        </p:cxnSp>
        <p:cxnSp>
          <p:nvCxnSpPr>
            <p:cNvPr id="76" name="Conector recto 75">
              <a:extLst>
                <a:ext uri="{FF2B5EF4-FFF2-40B4-BE49-F238E27FC236}">
                  <a16:creationId xmlns:a16="http://schemas.microsoft.com/office/drawing/2014/main" id="{3D506D1D-5357-4346-8B67-F0314C809C80}"/>
                </a:ext>
              </a:extLst>
            </p:cNvPr>
            <p:cNvCxnSpPr>
              <a:cxnSpLocks/>
              <a:stCxn id="56" idx="1"/>
              <a:endCxn id="66" idx="3"/>
            </p:cNvCxnSpPr>
            <p:nvPr/>
          </p:nvCxnSpPr>
          <p:spPr>
            <a:xfrm flipH="1">
              <a:off x="4932020" y="4060454"/>
              <a:ext cx="1314792" cy="428073"/>
            </a:xfrm>
            <a:prstGeom prst="line">
              <a:avLst/>
            </a:prstGeom>
            <a:noFill/>
            <a:ln w="12700" cap="flat" cmpd="sng" algn="ctr">
              <a:solidFill>
                <a:schemeClr val="tx1"/>
              </a:solidFill>
              <a:prstDash val="solid"/>
              <a:miter lim="800000"/>
            </a:ln>
            <a:effectLst/>
          </p:spPr>
        </p:cxnSp>
        <p:sp>
          <p:nvSpPr>
            <p:cNvPr id="77" name="Rectángulo 76">
              <a:extLst>
                <a:ext uri="{FF2B5EF4-FFF2-40B4-BE49-F238E27FC236}">
                  <a16:creationId xmlns:a16="http://schemas.microsoft.com/office/drawing/2014/main" id="{E6950AA9-5C9F-4049-8955-240D1679DC13}"/>
                </a:ext>
              </a:extLst>
            </p:cNvPr>
            <p:cNvSpPr/>
            <p:nvPr/>
          </p:nvSpPr>
          <p:spPr>
            <a:xfrm>
              <a:off x="2852648" y="4276171"/>
              <a:ext cx="735678" cy="676829"/>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i=3</a:t>
              </a:r>
              <a:br>
                <a:rPr lang="es-AR" sz="1900" kern="0" dirty="0">
                  <a:solidFill>
                    <a:prstClr val="white"/>
                  </a:solidFill>
                </a:rPr>
              </a:br>
              <a:r>
                <a:rPr lang="es-AR" sz="1900" kern="0" dirty="0" err="1">
                  <a:solidFill>
                    <a:prstClr val="white"/>
                  </a:solidFill>
                </a:rPr>
                <a:t>aux</a:t>
              </a:r>
              <a:r>
                <a:rPr lang="es-AR" sz="1900" kern="0" dirty="0">
                  <a:solidFill>
                    <a:prstClr val="white"/>
                  </a:solidFill>
                </a:rPr>
                <a:t>=6</a:t>
              </a:r>
            </a:p>
          </p:txBody>
        </p:sp>
        <p:sp>
          <p:nvSpPr>
            <p:cNvPr id="78" name="Rectángulo 77">
              <a:extLst>
                <a:ext uri="{FF2B5EF4-FFF2-40B4-BE49-F238E27FC236}">
                  <a16:creationId xmlns:a16="http://schemas.microsoft.com/office/drawing/2014/main" id="{F861CAC4-11BB-4317-ABF8-45D547CD3531}"/>
                </a:ext>
              </a:extLst>
            </p:cNvPr>
            <p:cNvSpPr/>
            <p:nvPr/>
          </p:nvSpPr>
          <p:spPr>
            <a:xfrm>
              <a:off x="2874751" y="3437971"/>
              <a:ext cx="727430" cy="676829"/>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s-AR" sz="1900" kern="0" dirty="0">
                  <a:solidFill>
                    <a:prstClr val="white"/>
                  </a:solidFill>
                </a:rPr>
                <a:t>i=2</a:t>
              </a:r>
            </a:p>
            <a:p>
              <a:pPr algn="ctr" defTabSz="914400"/>
              <a:r>
                <a:rPr lang="es-AR" sz="1900" kern="0" dirty="0" err="1">
                  <a:solidFill>
                    <a:prstClr val="white"/>
                  </a:solidFill>
                </a:rPr>
                <a:t>aux</a:t>
              </a:r>
              <a:r>
                <a:rPr lang="es-AR" sz="1900" kern="0" dirty="0">
                  <a:solidFill>
                    <a:prstClr val="white"/>
                  </a:solidFill>
                </a:rPr>
                <a:t>=5</a:t>
              </a:r>
            </a:p>
          </p:txBody>
        </p:sp>
        <p:sp>
          <p:nvSpPr>
            <p:cNvPr id="84" name="Rectángulo 83">
              <a:extLst>
                <a:ext uri="{FF2B5EF4-FFF2-40B4-BE49-F238E27FC236}">
                  <a16:creationId xmlns:a16="http://schemas.microsoft.com/office/drawing/2014/main" id="{E630B4FE-2ECE-4DC8-87CD-7F053FA7B9CB}"/>
                </a:ext>
              </a:extLst>
            </p:cNvPr>
            <p:cNvSpPr/>
            <p:nvPr/>
          </p:nvSpPr>
          <p:spPr>
            <a:xfrm>
              <a:off x="6511955" y="3880459"/>
              <a:ext cx="913359" cy="395835"/>
            </a:xfrm>
            <a:prstGeom prst="rect">
              <a:avLst/>
            </a:prstGeom>
            <a:solidFill>
              <a:srgbClr val="4472C4"/>
            </a:solidFill>
            <a:ln>
              <a:noFill/>
            </a:ln>
            <a:effectLst>
              <a:outerShdw blurRad="57150" dist="19050" dir="5400000" algn="ctr" rotWithShape="0">
                <a:srgbClr val="000000">
                  <a:alpha val="63000"/>
                </a:srgbClr>
              </a:outerShdw>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1900" b="0" i="0" u="none" strike="noStrike" kern="0" cap="none" spc="0" normalizeH="0" baseline="0" noProof="0" dirty="0" err="1">
                  <a:ln>
                    <a:noFill/>
                  </a:ln>
                  <a:solidFill>
                    <a:prstClr val="white"/>
                  </a:solidFill>
                  <a:effectLst/>
                  <a:uLnTx/>
                  <a:uFillTx/>
                </a:rPr>
                <a:t>aux</a:t>
              </a:r>
              <a:r>
                <a:rPr kumimoji="0" lang="es-AR" sz="1900" b="0" i="0" u="none" strike="noStrike" kern="0" cap="none" spc="0" normalizeH="0" baseline="0" noProof="0" dirty="0">
                  <a:ln>
                    <a:noFill/>
                  </a:ln>
                  <a:solidFill>
                    <a:prstClr val="white"/>
                  </a:solidFill>
                  <a:effectLst/>
                  <a:uLnTx/>
                  <a:uFillTx/>
                </a:rPr>
                <a:t> = 23</a:t>
              </a:r>
            </a:p>
          </p:txBody>
        </p:sp>
      </p:grpSp>
      <p:sp>
        <p:nvSpPr>
          <p:cNvPr id="41" name="Título 40">
            <a:extLst>
              <a:ext uri="{FF2B5EF4-FFF2-40B4-BE49-F238E27FC236}">
                <a16:creationId xmlns:a16="http://schemas.microsoft.com/office/drawing/2014/main" id="{93DCF926-261C-485A-24BD-8E40A124CEF7}"/>
              </a:ext>
            </a:extLst>
          </p:cNvPr>
          <p:cNvSpPr>
            <a:spLocks noGrp="1"/>
          </p:cNvSpPr>
          <p:nvPr>
            <p:ph type="title"/>
          </p:nvPr>
        </p:nvSpPr>
        <p:spPr/>
        <p:txBody>
          <a:bodyPr/>
          <a:lstStyle/>
          <a:p>
            <a:r>
              <a:rPr lang="es-AR" dirty="0"/>
              <a:t>Cálculo paralelo</a:t>
            </a:r>
          </a:p>
        </p:txBody>
      </p:sp>
    </p:spTree>
    <p:extLst>
      <p:ext uri="{BB962C8B-B14F-4D97-AF65-F5344CB8AC3E}">
        <p14:creationId xmlns:p14="http://schemas.microsoft.com/office/powerpoint/2010/main" val="1020334780"/>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E866FF9-A729-45F0-A163-10E89E8716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37021" cy="68580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ítulo 3">
            <a:extLst>
              <a:ext uri="{FF2B5EF4-FFF2-40B4-BE49-F238E27FC236}">
                <a16:creationId xmlns:a16="http://schemas.microsoft.com/office/drawing/2014/main" id="{FC3955A9-66A4-BB93-5CEC-939132BCE4CF}"/>
              </a:ext>
            </a:extLst>
          </p:cNvPr>
          <p:cNvSpPr>
            <a:spLocks noGrp="1"/>
          </p:cNvSpPr>
          <p:nvPr>
            <p:ph type="title"/>
          </p:nvPr>
        </p:nvSpPr>
        <p:spPr>
          <a:xfrm>
            <a:off x="639913" y="2681105"/>
            <a:ext cx="3400682" cy="1495794"/>
          </a:xfrm>
          <a:solidFill>
            <a:srgbClr val="FFFFFF"/>
          </a:solidFill>
          <a:ln>
            <a:solidFill>
              <a:srgbClr val="262626"/>
            </a:solidFill>
          </a:ln>
        </p:spPr>
        <p:txBody>
          <a:bodyPr>
            <a:normAutofit/>
          </a:bodyPr>
          <a:lstStyle/>
          <a:p>
            <a:r>
              <a:rPr lang="es-AR" sz="2400" dirty="0"/>
              <a:t>sincronización</a:t>
            </a:r>
          </a:p>
        </p:txBody>
      </p:sp>
      <p:sp useBgFill="1">
        <p:nvSpPr>
          <p:cNvPr id="8" name="Rectangle 12">
            <a:extLst>
              <a:ext uri="{FF2B5EF4-FFF2-40B4-BE49-F238E27FC236}">
                <a16:creationId xmlns:a16="http://schemas.microsoft.com/office/drawing/2014/main" id="{A804366F-2366-4688-98E7-B101C7BC61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2040" y="0"/>
            <a:ext cx="7436785"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ángulo 14">
            <a:extLst>
              <a:ext uri="{FF2B5EF4-FFF2-40B4-BE49-F238E27FC236}">
                <a16:creationId xmlns:a16="http://schemas.microsoft.com/office/drawing/2014/main" id="{F23A7F85-58B9-9E07-07BD-E8379AB60AE7}"/>
              </a:ext>
            </a:extLst>
          </p:cNvPr>
          <p:cNvSpPr/>
          <p:nvPr/>
        </p:nvSpPr>
        <p:spPr>
          <a:xfrm>
            <a:off x="5460532" y="1369253"/>
            <a:ext cx="6019800" cy="4114800"/>
          </a:xfrm>
          <a:prstGeom prst="rect">
            <a:avLst/>
          </a:prstGeom>
          <a:ln w="25400">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s-AR"/>
          </a:p>
        </p:txBody>
      </p:sp>
      <p:sp>
        <p:nvSpPr>
          <p:cNvPr id="6" name="CuadroTexto 5">
            <a:extLst>
              <a:ext uri="{FF2B5EF4-FFF2-40B4-BE49-F238E27FC236}">
                <a16:creationId xmlns:a16="http://schemas.microsoft.com/office/drawing/2014/main" id="{58026C84-3DDD-5028-A0B9-DC12608E7085}"/>
              </a:ext>
            </a:extLst>
          </p:cNvPr>
          <p:cNvSpPr txBox="1"/>
          <p:nvPr/>
        </p:nvSpPr>
        <p:spPr>
          <a:xfrm>
            <a:off x="5942012" y="1905000"/>
            <a:ext cx="5117917" cy="523220"/>
          </a:xfrm>
          <a:prstGeom prst="rect">
            <a:avLst/>
          </a:prstGeom>
          <a:noFill/>
        </p:spPr>
        <p:txBody>
          <a:bodyPr wrap="square">
            <a:spAutoFit/>
          </a:bodyPr>
          <a:lstStyle/>
          <a:p>
            <a:pPr defTabSz="361188">
              <a:spcAft>
                <a:spcPts val="600"/>
              </a:spcAft>
            </a:pPr>
            <a:r>
              <a:rPr lang="es-AR" sz="2800" dirty="0"/>
              <a:t>Directiva</a:t>
            </a:r>
            <a:r>
              <a:rPr lang="es-AR" sz="2212" dirty="0"/>
              <a:t>:</a:t>
            </a:r>
            <a:endParaRPr lang="es-AR" sz="2212" kern="1200" dirty="0">
              <a:solidFill>
                <a:schemeClr val="tx1"/>
              </a:solidFill>
              <a:latin typeface="+mn-lt"/>
              <a:ea typeface="+mn-ea"/>
              <a:cs typeface="+mn-cs"/>
            </a:endParaRPr>
          </a:p>
        </p:txBody>
      </p:sp>
      <p:sp>
        <p:nvSpPr>
          <p:cNvPr id="10" name="CuadroTexto 9">
            <a:extLst>
              <a:ext uri="{FF2B5EF4-FFF2-40B4-BE49-F238E27FC236}">
                <a16:creationId xmlns:a16="http://schemas.microsoft.com/office/drawing/2014/main" id="{87244C07-75EF-A3C2-8187-7EB9E8AC1ECB}"/>
              </a:ext>
            </a:extLst>
          </p:cNvPr>
          <p:cNvSpPr txBox="1"/>
          <p:nvPr/>
        </p:nvSpPr>
        <p:spPr>
          <a:xfrm>
            <a:off x="5942012" y="2426379"/>
            <a:ext cx="5117917" cy="369332"/>
          </a:xfrm>
          <a:prstGeom prst="rect">
            <a:avLst/>
          </a:prstGeom>
          <a:noFill/>
        </p:spPr>
        <p:txBody>
          <a:bodyPr wrap="square">
            <a:spAutoFit/>
          </a:bodyPr>
          <a:lstStyle/>
          <a:p>
            <a:pPr lvl="0" rtl="0"/>
            <a:r>
              <a:rPr lang="es-AR" dirty="0"/>
              <a:t>#pragma </a:t>
            </a:r>
            <a:r>
              <a:rPr lang="es-AR" dirty="0" err="1"/>
              <a:t>omp</a:t>
            </a:r>
            <a:r>
              <a:rPr lang="es-AR" dirty="0"/>
              <a:t> [ directiva ] '/n'</a:t>
            </a:r>
            <a:endParaRPr lang="en-US" dirty="0"/>
          </a:p>
        </p:txBody>
      </p:sp>
      <p:sp>
        <p:nvSpPr>
          <p:cNvPr id="7" name="CuadroTexto 6">
            <a:extLst>
              <a:ext uri="{FF2B5EF4-FFF2-40B4-BE49-F238E27FC236}">
                <a16:creationId xmlns:a16="http://schemas.microsoft.com/office/drawing/2014/main" id="{583B3D33-DEC9-B7CD-73B3-552B230BF4C9}"/>
              </a:ext>
            </a:extLst>
          </p:cNvPr>
          <p:cNvSpPr txBox="1"/>
          <p:nvPr/>
        </p:nvSpPr>
        <p:spPr>
          <a:xfrm>
            <a:off x="5942012" y="3623007"/>
            <a:ext cx="5117917" cy="1477328"/>
          </a:xfrm>
          <a:prstGeom prst="rect">
            <a:avLst/>
          </a:prstGeom>
          <a:noFill/>
        </p:spPr>
        <p:txBody>
          <a:bodyPr wrap="square" rtlCol="0">
            <a:spAutoFit/>
          </a:bodyPr>
          <a:lstStyle/>
          <a:p>
            <a:pPr marL="285750" lvl="0" indent="-285750">
              <a:buFont typeface="Arial" panose="020B0604020202020204" pitchFamily="34" charset="0"/>
              <a:buChar char="•"/>
            </a:pPr>
            <a:r>
              <a:rPr lang="es-AR" dirty="0"/>
              <a:t>master</a:t>
            </a:r>
          </a:p>
          <a:p>
            <a:pPr marL="285750" lvl="0" indent="-285750" rtl="0">
              <a:buFont typeface="Arial" panose="020B0604020202020204" pitchFamily="34" charset="0"/>
              <a:buChar char="•"/>
            </a:pPr>
            <a:r>
              <a:rPr lang="es-AR" dirty="0" err="1"/>
              <a:t>critical</a:t>
            </a:r>
            <a:r>
              <a:rPr lang="es-AR" dirty="0"/>
              <a:t>[(</a:t>
            </a:r>
            <a:r>
              <a:rPr lang="es-AR" dirty="0" err="1"/>
              <a:t>name</a:t>
            </a:r>
            <a:r>
              <a:rPr lang="es-AR" dirty="0"/>
              <a:t>)]</a:t>
            </a:r>
            <a:endParaRPr lang="en-US" dirty="0"/>
          </a:p>
          <a:p>
            <a:pPr marL="285750" lvl="0" indent="-285750">
              <a:buFont typeface="Arial" panose="020B0604020202020204" pitchFamily="34" charset="0"/>
              <a:buChar char="•"/>
            </a:pPr>
            <a:r>
              <a:rPr lang="es-AR" dirty="0" err="1"/>
              <a:t>barrier</a:t>
            </a:r>
            <a:endParaRPr lang="es-AR" dirty="0"/>
          </a:p>
          <a:p>
            <a:pPr marL="285750" lvl="0" indent="-285750">
              <a:buFont typeface="Arial" panose="020B0604020202020204" pitchFamily="34" charset="0"/>
              <a:buChar char="•"/>
            </a:pPr>
            <a:r>
              <a:rPr lang="es-AR" dirty="0" err="1"/>
              <a:t>atomic</a:t>
            </a:r>
            <a:endParaRPr lang="es-AR" dirty="0"/>
          </a:p>
          <a:p>
            <a:pPr marL="285750" lvl="0" indent="-285750">
              <a:buFont typeface="Arial" panose="020B0604020202020204" pitchFamily="34" charset="0"/>
              <a:buChar char="•"/>
            </a:pPr>
            <a:r>
              <a:rPr lang="es-AR" dirty="0" err="1"/>
              <a:t>flush</a:t>
            </a:r>
            <a:endParaRPr lang="es-AR" dirty="0"/>
          </a:p>
        </p:txBody>
      </p:sp>
      <p:sp>
        <p:nvSpPr>
          <p:cNvPr id="14" name="CuadroTexto 13">
            <a:extLst>
              <a:ext uri="{FF2B5EF4-FFF2-40B4-BE49-F238E27FC236}">
                <a16:creationId xmlns:a16="http://schemas.microsoft.com/office/drawing/2014/main" id="{C0EB1086-AF4E-9D99-2795-E4FC2C120E3F}"/>
              </a:ext>
            </a:extLst>
          </p:cNvPr>
          <p:cNvSpPr txBox="1"/>
          <p:nvPr/>
        </p:nvSpPr>
        <p:spPr>
          <a:xfrm>
            <a:off x="5942012" y="3165043"/>
            <a:ext cx="5117917" cy="523220"/>
          </a:xfrm>
          <a:prstGeom prst="rect">
            <a:avLst/>
          </a:prstGeom>
          <a:noFill/>
        </p:spPr>
        <p:txBody>
          <a:bodyPr wrap="square">
            <a:spAutoFit/>
          </a:bodyPr>
          <a:lstStyle/>
          <a:p>
            <a:r>
              <a:rPr lang="es-AR" sz="2800" dirty="0"/>
              <a:t>Cláusulas</a:t>
            </a:r>
          </a:p>
        </p:txBody>
      </p:sp>
    </p:spTree>
    <p:extLst>
      <p:ext uri="{BB962C8B-B14F-4D97-AF65-F5344CB8AC3E}">
        <p14:creationId xmlns:p14="http://schemas.microsoft.com/office/powerpoint/2010/main" val="2943744527"/>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2">
            <a:extLst>
              <a:ext uri="{FF2B5EF4-FFF2-40B4-BE49-F238E27FC236}">
                <a16:creationId xmlns:a16="http://schemas.microsoft.com/office/drawing/2014/main" id="{B7D0C501-6F43-4EA3-8AA0-13BBAED4F5EA}"/>
              </a:ext>
            </a:extLst>
          </p:cNvPr>
          <p:cNvSpPr>
            <a:spLocks noGrp="1"/>
          </p:cNvSpPr>
          <p:nvPr>
            <p:ph idx="1"/>
          </p:nvPr>
        </p:nvSpPr>
        <p:spPr>
          <a:xfrm>
            <a:off x="375537" y="3048001"/>
            <a:ext cx="11437749" cy="2590800"/>
          </a:xfrm>
          <a:ln w="25400"/>
        </p:spPr>
        <p:style>
          <a:lnRef idx="2">
            <a:schemeClr val="accent1"/>
          </a:lnRef>
          <a:fillRef idx="1">
            <a:schemeClr val="lt1"/>
          </a:fillRef>
          <a:effectRef idx="0">
            <a:schemeClr val="accent1"/>
          </a:effectRef>
          <a:fontRef idx="minor">
            <a:schemeClr val="dk1"/>
          </a:fontRef>
        </p:style>
        <p:txBody>
          <a:bodyPr>
            <a:normAutofit/>
          </a:bodyPr>
          <a:lstStyle/>
          <a:p>
            <a:pPr marL="800100" lvl="1" indent="-342900">
              <a:lnSpc>
                <a:spcPct val="150000"/>
              </a:lnSpc>
              <a:spcBef>
                <a:spcPts val="500"/>
              </a:spcBef>
              <a:defRPr/>
            </a:pPr>
            <a:r>
              <a:rPr lang="es-ES" sz="2400" dirty="0">
                <a:latin typeface="+mj-lt"/>
                <a:ea typeface="+mj-ea"/>
                <a:cs typeface="+mj-cs"/>
              </a:rPr>
              <a:t>Es más sencillo que utilizar </a:t>
            </a:r>
            <a:r>
              <a:rPr lang="es-ES" sz="2400" dirty="0" err="1">
                <a:latin typeface="+mj-lt"/>
                <a:ea typeface="+mj-ea"/>
                <a:cs typeface="+mj-cs"/>
              </a:rPr>
              <a:t>thread</a:t>
            </a:r>
            <a:r>
              <a:rPr lang="es-ES" sz="2400" dirty="0">
                <a:latin typeface="+mj-lt"/>
                <a:ea typeface="+mj-ea"/>
                <a:cs typeface="+mj-cs"/>
              </a:rPr>
              <a:t> </a:t>
            </a:r>
            <a:r>
              <a:rPr lang="es-ES" sz="2400" dirty="0" err="1">
                <a:latin typeface="+mj-lt"/>
                <a:ea typeface="+mj-ea"/>
                <a:cs typeface="+mj-cs"/>
              </a:rPr>
              <a:t>posix</a:t>
            </a:r>
            <a:r>
              <a:rPr lang="es-ES" sz="2400" dirty="0">
                <a:latin typeface="+mj-lt"/>
                <a:ea typeface="+mj-ea"/>
                <a:cs typeface="+mj-cs"/>
              </a:rPr>
              <a:t>.</a:t>
            </a:r>
          </a:p>
          <a:p>
            <a:pPr marL="800100" lvl="1" indent="-342900">
              <a:lnSpc>
                <a:spcPct val="150000"/>
              </a:lnSpc>
              <a:spcBef>
                <a:spcPts val="500"/>
              </a:spcBef>
              <a:defRPr/>
            </a:pPr>
            <a:r>
              <a:rPr lang="es-ES" sz="2400" dirty="0">
                <a:latin typeface="+mj-lt"/>
                <a:ea typeface="+mj-ea"/>
                <a:cs typeface="+mj-cs"/>
              </a:rPr>
              <a:t>Los datos son compartidos rápida y uniformemente entre los hilos.</a:t>
            </a:r>
          </a:p>
          <a:p>
            <a:pPr marL="800100" lvl="1" indent="-342900">
              <a:lnSpc>
                <a:spcPct val="150000"/>
              </a:lnSpc>
              <a:spcBef>
                <a:spcPts val="500"/>
              </a:spcBef>
              <a:defRPr/>
            </a:pPr>
            <a:r>
              <a:rPr lang="es-ES" sz="2400" dirty="0">
                <a:latin typeface="+mj-lt"/>
                <a:ea typeface="+mj-ea"/>
                <a:cs typeface="+mj-cs"/>
              </a:rPr>
              <a:t>Ofrece una perspectiva amigable para el programador.</a:t>
            </a:r>
          </a:p>
        </p:txBody>
      </p:sp>
      <p:sp>
        <p:nvSpPr>
          <p:cNvPr id="6" name="Marcador de contenido 2"/>
          <p:cNvSpPr txBox="1">
            <a:spLocks/>
          </p:cNvSpPr>
          <p:nvPr/>
        </p:nvSpPr>
        <p:spPr>
          <a:xfrm>
            <a:off x="74612" y="2286001"/>
            <a:ext cx="11428413" cy="762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457200" lvl="1" indent="0">
              <a:lnSpc>
                <a:spcPct val="150000"/>
              </a:lnSpc>
              <a:spcBef>
                <a:spcPts val="500"/>
              </a:spcBef>
              <a:buNone/>
              <a:defRPr/>
            </a:pPr>
            <a:r>
              <a:rPr lang="es-ES" sz="2400" dirty="0">
                <a:latin typeface="+mj-lt"/>
                <a:ea typeface="+mj-ea"/>
                <a:cs typeface="+mj-cs"/>
              </a:rPr>
              <a:t>Ventajas:</a:t>
            </a:r>
          </a:p>
        </p:txBody>
      </p:sp>
      <p:sp>
        <p:nvSpPr>
          <p:cNvPr id="3" name="Título 2">
            <a:extLst>
              <a:ext uri="{FF2B5EF4-FFF2-40B4-BE49-F238E27FC236}">
                <a16:creationId xmlns:a16="http://schemas.microsoft.com/office/drawing/2014/main" id="{F1426D17-D0E1-C271-2966-DA8134250D5A}"/>
              </a:ext>
            </a:extLst>
          </p:cNvPr>
          <p:cNvSpPr>
            <a:spLocks noGrp="1"/>
          </p:cNvSpPr>
          <p:nvPr>
            <p:ph type="title"/>
          </p:nvPr>
        </p:nvSpPr>
        <p:spPr/>
        <p:txBody>
          <a:bodyPr/>
          <a:lstStyle/>
          <a:p>
            <a:r>
              <a:rPr lang="es-AR" dirty="0" err="1"/>
              <a:t>openmp</a:t>
            </a:r>
            <a:endParaRPr lang="es-AR" dirty="0"/>
          </a:p>
        </p:txBody>
      </p:sp>
    </p:spTree>
    <p:extLst>
      <p:ext uri="{BB962C8B-B14F-4D97-AF65-F5344CB8AC3E}">
        <p14:creationId xmlns:p14="http://schemas.microsoft.com/office/powerpoint/2010/main" val="643703889"/>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2">
            <a:extLst>
              <a:ext uri="{FF2B5EF4-FFF2-40B4-BE49-F238E27FC236}">
                <a16:creationId xmlns:a16="http://schemas.microsoft.com/office/drawing/2014/main" id="{2E87044E-BFEA-4460-B568-9C60CC6AE859}"/>
              </a:ext>
            </a:extLst>
          </p:cNvPr>
          <p:cNvSpPr>
            <a:spLocks noGrp="1"/>
          </p:cNvSpPr>
          <p:nvPr>
            <p:ph idx="1"/>
          </p:nvPr>
        </p:nvSpPr>
        <p:spPr>
          <a:xfrm>
            <a:off x="375537" y="3124200"/>
            <a:ext cx="11437749" cy="3048001"/>
          </a:xfrm>
          <a:ln w="25400"/>
        </p:spPr>
        <p:style>
          <a:lnRef idx="2">
            <a:schemeClr val="accent1"/>
          </a:lnRef>
          <a:fillRef idx="1">
            <a:schemeClr val="lt1"/>
          </a:fillRef>
          <a:effectRef idx="0">
            <a:schemeClr val="accent1"/>
          </a:effectRef>
          <a:fontRef idx="minor">
            <a:schemeClr val="dk1"/>
          </a:fontRef>
        </p:style>
        <p:txBody>
          <a:bodyPr>
            <a:normAutofit/>
          </a:bodyPr>
          <a:lstStyle/>
          <a:p>
            <a:pPr lvl="1">
              <a:lnSpc>
                <a:spcPct val="150000"/>
              </a:lnSpc>
            </a:pPr>
            <a:r>
              <a:rPr lang="es-ES" sz="2400" dirty="0">
                <a:latin typeface="+mj-lt"/>
                <a:ea typeface="+mj-ea"/>
                <a:cs typeface="+mj-cs"/>
              </a:rPr>
              <a:t>No es escalable.</a:t>
            </a:r>
          </a:p>
          <a:p>
            <a:pPr lvl="1">
              <a:lnSpc>
                <a:spcPct val="150000"/>
              </a:lnSpc>
            </a:pPr>
            <a:r>
              <a:rPr lang="es-ES" sz="2400" dirty="0">
                <a:latin typeface="+mj-lt"/>
                <a:ea typeface="+mj-ea"/>
                <a:cs typeface="+mj-cs"/>
              </a:rPr>
              <a:t>Es responsabilidad del programador la sincronización de regiones críticas.</a:t>
            </a:r>
          </a:p>
          <a:p>
            <a:pPr lvl="1">
              <a:lnSpc>
                <a:spcPct val="150000"/>
              </a:lnSpc>
            </a:pPr>
            <a:r>
              <a:rPr lang="es-ES" sz="2400" dirty="0">
                <a:latin typeface="+mj-lt"/>
                <a:ea typeface="+mj-ea"/>
                <a:cs typeface="+mj-cs"/>
              </a:rPr>
              <a:t>Resulta costoso construir computadoras y procesadores con mayor cantidad de hilos concurrentes.</a:t>
            </a:r>
          </a:p>
        </p:txBody>
      </p:sp>
      <p:sp>
        <p:nvSpPr>
          <p:cNvPr id="6" name="Marcador de contenido 2"/>
          <p:cNvSpPr txBox="1">
            <a:spLocks/>
          </p:cNvSpPr>
          <p:nvPr/>
        </p:nvSpPr>
        <p:spPr>
          <a:xfrm>
            <a:off x="150813" y="2362200"/>
            <a:ext cx="3581400" cy="7620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2400" dirty="0">
                <a:latin typeface="+mj-lt"/>
                <a:ea typeface="+mj-ea"/>
                <a:cs typeface="+mj-cs"/>
              </a:rPr>
              <a:t>Desventajas:</a:t>
            </a:r>
          </a:p>
        </p:txBody>
      </p:sp>
      <p:sp>
        <p:nvSpPr>
          <p:cNvPr id="3" name="Título 2">
            <a:extLst>
              <a:ext uri="{FF2B5EF4-FFF2-40B4-BE49-F238E27FC236}">
                <a16:creationId xmlns:a16="http://schemas.microsoft.com/office/drawing/2014/main" id="{4644FAB0-E0D1-754C-03E3-422524E1B0FF}"/>
              </a:ext>
            </a:extLst>
          </p:cNvPr>
          <p:cNvSpPr>
            <a:spLocks noGrp="1"/>
          </p:cNvSpPr>
          <p:nvPr>
            <p:ph type="title"/>
          </p:nvPr>
        </p:nvSpPr>
        <p:spPr/>
        <p:txBody>
          <a:bodyPr/>
          <a:lstStyle/>
          <a:p>
            <a:r>
              <a:rPr lang="es-AR" dirty="0" err="1"/>
              <a:t>openmp</a:t>
            </a:r>
            <a:endParaRPr lang="es-AR" dirty="0"/>
          </a:p>
        </p:txBody>
      </p:sp>
    </p:spTree>
    <p:extLst>
      <p:ext uri="{BB962C8B-B14F-4D97-AF65-F5344CB8AC3E}">
        <p14:creationId xmlns:p14="http://schemas.microsoft.com/office/powerpoint/2010/main" val="2079156729"/>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effectLst>
            <a:glow rad="139700">
              <a:schemeClr val="accent1">
                <a:satMod val="175000"/>
                <a:alpha val="40000"/>
              </a:schemeClr>
            </a:glow>
            <a:outerShdw blurRad="63500" sx="102000" sy="102000" algn="ctr" rotWithShape="0">
              <a:prstClr val="black">
                <a:alpha val="40000"/>
              </a:prstClr>
            </a:outerShdw>
            <a:softEdge rad="31750"/>
          </a:effectLst>
        </p:spPr>
        <p:txBody>
          <a:bodyPr>
            <a:normAutofit/>
          </a:bodyPr>
          <a:lstStyle/>
          <a:p>
            <a:r>
              <a:rPr lang="es-ES" dirty="0"/>
              <a:t>Agenda</a:t>
            </a:r>
          </a:p>
        </p:txBody>
      </p:sp>
      <p:sp>
        <p:nvSpPr>
          <p:cNvPr id="3" name="Marcador de contenido 2"/>
          <p:cNvSpPr>
            <a:spLocks noGrp="1"/>
          </p:cNvSpPr>
          <p:nvPr>
            <p:ph idx="1"/>
          </p:nvPr>
        </p:nvSpPr>
        <p:spPr/>
        <p:txBody>
          <a:bodyPr>
            <a:normAutofit/>
          </a:bodyPr>
          <a:lstStyle/>
          <a:p>
            <a:r>
              <a:rPr lang="es-ES" dirty="0"/>
              <a:t>Arquitecturas y estrategias de paralelismo</a:t>
            </a:r>
          </a:p>
          <a:p>
            <a:pPr>
              <a:buFont typeface="Arial" panose="020B0604020202020204" pitchFamily="34" charset="0"/>
              <a:buChar char="•"/>
            </a:pPr>
            <a:r>
              <a:rPr lang="es-ES" dirty="0"/>
              <a:t>Paralelismo con recursos compartidos</a:t>
            </a:r>
          </a:p>
          <a:p>
            <a:r>
              <a:rPr lang="es-ES" dirty="0">
                <a:solidFill>
                  <a:srgbClr val="FFC000"/>
                </a:solidFill>
                <a:effectLst>
                  <a:outerShdw blurRad="38100" dist="38100" dir="2700000" algn="tl">
                    <a:srgbClr val="000000">
                      <a:alpha val="43137"/>
                    </a:srgbClr>
                  </a:outerShdw>
                </a:effectLst>
              </a:rPr>
              <a:t>Paralelismo con recursos distribuidos</a:t>
            </a:r>
          </a:p>
          <a:p>
            <a:pPr>
              <a:buFont typeface="Arial" panose="020B0604020202020204" pitchFamily="34" charset="0"/>
              <a:buChar char="•"/>
            </a:pPr>
            <a:r>
              <a:rPr lang="es-ES" dirty="0"/>
              <a:t>Arquitectura distribuida y Cloud Computing</a:t>
            </a:r>
          </a:p>
          <a:p>
            <a:pPr>
              <a:buFont typeface="Arial" panose="020B0604020202020204" pitchFamily="34" charset="0"/>
              <a:buChar char="•"/>
            </a:pPr>
            <a:r>
              <a:rPr lang="es-ES" dirty="0"/>
              <a:t>Trabajo Práctico</a:t>
            </a:r>
          </a:p>
        </p:txBody>
      </p:sp>
    </p:spTree>
    <p:extLst>
      <p:ext uri="{BB962C8B-B14F-4D97-AF65-F5344CB8AC3E}">
        <p14:creationId xmlns:p14="http://schemas.microsoft.com/office/powerpoint/2010/main" val="345986704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6D118E90-A8D1-41A8-B29B-06A3554D99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825"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ítulo 3">
            <a:extLst>
              <a:ext uri="{FF2B5EF4-FFF2-40B4-BE49-F238E27FC236}">
                <a16:creationId xmlns:a16="http://schemas.microsoft.com/office/drawing/2014/main" id="{ED948B52-3CC7-FB11-F3C3-0FD142973EB3}"/>
              </a:ext>
            </a:extLst>
          </p:cNvPr>
          <p:cNvSpPr>
            <a:spLocks noGrp="1"/>
          </p:cNvSpPr>
          <p:nvPr>
            <p:ph type="title"/>
          </p:nvPr>
        </p:nvSpPr>
        <p:spPr>
          <a:xfrm>
            <a:off x="1599783" y="4269282"/>
            <a:ext cx="8989258" cy="1264762"/>
          </a:xfrm>
        </p:spPr>
        <p:txBody>
          <a:bodyPr vert="horz" lIns="274320" tIns="182880" rIns="274320" bIns="182880" rtlCol="0" anchor="ctr" anchorCtr="1">
            <a:normAutofit/>
          </a:bodyPr>
          <a:lstStyle/>
          <a:p>
            <a:pPr defTabSz="914400"/>
            <a:r>
              <a:rPr lang="en-US" sz="3200"/>
              <a:t>Paralelismo</a:t>
            </a:r>
            <a:r>
              <a:rPr lang="en-US" sz="3200" dirty="0"/>
              <a:t> con </a:t>
            </a:r>
            <a:r>
              <a:rPr lang="en-US" sz="3200"/>
              <a:t>recursos</a:t>
            </a:r>
            <a:r>
              <a:rPr lang="en-US" sz="3200" dirty="0"/>
              <a:t> </a:t>
            </a:r>
            <a:r>
              <a:rPr lang="en-US" sz="3200"/>
              <a:t>distribuidos</a:t>
            </a:r>
            <a:endParaRPr lang="en-US" sz="3200" dirty="0"/>
          </a:p>
        </p:txBody>
      </p:sp>
      <p:sp>
        <p:nvSpPr>
          <p:cNvPr id="2057" name="Rectangle 2056">
            <a:extLst>
              <a:ext uri="{FF2B5EF4-FFF2-40B4-BE49-F238E27FC236}">
                <a16:creationId xmlns:a16="http://schemas.microsoft.com/office/drawing/2014/main" id="{23737A38-06E9-444D-9349-4EA8F3A8C0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59653" y="640555"/>
            <a:ext cx="7069518" cy="33120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59" name="Rectangle 2058">
            <a:extLst>
              <a:ext uri="{FF2B5EF4-FFF2-40B4-BE49-F238E27FC236}">
                <a16:creationId xmlns:a16="http://schemas.microsoft.com/office/drawing/2014/main" id="{219FCCB8-5A8A-43BA-B60E-759FC80FF1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25725" y="806112"/>
            <a:ext cx="6737374" cy="29809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All About Message Passing Interface (MPI)">
            <a:extLst>
              <a:ext uri="{FF2B5EF4-FFF2-40B4-BE49-F238E27FC236}">
                <a16:creationId xmlns:a16="http://schemas.microsoft.com/office/drawing/2014/main" id="{17E80359-E71C-95F0-B72D-6B747069E97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726769" y="970704"/>
            <a:ext cx="4735285" cy="2651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8172137"/>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15B50766-FCCA-7327-72B6-9D54492DDA90}"/>
              </a:ext>
            </a:extLst>
          </p:cNvPr>
          <p:cNvSpPr txBox="1"/>
          <p:nvPr/>
        </p:nvSpPr>
        <p:spPr>
          <a:xfrm>
            <a:off x="646112" y="2607236"/>
            <a:ext cx="10896600" cy="1255728"/>
          </a:xfrm>
          <a:prstGeom prst="rect">
            <a:avLst/>
          </a:prstGeom>
          <a:solidFill>
            <a:schemeClr val="bg1"/>
          </a:solidFill>
          <a:ln w="25400">
            <a:solidFill>
              <a:schemeClr val="accent2"/>
            </a:solidFill>
          </a:ln>
        </p:spPr>
        <p:txBody>
          <a:bodyPr wrap="square" rtlCol="0">
            <a:spAutoFit/>
          </a:bodyPr>
          <a:lstStyle/>
          <a:p>
            <a:pPr algn="just">
              <a:lnSpc>
                <a:spcPct val="90000"/>
              </a:lnSpc>
            </a:pPr>
            <a:r>
              <a:rPr lang="es-AR" sz="2800" dirty="0">
                <a:latin typeface="+mj-lt"/>
                <a:ea typeface="+mj-ea"/>
                <a:cs typeface="+mj-cs"/>
              </a:rPr>
              <a:t>Método de paralelismo expresado y controlado explícitamente por el programador el cual permite la comunicación de varios procesos ejecutando en computadoras distribuidas.</a:t>
            </a:r>
          </a:p>
        </p:txBody>
      </p:sp>
      <p:sp>
        <p:nvSpPr>
          <p:cNvPr id="6" name="CuadroTexto 5">
            <a:extLst>
              <a:ext uri="{FF2B5EF4-FFF2-40B4-BE49-F238E27FC236}">
                <a16:creationId xmlns:a16="http://schemas.microsoft.com/office/drawing/2014/main" id="{4FB9D82C-C484-C6BD-17E7-45998E6C4F00}"/>
              </a:ext>
            </a:extLst>
          </p:cNvPr>
          <p:cNvSpPr txBox="1"/>
          <p:nvPr/>
        </p:nvSpPr>
        <p:spPr>
          <a:xfrm>
            <a:off x="646112" y="4419600"/>
            <a:ext cx="10896600" cy="1920526"/>
          </a:xfrm>
          <a:prstGeom prst="rect">
            <a:avLst/>
          </a:prstGeom>
          <a:noFill/>
        </p:spPr>
        <p:txBody>
          <a:bodyPr wrap="square" rtlCol="0">
            <a:spAutoFit/>
          </a:bodyPr>
          <a:lstStyle/>
          <a:p>
            <a:pPr>
              <a:lnSpc>
                <a:spcPct val="90000"/>
              </a:lnSpc>
            </a:pPr>
            <a:r>
              <a:rPr lang="es-AR" sz="2200" b="1" u="sng" dirty="0">
                <a:latin typeface="+mj-lt"/>
                <a:ea typeface="+mj-ea"/>
                <a:cs typeface="+mj-cs"/>
              </a:rPr>
              <a:t>Características</a:t>
            </a:r>
            <a:r>
              <a:rPr lang="es-AR" sz="2200" dirty="0">
                <a:latin typeface="+mj-lt"/>
                <a:ea typeface="+mj-ea"/>
                <a:cs typeface="+mj-cs"/>
              </a:rPr>
              <a:t>:</a:t>
            </a:r>
          </a:p>
          <a:p>
            <a:pPr>
              <a:lnSpc>
                <a:spcPct val="90000"/>
              </a:lnSpc>
            </a:pPr>
            <a:endParaRPr lang="es-AR" sz="2200" dirty="0">
              <a:latin typeface="+mj-lt"/>
              <a:ea typeface="+mj-ea"/>
              <a:cs typeface="+mj-cs"/>
            </a:endParaRPr>
          </a:p>
          <a:p>
            <a:pPr indent="-457200">
              <a:lnSpc>
                <a:spcPct val="90000"/>
              </a:lnSpc>
              <a:buFont typeface="Arial" panose="020B0604020202020204" pitchFamily="34" charset="0"/>
              <a:buChar char="•"/>
            </a:pPr>
            <a:r>
              <a:rPr lang="es-AR" sz="2200" dirty="0">
                <a:latin typeface="+mj-lt"/>
                <a:ea typeface="+mj-ea"/>
                <a:cs typeface="+mj-cs"/>
              </a:rPr>
              <a:t>Procesos utilizan su propia memoria local.</a:t>
            </a:r>
          </a:p>
          <a:p>
            <a:pPr indent="-457200">
              <a:lnSpc>
                <a:spcPct val="90000"/>
              </a:lnSpc>
              <a:buFont typeface="Arial" panose="020B0604020202020204" pitchFamily="34" charset="0"/>
              <a:buChar char="•"/>
            </a:pPr>
            <a:r>
              <a:rPr lang="es-AR" sz="2200" dirty="0">
                <a:latin typeface="+mj-lt"/>
                <a:ea typeface="+mj-ea"/>
                <a:cs typeface="+mj-cs"/>
              </a:rPr>
              <a:t>Varios procesos por procesador. Comúnmente solo uno.</a:t>
            </a:r>
          </a:p>
          <a:p>
            <a:pPr indent="-457200">
              <a:lnSpc>
                <a:spcPct val="90000"/>
              </a:lnSpc>
              <a:buFont typeface="Arial" panose="020B0604020202020204" pitchFamily="34" charset="0"/>
              <a:buChar char="•"/>
            </a:pPr>
            <a:r>
              <a:rPr lang="es-AR" sz="2200" dirty="0">
                <a:latin typeface="+mj-lt"/>
                <a:ea typeface="+mj-ea"/>
                <a:cs typeface="+mj-cs"/>
              </a:rPr>
              <a:t>Comunicación mediante el envío y recepción de mensajes.</a:t>
            </a:r>
          </a:p>
          <a:p>
            <a:pPr indent="-457200">
              <a:lnSpc>
                <a:spcPct val="90000"/>
              </a:lnSpc>
              <a:buFont typeface="Arial" panose="020B0604020202020204" pitchFamily="34" charset="0"/>
              <a:buChar char="•"/>
            </a:pPr>
            <a:r>
              <a:rPr lang="es-AR" sz="2200" dirty="0">
                <a:latin typeface="+mj-lt"/>
                <a:ea typeface="+mj-ea"/>
                <a:cs typeface="+mj-cs"/>
              </a:rPr>
              <a:t>Transferencia de datos requiere operaciones del tipo cooperativo.</a:t>
            </a:r>
          </a:p>
        </p:txBody>
      </p:sp>
      <p:sp>
        <p:nvSpPr>
          <p:cNvPr id="3" name="Título 2">
            <a:extLst>
              <a:ext uri="{FF2B5EF4-FFF2-40B4-BE49-F238E27FC236}">
                <a16:creationId xmlns:a16="http://schemas.microsoft.com/office/drawing/2014/main" id="{44FD8913-49B2-99A1-1529-81F826909D08}"/>
              </a:ext>
            </a:extLst>
          </p:cNvPr>
          <p:cNvSpPr>
            <a:spLocks noGrp="1"/>
          </p:cNvSpPr>
          <p:nvPr>
            <p:ph type="title"/>
          </p:nvPr>
        </p:nvSpPr>
        <p:spPr/>
        <p:txBody>
          <a:bodyPr/>
          <a:lstStyle/>
          <a:p>
            <a:r>
              <a:rPr lang="es-AR" dirty="0"/>
              <a:t>Programación mediante paso de mensaje</a:t>
            </a:r>
          </a:p>
        </p:txBody>
      </p:sp>
    </p:spTree>
    <p:extLst>
      <p:ext uri="{BB962C8B-B14F-4D97-AF65-F5344CB8AC3E}">
        <p14:creationId xmlns:p14="http://schemas.microsoft.com/office/powerpoint/2010/main" val="252545940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44D268-DFE7-6C26-6110-73B8A71AFAC8}"/>
              </a:ext>
            </a:extLst>
          </p:cNvPr>
          <p:cNvSpPr>
            <a:spLocks noGrp="1"/>
          </p:cNvSpPr>
          <p:nvPr>
            <p:ph type="title"/>
          </p:nvPr>
        </p:nvSpPr>
        <p:spPr/>
        <p:txBody>
          <a:bodyPr/>
          <a:lstStyle/>
          <a:p>
            <a:r>
              <a:rPr lang="es-AR" dirty="0"/>
              <a:t>Estrategias de programación</a:t>
            </a:r>
          </a:p>
        </p:txBody>
      </p:sp>
      <p:pic>
        <p:nvPicPr>
          <p:cNvPr id="5" name="Imagen 4">
            <a:extLst>
              <a:ext uri="{FF2B5EF4-FFF2-40B4-BE49-F238E27FC236}">
                <a16:creationId xmlns:a16="http://schemas.microsoft.com/office/drawing/2014/main" id="{1A36CBB8-DE81-B12E-5C22-152B38290A64}"/>
              </a:ext>
            </a:extLst>
          </p:cNvPr>
          <p:cNvPicPr>
            <a:picLocks noChangeAspect="1"/>
          </p:cNvPicPr>
          <p:nvPr/>
        </p:nvPicPr>
        <p:blipFill>
          <a:blip r:embed="rId3"/>
          <a:stretch>
            <a:fillRect/>
          </a:stretch>
        </p:blipFill>
        <p:spPr>
          <a:xfrm>
            <a:off x="6631520" y="2776296"/>
            <a:ext cx="4482567" cy="1305408"/>
          </a:xfrm>
          <a:prstGeom prst="rect">
            <a:avLst/>
          </a:prstGeom>
          <a:ln w="25400"/>
        </p:spPr>
        <p:style>
          <a:lnRef idx="2">
            <a:schemeClr val="accent1"/>
          </a:lnRef>
          <a:fillRef idx="1">
            <a:schemeClr val="lt1"/>
          </a:fillRef>
          <a:effectRef idx="0">
            <a:schemeClr val="accent1"/>
          </a:effectRef>
          <a:fontRef idx="minor">
            <a:schemeClr val="dk1"/>
          </a:fontRef>
        </p:style>
      </p:pic>
      <p:pic>
        <p:nvPicPr>
          <p:cNvPr id="7" name="Imagen 6">
            <a:extLst>
              <a:ext uri="{FF2B5EF4-FFF2-40B4-BE49-F238E27FC236}">
                <a16:creationId xmlns:a16="http://schemas.microsoft.com/office/drawing/2014/main" id="{5D97C4EC-BE6E-2ACC-F1B5-26DA28973D51}"/>
              </a:ext>
            </a:extLst>
          </p:cNvPr>
          <p:cNvPicPr>
            <a:picLocks noChangeAspect="1"/>
          </p:cNvPicPr>
          <p:nvPr/>
        </p:nvPicPr>
        <p:blipFill>
          <a:blip r:embed="rId4"/>
          <a:stretch>
            <a:fillRect/>
          </a:stretch>
        </p:blipFill>
        <p:spPr>
          <a:xfrm>
            <a:off x="6631520" y="4343401"/>
            <a:ext cx="4482567" cy="1305408"/>
          </a:xfrm>
          <a:prstGeom prst="rect">
            <a:avLst/>
          </a:prstGeom>
          <a:ln w="25400"/>
        </p:spPr>
        <p:style>
          <a:lnRef idx="2">
            <a:schemeClr val="accent1"/>
          </a:lnRef>
          <a:fillRef idx="1">
            <a:schemeClr val="lt1"/>
          </a:fillRef>
          <a:effectRef idx="0">
            <a:schemeClr val="accent1"/>
          </a:effectRef>
          <a:fontRef idx="minor">
            <a:schemeClr val="dk1"/>
          </a:fontRef>
        </p:style>
      </p:pic>
      <p:sp>
        <p:nvSpPr>
          <p:cNvPr id="8" name="CuadroTexto 7">
            <a:extLst>
              <a:ext uri="{FF2B5EF4-FFF2-40B4-BE49-F238E27FC236}">
                <a16:creationId xmlns:a16="http://schemas.microsoft.com/office/drawing/2014/main" id="{E9D84EA1-884A-EB7F-FCD8-5BEA0E6E943D}"/>
              </a:ext>
            </a:extLst>
          </p:cNvPr>
          <p:cNvSpPr txBox="1"/>
          <p:nvPr/>
        </p:nvSpPr>
        <p:spPr>
          <a:xfrm>
            <a:off x="312472" y="2995035"/>
            <a:ext cx="5943600" cy="867930"/>
          </a:xfrm>
          <a:prstGeom prst="rect">
            <a:avLst/>
          </a:prstGeom>
          <a:noFill/>
        </p:spPr>
        <p:txBody>
          <a:bodyPr wrap="square" rtlCol="0">
            <a:spAutoFit/>
          </a:bodyPr>
          <a:lstStyle/>
          <a:p>
            <a:pPr algn="ctr">
              <a:lnSpc>
                <a:spcPct val="90000"/>
              </a:lnSpc>
            </a:pPr>
            <a:r>
              <a:rPr lang="es-AR" sz="2800" dirty="0"/>
              <a:t>SPMD</a:t>
            </a:r>
          </a:p>
          <a:p>
            <a:pPr algn="ctr">
              <a:lnSpc>
                <a:spcPct val="90000"/>
              </a:lnSpc>
            </a:pPr>
            <a:r>
              <a:rPr lang="es-AR" sz="2800" dirty="0"/>
              <a:t> (Single </a:t>
            </a:r>
            <a:r>
              <a:rPr lang="es-AR" sz="2800" dirty="0" err="1"/>
              <a:t>Program</a:t>
            </a:r>
            <a:r>
              <a:rPr lang="es-AR" sz="2800" dirty="0"/>
              <a:t> </a:t>
            </a:r>
            <a:r>
              <a:rPr lang="es-AR" sz="2800" dirty="0" err="1"/>
              <a:t>Multiple</a:t>
            </a:r>
            <a:r>
              <a:rPr lang="es-AR" sz="2800" dirty="0"/>
              <a:t> Data)</a:t>
            </a:r>
          </a:p>
        </p:txBody>
      </p:sp>
      <p:sp>
        <p:nvSpPr>
          <p:cNvPr id="9" name="CuadroTexto 8">
            <a:extLst>
              <a:ext uri="{FF2B5EF4-FFF2-40B4-BE49-F238E27FC236}">
                <a16:creationId xmlns:a16="http://schemas.microsoft.com/office/drawing/2014/main" id="{26D0D4EA-494A-8A0D-FDD3-9FB0041258BF}"/>
              </a:ext>
            </a:extLst>
          </p:cNvPr>
          <p:cNvSpPr txBox="1"/>
          <p:nvPr/>
        </p:nvSpPr>
        <p:spPr>
          <a:xfrm>
            <a:off x="124748" y="4562140"/>
            <a:ext cx="6319048" cy="867930"/>
          </a:xfrm>
          <a:prstGeom prst="rect">
            <a:avLst/>
          </a:prstGeom>
          <a:noFill/>
        </p:spPr>
        <p:txBody>
          <a:bodyPr wrap="square" rtlCol="0">
            <a:spAutoFit/>
          </a:bodyPr>
          <a:lstStyle/>
          <a:p>
            <a:pPr algn="ctr">
              <a:lnSpc>
                <a:spcPct val="90000"/>
              </a:lnSpc>
            </a:pPr>
            <a:r>
              <a:rPr lang="es-AR" sz="2800" dirty="0"/>
              <a:t>MPMD </a:t>
            </a:r>
          </a:p>
          <a:p>
            <a:pPr algn="ctr">
              <a:lnSpc>
                <a:spcPct val="90000"/>
              </a:lnSpc>
            </a:pPr>
            <a:r>
              <a:rPr lang="es-AR" sz="2800" dirty="0"/>
              <a:t>(</a:t>
            </a:r>
            <a:r>
              <a:rPr lang="es-AR" sz="2800" dirty="0" err="1"/>
              <a:t>Multiple</a:t>
            </a:r>
            <a:r>
              <a:rPr lang="es-AR" sz="2800" dirty="0"/>
              <a:t> </a:t>
            </a:r>
            <a:r>
              <a:rPr lang="es-AR" sz="2800" dirty="0" err="1"/>
              <a:t>Program</a:t>
            </a:r>
            <a:r>
              <a:rPr lang="es-AR" sz="2800" dirty="0"/>
              <a:t> </a:t>
            </a:r>
            <a:r>
              <a:rPr lang="es-AR" sz="2800" dirty="0" err="1"/>
              <a:t>Multiple</a:t>
            </a:r>
            <a:r>
              <a:rPr lang="es-AR" sz="2800" dirty="0"/>
              <a:t> Data)</a:t>
            </a:r>
          </a:p>
        </p:txBody>
      </p:sp>
    </p:spTree>
    <p:extLst>
      <p:ext uri="{BB962C8B-B14F-4D97-AF65-F5344CB8AC3E}">
        <p14:creationId xmlns:p14="http://schemas.microsoft.com/office/powerpoint/2010/main" val="3377301585"/>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88AA2B-2693-859C-255F-4D42E6079E8D}"/>
              </a:ext>
            </a:extLst>
          </p:cNvPr>
          <p:cNvSpPr>
            <a:spLocks noGrp="1"/>
          </p:cNvSpPr>
          <p:nvPr>
            <p:ph type="title"/>
          </p:nvPr>
        </p:nvSpPr>
        <p:spPr/>
        <p:txBody>
          <a:bodyPr/>
          <a:lstStyle/>
          <a:p>
            <a:r>
              <a:rPr lang="es-AR" dirty="0"/>
              <a:t>Tipos de comunicación</a:t>
            </a:r>
          </a:p>
        </p:txBody>
      </p:sp>
      <p:pic>
        <p:nvPicPr>
          <p:cNvPr id="4" name="Imagen 3">
            <a:extLst>
              <a:ext uri="{FF2B5EF4-FFF2-40B4-BE49-F238E27FC236}">
                <a16:creationId xmlns:a16="http://schemas.microsoft.com/office/drawing/2014/main" id="{2C030894-D3B6-F0AA-4EE9-A43CE9F0992F}"/>
              </a:ext>
            </a:extLst>
          </p:cNvPr>
          <p:cNvPicPr>
            <a:picLocks noChangeAspect="1"/>
          </p:cNvPicPr>
          <p:nvPr/>
        </p:nvPicPr>
        <p:blipFill>
          <a:blip r:embed="rId2"/>
          <a:stretch>
            <a:fillRect/>
          </a:stretch>
        </p:blipFill>
        <p:spPr>
          <a:xfrm>
            <a:off x="4460398" y="2438400"/>
            <a:ext cx="3268028" cy="4114250"/>
          </a:xfrm>
          <a:prstGeom prst="rect">
            <a:avLst/>
          </a:prstGeom>
          <a:ln w="25400"/>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264020206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2DFDB5-BFF4-38DE-36DD-7A1174872654}"/>
              </a:ext>
            </a:extLst>
          </p:cNvPr>
          <p:cNvSpPr>
            <a:spLocks noGrp="1"/>
          </p:cNvSpPr>
          <p:nvPr>
            <p:ph type="title"/>
          </p:nvPr>
        </p:nvSpPr>
        <p:spPr/>
        <p:txBody>
          <a:bodyPr/>
          <a:lstStyle/>
          <a:p>
            <a:r>
              <a:rPr lang="es-AR" dirty="0"/>
              <a:t>Según Temporalidad</a:t>
            </a:r>
          </a:p>
        </p:txBody>
      </p:sp>
      <p:sp>
        <p:nvSpPr>
          <p:cNvPr id="3" name="Marcador de contenido 2">
            <a:extLst>
              <a:ext uri="{FF2B5EF4-FFF2-40B4-BE49-F238E27FC236}">
                <a16:creationId xmlns:a16="http://schemas.microsoft.com/office/drawing/2014/main" id="{B54451BC-27A4-8EC4-1360-757797EEF220}"/>
              </a:ext>
            </a:extLst>
          </p:cNvPr>
          <p:cNvSpPr>
            <a:spLocks noGrp="1"/>
          </p:cNvSpPr>
          <p:nvPr>
            <p:ph idx="1"/>
          </p:nvPr>
        </p:nvSpPr>
        <p:spPr>
          <a:xfrm>
            <a:off x="417512" y="2362200"/>
            <a:ext cx="11353800" cy="1295400"/>
          </a:xfrm>
        </p:spPr>
        <p:txBody>
          <a:bodyPr/>
          <a:lstStyle/>
          <a:p>
            <a:r>
              <a:rPr lang="es-AR" b="1" u="sng" dirty="0"/>
              <a:t>Sincrónica</a:t>
            </a:r>
            <a:r>
              <a:rPr lang="es-AR" dirty="0"/>
              <a:t>: El Proceso “A” queda bloqueado hasta que el Proceso “B” reciba el mensaje.</a:t>
            </a:r>
          </a:p>
          <a:p>
            <a:r>
              <a:rPr lang="es-AR" b="1" u="sng" dirty="0"/>
              <a:t>Asincrónico</a:t>
            </a:r>
            <a:r>
              <a:rPr lang="es-AR" dirty="0"/>
              <a:t>: El Proceso “A” continua su ejecución, sin importar cuando se produce realmente la recepción del mensaje.</a:t>
            </a:r>
          </a:p>
        </p:txBody>
      </p:sp>
      <p:pic>
        <p:nvPicPr>
          <p:cNvPr id="5" name="Imagen 4">
            <a:extLst>
              <a:ext uri="{FF2B5EF4-FFF2-40B4-BE49-F238E27FC236}">
                <a16:creationId xmlns:a16="http://schemas.microsoft.com/office/drawing/2014/main" id="{1CC5A90C-E726-FE77-5962-1026D9431C4B}"/>
              </a:ext>
            </a:extLst>
          </p:cNvPr>
          <p:cNvPicPr>
            <a:picLocks noChangeAspect="1"/>
          </p:cNvPicPr>
          <p:nvPr/>
        </p:nvPicPr>
        <p:blipFill>
          <a:blip r:embed="rId2"/>
          <a:stretch>
            <a:fillRect/>
          </a:stretch>
        </p:blipFill>
        <p:spPr>
          <a:xfrm>
            <a:off x="769938" y="3878260"/>
            <a:ext cx="4791075" cy="2705100"/>
          </a:xfrm>
          <a:prstGeom prst="rect">
            <a:avLst/>
          </a:prstGeom>
          <a:ln w="25400"/>
        </p:spPr>
        <p:style>
          <a:lnRef idx="2">
            <a:schemeClr val="accent1"/>
          </a:lnRef>
          <a:fillRef idx="1">
            <a:schemeClr val="lt1"/>
          </a:fillRef>
          <a:effectRef idx="0">
            <a:schemeClr val="accent1"/>
          </a:effectRef>
          <a:fontRef idx="minor">
            <a:schemeClr val="dk1"/>
          </a:fontRef>
        </p:style>
      </p:pic>
      <p:pic>
        <p:nvPicPr>
          <p:cNvPr id="7" name="Imagen 6">
            <a:extLst>
              <a:ext uri="{FF2B5EF4-FFF2-40B4-BE49-F238E27FC236}">
                <a16:creationId xmlns:a16="http://schemas.microsoft.com/office/drawing/2014/main" id="{6853D570-1469-1CF6-FF59-B580E57F9809}"/>
              </a:ext>
            </a:extLst>
          </p:cNvPr>
          <p:cNvPicPr>
            <a:picLocks noChangeAspect="1"/>
          </p:cNvPicPr>
          <p:nvPr/>
        </p:nvPicPr>
        <p:blipFill>
          <a:blip r:embed="rId3"/>
          <a:stretch>
            <a:fillRect/>
          </a:stretch>
        </p:blipFill>
        <p:spPr>
          <a:xfrm>
            <a:off x="6627812" y="3878260"/>
            <a:ext cx="4791075" cy="2705101"/>
          </a:xfrm>
          <a:prstGeom prst="rect">
            <a:avLst/>
          </a:prstGeom>
          <a:ln w="25400"/>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440182135"/>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500635-18FF-8D05-BA6A-54A7F10F5E47}"/>
              </a:ext>
            </a:extLst>
          </p:cNvPr>
          <p:cNvSpPr>
            <a:spLocks noGrp="1"/>
          </p:cNvSpPr>
          <p:nvPr>
            <p:ph type="title"/>
          </p:nvPr>
        </p:nvSpPr>
        <p:spPr/>
        <p:txBody>
          <a:bodyPr/>
          <a:lstStyle/>
          <a:p>
            <a:r>
              <a:rPr lang="es-AR" dirty="0"/>
              <a:t>Según Cantidad</a:t>
            </a:r>
          </a:p>
        </p:txBody>
      </p:sp>
      <p:sp>
        <p:nvSpPr>
          <p:cNvPr id="3" name="Marcador de contenido 2">
            <a:extLst>
              <a:ext uri="{FF2B5EF4-FFF2-40B4-BE49-F238E27FC236}">
                <a16:creationId xmlns:a16="http://schemas.microsoft.com/office/drawing/2014/main" id="{F774B3DE-F783-6468-535C-9CD8CA9D2739}"/>
              </a:ext>
            </a:extLst>
          </p:cNvPr>
          <p:cNvSpPr>
            <a:spLocks noGrp="1"/>
          </p:cNvSpPr>
          <p:nvPr>
            <p:ph idx="1"/>
          </p:nvPr>
        </p:nvSpPr>
        <p:spPr>
          <a:xfrm>
            <a:off x="2230555" y="2638045"/>
            <a:ext cx="7727715" cy="3762755"/>
          </a:xfrm>
          <a:ln w="25400"/>
        </p:spPr>
        <p:style>
          <a:lnRef idx="2">
            <a:schemeClr val="accent1"/>
          </a:lnRef>
          <a:fillRef idx="1">
            <a:schemeClr val="lt1"/>
          </a:fillRef>
          <a:effectRef idx="0">
            <a:schemeClr val="accent1"/>
          </a:effectRef>
          <a:fontRef idx="minor">
            <a:schemeClr val="dk1"/>
          </a:fontRef>
        </p:style>
        <p:txBody>
          <a:bodyPr>
            <a:normAutofit/>
          </a:bodyPr>
          <a:lstStyle/>
          <a:p>
            <a:r>
              <a:rPr lang="es-AR" sz="2800" b="1" u="sng" dirty="0"/>
              <a:t>Peer </a:t>
            </a:r>
            <a:r>
              <a:rPr lang="es-AR" sz="2800" b="1" u="sng" dirty="0" err="1"/>
              <a:t>to</a:t>
            </a:r>
            <a:r>
              <a:rPr lang="es-AR" sz="2800" b="1" u="sng" dirty="0"/>
              <a:t> Peer</a:t>
            </a:r>
            <a:r>
              <a:rPr lang="es-AR" sz="2800" dirty="0"/>
              <a:t>: Envío y recepción de mensaje entre Proceso “A” y Proceso “B”.</a:t>
            </a:r>
          </a:p>
          <a:p>
            <a:r>
              <a:rPr lang="es-AR" sz="2800" b="1" u="sng" dirty="0"/>
              <a:t>Colectivas</a:t>
            </a:r>
            <a:r>
              <a:rPr lang="es-AR" sz="2800" dirty="0"/>
              <a:t>: Envío y recepción de mensajes entre dos o más Procesos. Las operaciones básicas son:</a:t>
            </a:r>
          </a:p>
          <a:p>
            <a:pPr lvl="1"/>
            <a:r>
              <a:rPr lang="es-AR" sz="2800" dirty="0"/>
              <a:t>Sincronizaciones</a:t>
            </a:r>
          </a:p>
          <a:p>
            <a:pPr lvl="1"/>
            <a:r>
              <a:rPr lang="es-AR" sz="2800" dirty="0"/>
              <a:t>Movimientos de datos</a:t>
            </a:r>
          </a:p>
          <a:p>
            <a:pPr lvl="1"/>
            <a:r>
              <a:rPr lang="es-AR" sz="2800" dirty="0"/>
              <a:t>Computaciones colectivas</a:t>
            </a:r>
          </a:p>
        </p:txBody>
      </p:sp>
    </p:spTree>
    <p:extLst>
      <p:ext uri="{BB962C8B-B14F-4D97-AF65-F5344CB8AC3E}">
        <p14:creationId xmlns:p14="http://schemas.microsoft.com/office/powerpoint/2010/main" val="79704324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21CE0E-44D4-4862-3F37-27FA0D3BF3EF}"/>
              </a:ext>
            </a:extLst>
          </p:cNvPr>
          <p:cNvSpPr>
            <a:spLocks noGrp="1"/>
          </p:cNvSpPr>
          <p:nvPr>
            <p:ph type="title"/>
          </p:nvPr>
        </p:nvSpPr>
        <p:spPr/>
        <p:txBody>
          <a:bodyPr/>
          <a:lstStyle/>
          <a:p>
            <a:r>
              <a:rPr lang="es-AR" dirty="0"/>
              <a:t>Operaciones colectivas</a:t>
            </a:r>
          </a:p>
        </p:txBody>
      </p:sp>
      <p:sp>
        <p:nvSpPr>
          <p:cNvPr id="3" name="Marcador de contenido 2">
            <a:extLst>
              <a:ext uri="{FF2B5EF4-FFF2-40B4-BE49-F238E27FC236}">
                <a16:creationId xmlns:a16="http://schemas.microsoft.com/office/drawing/2014/main" id="{E581748F-98A6-D7BD-77B3-F3F0DFBCB171}"/>
              </a:ext>
            </a:extLst>
          </p:cNvPr>
          <p:cNvSpPr>
            <a:spLocks noGrp="1"/>
          </p:cNvSpPr>
          <p:nvPr>
            <p:ph idx="1"/>
          </p:nvPr>
        </p:nvSpPr>
        <p:spPr>
          <a:xfrm>
            <a:off x="2230555" y="2638045"/>
            <a:ext cx="7727715" cy="3991355"/>
          </a:xfrm>
          <a:ln w="25400"/>
        </p:spPr>
        <p:style>
          <a:lnRef idx="2">
            <a:schemeClr val="accent1"/>
          </a:lnRef>
          <a:fillRef idx="1">
            <a:schemeClr val="lt1"/>
          </a:fillRef>
          <a:effectRef idx="0">
            <a:schemeClr val="accent1"/>
          </a:effectRef>
          <a:fontRef idx="minor">
            <a:schemeClr val="dk1"/>
          </a:fontRef>
        </p:style>
        <p:txBody>
          <a:bodyPr>
            <a:noAutofit/>
          </a:bodyPr>
          <a:lstStyle/>
          <a:p>
            <a:r>
              <a:rPr lang="es-AR" sz="2000" b="1" u="sng" dirty="0"/>
              <a:t>Sincronización</a:t>
            </a:r>
            <a:r>
              <a:rPr lang="es-AR" sz="2000" dirty="0"/>
              <a:t>: </a:t>
            </a:r>
          </a:p>
          <a:p>
            <a:pPr lvl="1"/>
            <a:r>
              <a:rPr lang="es-AR" sz="2000" dirty="0"/>
              <a:t>La operación más habitual es la barrera (</a:t>
            </a:r>
            <a:r>
              <a:rPr lang="es-AR" sz="2000" dirty="0" err="1"/>
              <a:t>Barrier</a:t>
            </a:r>
            <a:r>
              <a:rPr lang="es-AR" sz="2000" dirty="0"/>
              <a:t>).</a:t>
            </a:r>
          </a:p>
          <a:p>
            <a:r>
              <a:rPr lang="es-AR" sz="2000" b="1" u="sng" dirty="0"/>
              <a:t>Movimiento de datos:</a:t>
            </a:r>
          </a:p>
          <a:p>
            <a:pPr lvl="1"/>
            <a:r>
              <a:rPr lang="es-AR" sz="2000" b="1" u="sng" dirty="0"/>
              <a:t>Broadcast</a:t>
            </a:r>
            <a:r>
              <a:rPr lang="es-AR" sz="2000" dirty="0"/>
              <a:t>: Envió de mensaje a todos los procesos involucrados en la comunicación.</a:t>
            </a:r>
          </a:p>
          <a:p>
            <a:pPr lvl="1"/>
            <a:r>
              <a:rPr lang="es-AR" sz="2000" b="1" u="sng" dirty="0" err="1"/>
              <a:t>Scatter</a:t>
            </a:r>
            <a:r>
              <a:rPr lang="es-AR" sz="2000" b="1" u="sng" dirty="0"/>
              <a:t>/</a:t>
            </a:r>
            <a:r>
              <a:rPr lang="es-AR" sz="2000" b="1" u="sng" dirty="0" err="1"/>
              <a:t>Gather</a:t>
            </a:r>
            <a:r>
              <a:rPr lang="es-AR" sz="2000" dirty="0"/>
              <a:t>: Comunicación personalizada entre uno y varios procesos.</a:t>
            </a:r>
          </a:p>
          <a:p>
            <a:r>
              <a:rPr lang="es-AR" sz="2000" b="1" u="sng" dirty="0"/>
              <a:t>Computaciones colectivas:</a:t>
            </a:r>
          </a:p>
          <a:p>
            <a:pPr lvl="1"/>
            <a:r>
              <a:rPr lang="es-AR" sz="2000" b="1" dirty="0" err="1"/>
              <a:t>Reductions</a:t>
            </a:r>
            <a:r>
              <a:rPr lang="es-AR" sz="2000" dirty="0"/>
              <a:t>: Un miembro de grupo recoge los datos de otros miembros para realizar operaciones (mínimo, máximo, suma, etc.)</a:t>
            </a:r>
          </a:p>
        </p:txBody>
      </p:sp>
    </p:spTree>
    <p:extLst>
      <p:ext uri="{BB962C8B-B14F-4D97-AF65-F5344CB8AC3E}">
        <p14:creationId xmlns:p14="http://schemas.microsoft.com/office/powerpoint/2010/main" val="46509878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2"/>
          <p:cNvSpPr txBox="1">
            <a:spLocks/>
          </p:cNvSpPr>
          <p:nvPr/>
        </p:nvSpPr>
        <p:spPr>
          <a:xfrm>
            <a:off x="684212" y="4174008"/>
            <a:ext cx="10744200" cy="2531592"/>
          </a:xfrm>
          <a:prstGeom prst="rect">
            <a:avLst/>
          </a:prstGeom>
          <a:ln w="25400"/>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50000"/>
              </a:lnSpc>
              <a:buNone/>
            </a:pPr>
            <a:r>
              <a:rPr lang="es-ES" sz="2400" dirty="0" err="1">
                <a:latin typeface="+mj-lt"/>
                <a:ea typeface="+mj-ea"/>
                <a:cs typeface="+mj-cs"/>
              </a:rPr>
              <a:t>OpenMPI</a:t>
            </a:r>
            <a:r>
              <a:rPr lang="es-ES" sz="2400" dirty="0">
                <a:latin typeface="+mj-lt"/>
                <a:ea typeface="+mj-ea"/>
                <a:cs typeface="+mj-cs"/>
              </a:rPr>
              <a:t> es </a:t>
            </a:r>
            <a:r>
              <a:rPr lang="es-ES" sz="2400" dirty="0">
                <a:latin typeface="Gill Sans MT (Cuerpo)"/>
                <a:ea typeface="+mj-ea"/>
                <a:cs typeface="+mj-cs"/>
              </a:rPr>
              <a:t>la</a:t>
            </a:r>
            <a:r>
              <a:rPr lang="es-ES" sz="2400" dirty="0">
                <a:latin typeface="+mj-lt"/>
                <a:ea typeface="+mj-ea"/>
                <a:cs typeface="+mj-cs"/>
              </a:rPr>
              <a:t> biblioteca que representa la especificación MPI.</a:t>
            </a:r>
          </a:p>
          <a:p>
            <a:pPr lvl="1">
              <a:lnSpc>
                <a:spcPct val="150000"/>
              </a:lnSpc>
            </a:pPr>
            <a:r>
              <a:rPr lang="es-ES" sz="2400" dirty="0" err="1">
                <a:latin typeface="+mj-lt"/>
                <a:ea typeface="+mj-ea"/>
                <a:cs typeface="+mj-cs"/>
              </a:rPr>
              <a:t>Thread-safe</a:t>
            </a:r>
            <a:r>
              <a:rPr lang="es-ES" sz="2400" dirty="0">
                <a:latin typeface="+mj-lt"/>
                <a:ea typeface="+mj-ea"/>
                <a:cs typeface="+mj-cs"/>
              </a:rPr>
              <a:t>.</a:t>
            </a:r>
          </a:p>
          <a:p>
            <a:pPr lvl="1">
              <a:lnSpc>
                <a:spcPct val="150000"/>
              </a:lnSpc>
            </a:pPr>
            <a:r>
              <a:rPr lang="es-ES" sz="2400" dirty="0">
                <a:latin typeface="+mj-lt"/>
                <a:ea typeface="+mj-ea"/>
                <a:cs typeface="+mj-cs"/>
              </a:rPr>
              <a:t>Open-</a:t>
            </a:r>
            <a:r>
              <a:rPr lang="es-ES" sz="2400" dirty="0" err="1">
                <a:latin typeface="+mj-lt"/>
                <a:ea typeface="+mj-ea"/>
                <a:cs typeface="+mj-cs"/>
              </a:rPr>
              <a:t>Source</a:t>
            </a:r>
            <a:r>
              <a:rPr lang="es-ES" sz="2400" dirty="0">
                <a:latin typeface="+mj-lt"/>
                <a:ea typeface="+mj-ea"/>
                <a:cs typeface="+mj-cs"/>
              </a:rPr>
              <a:t>.</a:t>
            </a:r>
          </a:p>
          <a:p>
            <a:pPr lvl="1">
              <a:lnSpc>
                <a:spcPct val="150000"/>
              </a:lnSpc>
            </a:pPr>
            <a:r>
              <a:rPr lang="es-ES" sz="2400" dirty="0">
                <a:latin typeface="+mj-lt"/>
                <a:ea typeface="+mj-ea"/>
                <a:cs typeface="+mj-cs"/>
              </a:rPr>
              <a:t>Desarrollada por consorcio de académicos, investigadores y compañías Software</a:t>
            </a:r>
          </a:p>
        </p:txBody>
      </p:sp>
      <p:pic>
        <p:nvPicPr>
          <p:cNvPr id="5124" name="Picture 4" descr="http://4.bp.blogspot.com/-4YT9FzjX3T4/T1y2woaghMI/AAAAAAAABAA/KQq6mt8YX54/s1600/like%2Ba%2Bsi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9294812" y="4199408"/>
            <a:ext cx="1933367" cy="1490016"/>
          </a:xfrm>
          <a:prstGeom prst="rect">
            <a:avLst/>
          </a:prstGeom>
          <a:noFill/>
          <a:effectLst>
            <a:softEdge rad="38100"/>
          </a:effectLst>
          <a:extLst>
            <a:ext uri="{909E8E84-426E-40DD-AFC4-6F175D3DCCD1}">
              <a14:hiddenFill xmlns:a14="http://schemas.microsoft.com/office/drawing/2010/main">
                <a:solidFill>
                  <a:srgbClr val="FFFFFF"/>
                </a:solidFill>
              </a14:hiddenFill>
            </a:ext>
          </a:extLst>
        </p:spPr>
      </p:pic>
      <p:sp>
        <p:nvSpPr>
          <p:cNvPr id="3" name="Título 2">
            <a:extLst>
              <a:ext uri="{FF2B5EF4-FFF2-40B4-BE49-F238E27FC236}">
                <a16:creationId xmlns:a16="http://schemas.microsoft.com/office/drawing/2014/main" id="{B67E2FA5-3C12-2EFA-CA5D-DE0EF27502E7}"/>
              </a:ext>
            </a:extLst>
          </p:cNvPr>
          <p:cNvSpPr>
            <a:spLocks noGrp="1"/>
          </p:cNvSpPr>
          <p:nvPr>
            <p:ph type="title"/>
          </p:nvPr>
        </p:nvSpPr>
        <p:spPr/>
        <p:txBody>
          <a:bodyPr/>
          <a:lstStyle/>
          <a:p>
            <a:r>
              <a:rPr lang="es-AR" dirty="0" err="1"/>
              <a:t>mpi</a:t>
            </a:r>
            <a:endParaRPr lang="es-AR" dirty="0"/>
          </a:p>
        </p:txBody>
      </p:sp>
      <p:sp>
        <p:nvSpPr>
          <p:cNvPr id="4" name="CuadroTexto 3">
            <a:extLst>
              <a:ext uri="{FF2B5EF4-FFF2-40B4-BE49-F238E27FC236}">
                <a16:creationId xmlns:a16="http://schemas.microsoft.com/office/drawing/2014/main" id="{58BECC7F-63E9-9BEE-1414-0263096128E9}"/>
              </a:ext>
            </a:extLst>
          </p:cNvPr>
          <p:cNvSpPr txBox="1"/>
          <p:nvPr/>
        </p:nvSpPr>
        <p:spPr>
          <a:xfrm>
            <a:off x="684212" y="2683992"/>
            <a:ext cx="10820400" cy="1200329"/>
          </a:xfrm>
          <a:prstGeom prst="rect">
            <a:avLst/>
          </a:prstGeom>
          <a:ln w="25400"/>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2400" b="1" kern="1200" dirty="0">
                <a:latin typeface="+mn-lt"/>
                <a:ea typeface="+mn-ea"/>
                <a:cs typeface="+mn-cs"/>
              </a:rPr>
              <a:t>Es </a:t>
            </a:r>
            <a:r>
              <a:rPr lang="en-US" sz="2400" b="1" kern="1200" dirty="0" err="1">
                <a:latin typeface="+mn-lt"/>
                <a:ea typeface="+mn-ea"/>
                <a:cs typeface="+mn-cs"/>
              </a:rPr>
              <a:t>una</a:t>
            </a:r>
            <a:r>
              <a:rPr lang="en-US" sz="2400" b="1" kern="1200" dirty="0">
                <a:latin typeface="+mn-lt"/>
                <a:ea typeface="+mn-ea"/>
                <a:cs typeface="+mn-cs"/>
              </a:rPr>
              <a:t> </a:t>
            </a:r>
            <a:r>
              <a:rPr lang="en-US" sz="2400" b="1" kern="1200" dirty="0" err="1">
                <a:latin typeface="+mn-lt"/>
                <a:ea typeface="+mn-ea"/>
                <a:cs typeface="+mn-cs"/>
              </a:rPr>
              <a:t>especificación</a:t>
            </a:r>
            <a:r>
              <a:rPr lang="en-US" sz="2400" b="1" kern="1200" dirty="0">
                <a:latin typeface="+mn-lt"/>
                <a:ea typeface="+mn-ea"/>
                <a:cs typeface="+mn-cs"/>
              </a:rPr>
              <a:t> para </a:t>
            </a:r>
            <a:r>
              <a:rPr lang="en-US" sz="2400" b="1" kern="1200" dirty="0" err="1">
                <a:latin typeface="+mn-lt"/>
                <a:ea typeface="+mn-ea"/>
                <a:cs typeface="+mn-cs"/>
              </a:rPr>
              <a:t>los</a:t>
            </a:r>
            <a:r>
              <a:rPr lang="en-US" sz="2400" b="1" kern="1200" dirty="0">
                <a:latin typeface="+mn-lt"/>
                <a:ea typeface="+mn-ea"/>
                <a:cs typeface="+mn-cs"/>
              </a:rPr>
              <a:t> </a:t>
            </a:r>
            <a:r>
              <a:rPr lang="en-US" sz="2400" b="1" kern="1200" dirty="0" err="1">
                <a:latin typeface="+mn-lt"/>
                <a:ea typeface="+mn-ea"/>
                <a:cs typeface="+mn-cs"/>
              </a:rPr>
              <a:t>desarrolladores</a:t>
            </a:r>
            <a:r>
              <a:rPr lang="en-US" sz="2400" b="1" kern="1200" dirty="0">
                <a:latin typeface="+mn-lt"/>
                <a:ea typeface="+mn-ea"/>
                <a:cs typeface="+mn-cs"/>
              </a:rPr>
              <a:t> y </a:t>
            </a:r>
            <a:r>
              <a:rPr lang="en-US" sz="2400" b="1" kern="1200" dirty="0" err="1">
                <a:latin typeface="+mn-lt"/>
                <a:ea typeface="+mn-ea"/>
                <a:cs typeface="+mn-cs"/>
              </a:rPr>
              <a:t>usuarios</a:t>
            </a:r>
            <a:r>
              <a:rPr lang="en-US" sz="2400" b="1" kern="1200" dirty="0">
                <a:latin typeface="+mn-lt"/>
                <a:ea typeface="+mn-ea"/>
                <a:cs typeface="+mn-cs"/>
              </a:rPr>
              <a:t> de </a:t>
            </a:r>
            <a:r>
              <a:rPr lang="en-US" sz="2400" b="1" kern="1200" dirty="0" err="1">
                <a:latin typeface="+mn-lt"/>
                <a:ea typeface="+mn-ea"/>
                <a:cs typeface="+mn-cs"/>
              </a:rPr>
              <a:t>bibliotecas</a:t>
            </a:r>
            <a:r>
              <a:rPr lang="en-US" sz="2400" b="1" kern="1200" dirty="0">
                <a:latin typeface="+mn-lt"/>
                <a:ea typeface="+mn-ea"/>
                <a:cs typeface="+mn-cs"/>
              </a:rPr>
              <a:t> de </a:t>
            </a:r>
            <a:r>
              <a:rPr lang="en-US" sz="2400" b="1" kern="1200" dirty="0" err="1">
                <a:latin typeface="+mn-lt"/>
                <a:ea typeface="+mn-ea"/>
                <a:cs typeface="+mn-cs"/>
              </a:rPr>
              <a:t>pasaje</a:t>
            </a:r>
            <a:r>
              <a:rPr lang="en-US" sz="2400" b="1" kern="1200" dirty="0">
                <a:latin typeface="+mn-lt"/>
                <a:ea typeface="+mn-ea"/>
                <a:cs typeface="+mn-cs"/>
              </a:rPr>
              <a:t> de </a:t>
            </a:r>
            <a:r>
              <a:rPr lang="en-US" sz="2400" b="1" kern="1200" dirty="0" err="1">
                <a:latin typeface="+mn-lt"/>
                <a:ea typeface="+mn-ea"/>
                <a:cs typeface="+mn-cs"/>
              </a:rPr>
              <a:t>mensajes</a:t>
            </a:r>
            <a:r>
              <a:rPr lang="en-US" sz="2400" b="1" kern="1200" dirty="0">
                <a:latin typeface="+mn-lt"/>
                <a:ea typeface="+mn-ea"/>
                <a:cs typeface="+mn-cs"/>
              </a:rPr>
              <a:t>.</a:t>
            </a:r>
          </a:p>
          <a:p>
            <a:pPr algn="ctr"/>
            <a:endParaRPr lang="es-AR" sz="2400" b="1" dirty="0"/>
          </a:p>
        </p:txBody>
      </p:sp>
    </p:spTree>
    <p:extLst>
      <p:ext uri="{BB962C8B-B14F-4D97-AF65-F5344CB8AC3E}">
        <p14:creationId xmlns:p14="http://schemas.microsoft.com/office/powerpoint/2010/main" val="708441493"/>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Marcador de contenido 2">
            <a:extLst>
              <a:ext uri="{FF2B5EF4-FFF2-40B4-BE49-F238E27FC236}">
                <a16:creationId xmlns:a16="http://schemas.microsoft.com/office/drawing/2014/main" id="{B0E064DA-C961-431D-9581-4ED276DFD436}"/>
              </a:ext>
            </a:extLst>
          </p:cNvPr>
          <p:cNvSpPr>
            <a:spLocks noGrp="1"/>
          </p:cNvSpPr>
          <p:nvPr>
            <p:ph idx="1"/>
          </p:nvPr>
        </p:nvSpPr>
        <p:spPr>
          <a:xfrm>
            <a:off x="408367" y="2221447"/>
            <a:ext cx="11437749" cy="1185576"/>
          </a:xfrm>
        </p:spPr>
        <p:txBody>
          <a:bodyPr>
            <a:noAutofit/>
          </a:bodyPr>
          <a:lstStyle/>
          <a:p>
            <a:pPr marL="457200" lvl="1" indent="0">
              <a:lnSpc>
                <a:spcPct val="150000"/>
              </a:lnSpc>
              <a:buNone/>
            </a:pPr>
            <a:r>
              <a:rPr lang="es-ES" sz="2400" dirty="0">
                <a:latin typeface="+mj-lt"/>
                <a:ea typeface="+mj-ea"/>
                <a:cs typeface="+mj-cs"/>
              </a:rPr>
              <a:t>MPI utiliza procesos pesados (no hilos) y cada uno representa a una tarea independiente, que ejecuta en un contexto formado por una o más computadoras.</a:t>
            </a:r>
          </a:p>
        </p:txBody>
      </p:sp>
      <p:cxnSp>
        <p:nvCxnSpPr>
          <p:cNvPr id="75" name="Conector recto 74">
            <a:extLst>
              <a:ext uri="{FF2B5EF4-FFF2-40B4-BE49-F238E27FC236}">
                <a16:creationId xmlns:a16="http://schemas.microsoft.com/office/drawing/2014/main" id="{C350FF37-AB09-4A15-BB8C-64CD32B3150B}"/>
              </a:ext>
            </a:extLst>
          </p:cNvPr>
          <p:cNvCxnSpPr>
            <a:cxnSpLocks/>
          </p:cNvCxnSpPr>
          <p:nvPr/>
        </p:nvCxnSpPr>
        <p:spPr>
          <a:xfrm flipH="1" flipV="1">
            <a:off x="4422296" y="4380824"/>
            <a:ext cx="3976985" cy="857777"/>
          </a:xfrm>
          <a:prstGeom prst="line">
            <a:avLst/>
          </a:prstGeom>
          <a:noFill/>
          <a:ln w="28575" cap="flat" cmpd="sng" algn="ctr">
            <a:solidFill>
              <a:schemeClr val="tx1"/>
            </a:solidFill>
            <a:prstDash val="solid"/>
            <a:miter lim="800000"/>
          </a:ln>
          <a:effectLst/>
        </p:spPr>
      </p:cxnSp>
      <p:cxnSp>
        <p:nvCxnSpPr>
          <p:cNvPr id="76" name="Conector recto 75">
            <a:extLst>
              <a:ext uri="{FF2B5EF4-FFF2-40B4-BE49-F238E27FC236}">
                <a16:creationId xmlns:a16="http://schemas.microsoft.com/office/drawing/2014/main" id="{CDD26E29-A353-4A2E-BD43-5C3AEB3E466D}"/>
              </a:ext>
            </a:extLst>
          </p:cNvPr>
          <p:cNvCxnSpPr>
            <a:cxnSpLocks/>
          </p:cNvCxnSpPr>
          <p:nvPr/>
        </p:nvCxnSpPr>
        <p:spPr>
          <a:xfrm flipH="1">
            <a:off x="4491153" y="4026459"/>
            <a:ext cx="1636089" cy="320703"/>
          </a:xfrm>
          <a:prstGeom prst="line">
            <a:avLst/>
          </a:prstGeom>
          <a:noFill/>
          <a:ln w="28575" cap="flat" cmpd="sng" algn="ctr">
            <a:solidFill>
              <a:schemeClr val="tx1"/>
            </a:solidFill>
            <a:prstDash val="solid"/>
            <a:miter lim="800000"/>
          </a:ln>
          <a:effectLst/>
        </p:spPr>
      </p:cxnSp>
      <p:cxnSp>
        <p:nvCxnSpPr>
          <p:cNvPr id="77" name="Conector recto 76">
            <a:extLst>
              <a:ext uri="{FF2B5EF4-FFF2-40B4-BE49-F238E27FC236}">
                <a16:creationId xmlns:a16="http://schemas.microsoft.com/office/drawing/2014/main" id="{2DB09C03-6DF2-46E2-870D-516BA0D58BAC}"/>
              </a:ext>
            </a:extLst>
          </p:cNvPr>
          <p:cNvCxnSpPr>
            <a:cxnSpLocks/>
          </p:cNvCxnSpPr>
          <p:nvPr/>
        </p:nvCxnSpPr>
        <p:spPr>
          <a:xfrm flipH="1" flipV="1">
            <a:off x="4400186" y="4388666"/>
            <a:ext cx="1237583" cy="1361816"/>
          </a:xfrm>
          <a:prstGeom prst="line">
            <a:avLst/>
          </a:prstGeom>
          <a:noFill/>
          <a:ln w="28575" cap="flat" cmpd="sng" algn="ctr">
            <a:solidFill>
              <a:schemeClr val="tx1"/>
            </a:solidFill>
            <a:prstDash val="solid"/>
            <a:miter lim="800000"/>
          </a:ln>
          <a:effectLst/>
        </p:spPr>
      </p:cxnSp>
      <p:cxnSp>
        <p:nvCxnSpPr>
          <p:cNvPr id="78" name="Conector recto 77">
            <a:extLst>
              <a:ext uri="{FF2B5EF4-FFF2-40B4-BE49-F238E27FC236}">
                <a16:creationId xmlns:a16="http://schemas.microsoft.com/office/drawing/2014/main" id="{B03C085C-F2E4-4100-B378-85AB47767CAB}"/>
              </a:ext>
            </a:extLst>
          </p:cNvPr>
          <p:cNvCxnSpPr>
            <a:cxnSpLocks/>
          </p:cNvCxnSpPr>
          <p:nvPr/>
        </p:nvCxnSpPr>
        <p:spPr>
          <a:xfrm flipV="1">
            <a:off x="2989055" y="4388665"/>
            <a:ext cx="1288379" cy="1212577"/>
          </a:xfrm>
          <a:prstGeom prst="line">
            <a:avLst/>
          </a:prstGeom>
          <a:noFill/>
          <a:ln w="28575" cap="flat" cmpd="sng" algn="ctr">
            <a:solidFill>
              <a:schemeClr val="tx1"/>
            </a:solidFill>
            <a:prstDash val="solid"/>
            <a:miter lim="800000"/>
          </a:ln>
          <a:effectLst/>
        </p:spPr>
      </p:cxnSp>
      <p:cxnSp>
        <p:nvCxnSpPr>
          <p:cNvPr id="79" name="Conector recto 78">
            <a:extLst>
              <a:ext uri="{FF2B5EF4-FFF2-40B4-BE49-F238E27FC236}">
                <a16:creationId xmlns:a16="http://schemas.microsoft.com/office/drawing/2014/main" id="{049AAFA4-A43E-4D10-9FDC-8665D3BB18B5}"/>
              </a:ext>
            </a:extLst>
          </p:cNvPr>
          <p:cNvCxnSpPr>
            <a:cxnSpLocks/>
          </p:cNvCxnSpPr>
          <p:nvPr/>
        </p:nvCxnSpPr>
        <p:spPr>
          <a:xfrm>
            <a:off x="2613980" y="4026460"/>
            <a:ext cx="1786204" cy="362205"/>
          </a:xfrm>
          <a:prstGeom prst="line">
            <a:avLst/>
          </a:prstGeom>
          <a:noFill/>
          <a:ln w="28575" cap="flat" cmpd="sng" algn="ctr">
            <a:solidFill>
              <a:schemeClr val="tx1"/>
            </a:solidFill>
            <a:prstDash val="solid"/>
            <a:miter lim="800000"/>
          </a:ln>
          <a:effectLst/>
        </p:spPr>
      </p:cxnSp>
      <p:pic>
        <p:nvPicPr>
          <p:cNvPr id="80" name="Picture 2" descr="internet switch, router, modem icon png">
            <a:extLst>
              <a:ext uri="{FF2B5EF4-FFF2-40B4-BE49-F238E27FC236}">
                <a16:creationId xmlns:a16="http://schemas.microsoft.com/office/drawing/2014/main" id="{662A11C7-A344-4271-89FF-9EC083751724}"/>
              </a:ext>
            </a:extLst>
          </p:cNvPr>
          <p:cNvPicPr>
            <a:picLocks noChangeAspect="1" noChangeArrowheads="1"/>
          </p:cNvPicPr>
          <p:nvPr/>
        </p:nvPicPr>
        <p:blipFill>
          <a:blip r:embed="rId3" cstate="print">
            <a:duotone>
              <a:prstClr val="black"/>
              <a:srgbClr val="5B9BD5">
                <a:tint val="45000"/>
                <a:satMod val="400000"/>
              </a:srgbClr>
            </a:duotone>
            <a:extLst>
              <a:ext uri="{28A0092B-C50C-407E-A947-70E740481C1C}">
                <a14:useLocalDpi xmlns:a14="http://schemas.microsoft.com/office/drawing/2010/main" val="0"/>
              </a:ext>
            </a:extLst>
          </a:blip>
          <a:srcRect/>
          <a:stretch>
            <a:fillRect/>
          </a:stretch>
        </p:blipFill>
        <p:spPr bwMode="auto">
          <a:xfrm>
            <a:off x="3455031" y="4026460"/>
            <a:ext cx="1613528" cy="806764"/>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6" descr="Imagen relacionada">
            <a:extLst>
              <a:ext uri="{FF2B5EF4-FFF2-40B4-BE49-F238E27FC236}">
                <a16:creationId xmlns:a16="http://schemas.microsoft.com/office/drawing/2014/main" id="{489F45A3-3B84-4659-8E85-E8108D95F646}"/>
              </a:ext>
            </a:extLst>
          </p:cNvPr>
          <p:cNvPicPr>
            <a:picLocks noChangeAspect="1" noChangeArrowheads="1"/>
          </p:cNvPicPr>
          <p:nvPr/>
        </p:nvPicPr>
        <p:blipFill>
          <a:blip r:embed="rId4" cstate="print">
            <a:duotone>
              <a:prstClr val="black"/>
              <a:srgbClr val="70AD47">
                <a:tint val="45000"/>
                <a:satMod val="400000"/>
              </a:srgbClr>
            </a:duotone>
            <a:extLst>
              <a:ext uri="{28A0092B-C50C-407E-A947-70E740481C1C}">
                <a14:useLocalDpi xmlns:a14="http://schemas.microsoft.com/office/drawing/2010/main" val="0"/>
              </a:ext>
            </a:extLst>
          </a:blip>
          <a:srcRect/>
          <a:stretch>
            <a:fillRect/>
          </a:stretch>
        </p:blipFill>
        <p:spPr bwMode="auto">
          <a:xfrm>
            <a:off x="1868364" y="3560593"/>
            <a:ext cx="1161979" cy="1161979"/>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6" descr="Imagen relacionada">
            <a:extLst>
              <a:ext uri="{FF2B5EF4-FFF2-40B4-BE49-F238E27FC236}">
                <a16:creationId xmlns:a16="http://schemas.microsoft.com/office/drawing/2014/main" id="{F0A17C60-B2F8-478C-82BB-1B4BA2226CFA}"/>
              </a:ext>
            </a:extLst>
          </p:cNvPr>
          <p:cNvPicPr>
            <a:picLocks noChangeAspect="1" noChangeArrowheads="1"/>
          </p:cNvPicPr>
          <p:nvPr/>
        </p:nvPicPr>
        <p:blipFill>
          <a:blip r:embed="rId4" cstate="print">
            <a:duotone>
              <a:prstClr val="black"/>
              <a:srgbClr val="70AD47">
                <a:tint val="45000"/>
                <a:satMod val="400000"/>
              </a:srgbClr>
            </a:duotone>
            <a:extLst>
              <a:ext uri="{28A0092B-C50C-407E-A947-70E740481C1C}">
                <a14:useLocalDpi xmlns:a14="http://schemas.microsoft.com/office/drawing/2010/main" val="0"/>
              </a:ext>
            </a:extLst>
          </a:blip>
          <a:srcRect/>
          <a:stretch>
            <a:fillRect/>
          </a:stretch>
        </p:blipFill>
        <p:spPr bwMode="auto">
          <a:xfrm>
            <a:off x="2380295" y="5210188"/>
            <a:ext cx="1161979" cy="1161979"/>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6" descr="Imagen relacionada">
            <a:extLst>
              <a:ext uri="{FF2B5EF4-FFF2-40B4-BE49-F238E27FC236}">
                <a16:creationId xmlns:a16="http://schemas.microsoft.com/office/drawing/2014/main" id="{0DF0C282-207B-4380-BF34-382B0C978A5D}"/>
              </a:ext>
            </a:extLst>
          </p:cNvPr>
          <p:cNvPicPr>
            <a:picLocks noChangeAspect="1" noChangeArrowheads="1"/>
          </p:cNvPicPr>
          <p:nvPr/>
        </p:nvPicPr>
        <p:blipFill>
          <a:blip r:embed="rId4" cstate="print">
            <a:duotone>
              <a:prstClr val="black"/>
              <a:srgbClr val="70AD47">
                <a:tint val="45000"/>
                <a:satMod val="400000"/>
              </a:srgbClr>
            </a:duotone>
            <a:extLst>
              <a:ext uri="{28A0092B-C50C-407E-A947-70E740481C1C}">
                <a14:useLocalDpi xmlns:a14="http://schemas.microsoft.com/office/drawing/2010/main" val="0"/>
              </a:ext>
            </a:extLst>
          </a:blip>
          <a:srcRect/>
          <a:stretch>
            <a:fillRect/>
          </a:stretch>
        </p:blipFill>
        <p:spPr bwMode="auto">
          <a:xfrm>
            <a:off x="5167872" y="5442384"/>
            <a:ext cx="1161979" cy="1161979"/>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8" descr="Resultado de imagen para notebook icon blue">
            <a:extLst>
              <a:ext uri="{FF2B5EF4-FFF2-40B4-BE49-F238E27FC236}">
                <a16:creationId xmlns:a16="http://schemas.microsoft.com/office/drawing/2014/main" id="{8DA41EB5-005B-4319-9CF8-DF63516CD2C5}"/>
              </a:ext>
            </a:extLst>
          </p:cNvPr>
          <p:cNvPicPr>
            <a:picLocks noChangeAspect="1" noChangeArrowheads="1"/>
          </p:cNvPicPr>
          <p:nvPr/>
        </p:nvPicPr>
        <p:blipFill>
          <a:blip r:embed="rId5" cstate="print">
            <a:duotone>
              <a:srgbClr val="ED7D31">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5637769" y="3391087"/>
            <a:ext cx="1359995" cy="1270745"/>
          </a:xfrm>
          <a:prstGeom prst="rect">
            <a:avLst/>
          </a:prstGeom>
          <a:noFill/>
          <a:extLst>
            <a:ext uri="{909E8E84-426E-40DD-AFC4-6F175D3DCCD1}">
              <a14:hiddenFill xmlns:a14="http://schemas.microsoft.com/office/drawing/2010/main">
                <a:solidFill>
                  <a:srgbClr val="FFFFFF"/>
                </a:solidFill>
              </a14:hiddenFill>
            </a:ext>
          </a:extLst>
        </p:spPr>
      </p:pic>
      <p:sp>
        <p:nvSpPr>
          <p:cNvPr id="85" name="Rectángulo 84">
            <a:extLst>
              <a:ext uri="{FF2B5EF4-FFF2-40B4-BE49-F238E27FC236}">
                <a16:creationId xmlns:a16="http://schemas.microsoft.com/office/drawing/2014/main" id="{79686E51-DF73-4B20-BCCE-F87C9BDFEE7C}"/>
              </a:ext>
            </a:extLst>
          </p:cNvPr>
          <p:cNvSpPr/>
          <p:nvPr/>
        </p:nvSpPr>
        <p:spPr>
          <a:xfrm>
            <a:off x="7225430" y="3470640"/>
            <a:ext cx="456776"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P1</a:t>
            </a:r>
          </a:p>
        </p:txBody>
      </p:sp>
      <p:sp>
        <p:nvSpPr>
          <p:cNvPr id="86" name="Rectángulo 85">
            <a:extLst>
              <a:ext uri="{FF2B5EF4-FFF2-40B4-BE49-F238E27FC236}">
                <a16:creationId xmlns:a16="http://schemas.microsoft.com/office/drawing/2014/main" id="{45E88F24-9F04-4984-950E-7288F6FF0968}"/>
              </a:ext>
            </a:extLst>
          </p:cNvPr>
          <p:cNvSpPr/>
          <p:nvPr/>
        </p:nvSpPr>
        <p:spPr>
          <a:xfrm>
            <a:off x="553175" y="4434060"/>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P4</a:t>
            </a:r>
          </a:p>
        </p:txBody>
      </p:sp>
      <p:sp>
        <p:nvSpPr>
          <p:cNvPr id="87" name="Rectángulo 86">
            <a:extLst>
              <a:ext uri="{FF2B5EF4-FFF2-40B4-BE49-F238E27FC236}">
                <a16:creationId xmlns:a16="http://schemas.microsoft.com/office/drawing/2014/main" id="{C54A79B8-CE91-45A9-9BA5-B79071104104}"/>
              </a:ext>
            </a:extLst>
          </p:cNvPr>
          <p:cNvSpPr/>
          <p:nvPr/>
        </p:nvSpPr>
        <p:spPr>
          <a:xfrm>
            <a:off x="545847" y="3655585"/>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P2</a:t>
            </a:r>
          </a:p>
        </p:txBody>
      </p:sp>
      <p:sp>
        <p:nvSpPr>
          <p:cNvPr id="88" name="Rectángulo 87">
            <a:extLst>
              <a:ext uri="{FF2B5EF4-FFF2-40B4-BE49-F238E27FC236}">
                <a16:creationId xmlns:a16="http://schemas.microsoft.com/office/drawing/2014/main" id="{60FC06F1-05CC-41B0-8138-9BBF8A24BBB2}"/>
              </a:ext>
            </a:extLst>
          </p:cNvPr>
          <p:cNvSpPr/>
          <p:nvPr/>
        </p:nvSpPr>
        <p:spPr>
          <a:xfrm>
            <a:off x="1237191" y="3655585"/>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a:solidFill>
                  <a:prstClr val="white"/>
                </a:solidFill>
              </a:rPr>
              <a:t>P3</a:t>
            </a:r>
            <a:endParaRPr lang="en-US" sz="1900" kern="0" dirty="0">
              <a:solidFill>
                <a:prstClr val="white"/>
              </a:solidFill>
            </a:endParaRPr>
          </a:p>
        </p:txBody>
      </p:sp>
      <p:sp>
        <p:nvSpPr>
          <p:cNvPr id="89" name="Rectángulo 88">
            <a:extLst>
              <a:ext uri="{FF2B5EF4-FFF2-40B4-BE49-F238E27FC236}">
                <a16:creationId xmlns:a16="http://schemas.microsoft.com/office/drawing/2014/main" id="{21226E52-E0ED-4273-A365-43C17CD32F19}"/>
              </a:ext>
            </a:extLst>
          </p:cNvPr>
          <p:cNvSpPr/>
          <p:nvPr/>
        </p:nvSpPr>
        <p:spPr>
          <a:xfrm>
            <a:off x="1237191" y="4434060"/>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P5</a:t>
            </a:r>
          </a:p>
        </p:txBody>
      </p:sp>
      <p:sp>
        <p:nvSpPr>
          <p:cNvPr id="90" name="Rectángulo 89">
            <a:extLst>
              <a:ext uri="{FF2B5EF4-FFF2-40B4-BE49-F238E27FC236}">
                <a16:creationId xmlns:a16="http://schemas.microsoft.com/office/drawing/2014/main" id="{D035E805-D401-431D-85E5-E7DA43A753F4}"/>
              </a:ext>
            </a:extLst>
          </p:cNvPr>
          <p:cNvSpPr/>
          <p:nvPr/>
        </p:nvSpPr>
        <p:spPr>
          <a:xfrm>
            <a:off x="1037138" y="6220859"/>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P8</a:t>
            </a:r>
          </a:p>
        </p:txBody>
      </p:sp>
      <p:sp>
        <p:nvSpPr>
          <p:cNvPr id="91" name="Rectángulo 90">
            <a:extLst>
              <a:ext uri="{FF2B5EF4-FFF2-40B4-BE49-F238E27FC236}">
                <a16:creationId xmlns:a16="http://schemas.microsoft.com/office/drawing/2014/main" id="{4159F160-FD15-4274-8096-91B88B6AD3E2}"/>
              </a:ext>
            </a:extLst>
          </p:cNvPr>
          <p:cNvSpPr/>
          <p:nvPr/>
        </p:nvSpPr>
        <p:spPr>
          <a:xfrm>
            <a:off x="1029810" y="5442384"/>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P6</a:t>
            </a:r>
          </a:p>
        </p:txBody>
      </p:sp>
      <p:sp>
        <p:nvSpPr>
          <p:cNvPr id="92" name="Rectángulo 91">
            <a:extLst>
              <a:ext uri="{FF2B5EF4-FFF2-40B4-BE49-F238E27FC236}">
                <a16:creationId xmlns:a16="http://schemas.microsoft.com/office/drawing/2014/main" id="{5A716E13-01F3-457F-8239-FBDAC35BB8FA}"/>
              </a:ext>
            </a:extLst>
          </p:cNvPr>
          <p:cNvSpPr/>
          <p:nvPr/>
        </p:nvSpPr>
        <p:spPr>
          <a:xfrm>
            <a:off x="1721154" y="5442384"/>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P7</a:t>
            </a:r>
          </a:p>
        </p:txBody>
      </p:sp>
      <p:sp>
        <p:nvSpPr>
          <p:cNvPr id="93" name="Rectángulo 92">
            <a:extLst>
              <a:ext uri="{FF2B5EF4-FFF2-40B4-BE49-F238E27FC236}">
                <a16:creationId xmlns:a16="http://schemas.microsoft.com/office/drawing/2014/main" id="{14858099-96FA-4427-8982-3544837CE193}"/>
              </a:ext>
            </a:extLst>
          </p:cNvPr>
          <p:cNvSpPr/>
          <p:nvPr/>
        </p:nvSpPr>
        <p:spPr>
          <a:xfrm>
            <a:off x="1721154" y="6220859"/>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P9</a:t>
            </a:r>
          </a:p>
        </p:txBody>
      </p:sp>
      <p:sp>
        <p:nvSpPr>
          <p:cNvPr id="94" name="Rectángulo 93">
            <a:extLst>
              <a:ext uri="{FF2B5EF4-FFF2-40B4-BE49-F238E27FC236}">
                <a16:creationId xmlns:a16="http://schemas.microsoft.com/office/drawing/2014/main" id="{107D2F31-51E4-422B-930B-A8842EF9A139}"/>
              </a:ext>
            </a:extLst>
          </p:cNvPr>
          <p:cNvSpPr/>
          <p:nvPr/>
        </p:nvSpPr>
        <p:spPr>
          <a:xfrm>
            <a:off x="3861031" y="6262363"/>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P12</a:t>
            </a:r>
          </a:p>
        </p:txBody>
      </p:sp>
      <p:sp>
        <p:nvSpPr>
          <p:cNvPr id="95" name="Rectángulo 94">
            <a:extLst>
              <a:ext uri="{FF2B5EF4-FFF2-40B4-BE49-F238E27FC236}">
                <a16:creationId xmlns:a16="http://schemas.microsoft.com/office/drawing/2014/main" id="{5AF58971-8652-4F75-B599-43E0882CFBB2}"/>
              </a:ext>
            </a:extLst>
          </p:cNvPr>
          <p:cNvSpPr/>
          <p:nvPr/>
        </p:nvSpPr>
        <p:spPr>
          <a:xfrm>
            <a:off x="3853703" y="5483888"/>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P10</a:t>
            </a:r>
          </a:p>
        </p:txBody>
      </p:sp>
      <p:sp>
        <p:nvSpPr>
          <p:cNvPr id="96" name="Rectángulo 95">
            <a:extLst>
              <a:ext uri="{FF2B5EF4-FFF2-40B4-BE49-F238E27FC236}">
                <a16:creationId xmlns:a16="http://schemas.microsoft.com/office/drawing/2014/main" id="{69556B78-2483-405A-9325-3A993C78EEDE}"/>
              </a:ext>
            </a:extLst>
          </p:cNvPr>
          <p:cNvSpPr/>
          <p:nvPr/>
        </p:nvSpPr>
        <p:spPr>
          <a:xfrm>
            <a:off x="4545047" y="5483888"/>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P11</a:t>
            </a:r>
          </a:p>
        </p:txBody>
      </p:sp>
      <p:sp>
        <p:nvSpPr>
          <p:cNvPr id="97" name="Rectángulo 96">
            <a:extLst>
              <a:ext uri="{FF2B5EF4-FFF2-40B4-BE49-F238E27FC236}">
                <a16:creationId xmlns:a16="http://schemas.microsoft.com/office/drawing/2014/main" id="{B2208CF3-FA16-4E23-AA68-BCF38FEE2D56}"/>
              </a:ext>
            </a:extLst>
          </p:cNvPr>
          <p:cNvSpPr/>
          <p:nvPr/>
        </p:nvSpPr>
        <p:spPr>
          <a:xfrm>
            <a:off x="4545047" y="6262363"/>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P13</a:t>
            </a:r>
          </a:p>
        </p:txBody>
      </p:sp>
      <p:pic>
        <p:nvPicPr>
          <p:cNvPr id="98" name="Picture 12" descr="Resultado de imagen para server rack icon">
            <a:extLst>
              <a:ext uri="{FF2B5EF4-FFF2-40B4-BE49-F238E27FC236}">
                <a16:creationId xmlns:a16="http://schemas.microsoft.com/office/drawing/2014/main" id="{E4CB224E-900B-42B7-8EF0-095E31DCE380}"/>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flipH="1">
            <a:off x="7731368" y="4207562"/>
            <a:ext cx="2006599" cy="2340057"/>
          </a:xfrm>
          <a:prstGeom prst="rect">
            <a:avLst/>
          </a:prstGeom>
          <a:noFill/>
          <a:extLst>
            <a:ext uri="{909E8E84-426E-40DD-AFC4-6F175D3DCCD1}">
              <a14:hiddenFill xmlns:a14="http://schemas.microsoft.com/office/drawing/2010/main">
                <a:solidFill>
                  <a:srgbClr val="FFFFFF"/>
                </a:solidFill>
              </a14:hiddenFill>
            </a:ext>
          </a:extLst>
        </p:spPr>
      </p:pic>
      <p:sp>
        <p:nvSpPr>
          <p:cNvPr id="99" name="Rectángulo 98">
            <a:extLst>
              <a:ext uri="{FF2B5EF4-FFF2-40B4-BE49-F238E27FC236}">
                <a16:creationId xmlns:a16="http://schemas.microsoft.com/office/drawing/2014/main" id="{9B21E104-C1BC-45FA-898C-435D1240EFD1}"/>
              </a:ext>
            </a:extLst>
          </p:cNvPr>
          <p:cNvSpPr/>
          <p:nvPr/>
        </p:nvSpPr>
        <p:spPr>
          <a:xfrm>
            <a:off x="9864588" y="4371406"/>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P17</a:t>
            </a:r>
          </a:p>
        </p:txBody>
      </p:sp>
      <p:sp>
        <p:nvSpPr>
          <p:cNvPr id="100" name="Rectángulo 99">
            <a:extLst>
              <a:ext uri="{FF2B5EF4-FFF2-40B4-BE49-F238E27FC236}">
                <a16:creationId xmlns:a16="http://schemas.microsoft.com/office/drawing/2014/main" id="{4A5D7D94-4149-4E52-8EB6-6B4CCFC2AA29}"/>
              </a:ext>
            </a:extLst>
          </p:cNvPr>
          <p:cNvSpPr/>
          <p:nvPr/>
        </p:nvSpPr>
        <p:spPr>
          <a:xfrm>
            <a:off x="9857260" y="3592931"/>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P14</a:t>
            </a:r>
          </a:p>
        </p:txBody>
      </p:sp>
      <p:sp>
        <p:nvSpPr>
          <p:cNvPr id="101" name="Rectángulo 100">
            <a:extLst>
              <a:ext uri="{FF2B5EF4-FFF2-40B4-BE49-F238E27FC236}">
                <a16:creationId xmlns:a16="http://schemas.microsoft.com/office/drawing/2014/main" id="{F72084DB-33F1-49A6-9B70-01C3A88E7FC1}"/>
              </a:ext>
            </a:extLst>
          </p:cNvPr>
          <p:cNvSpPr/>
          <p:nvPr/>
        </p:nvSpPr>
        <p:spPr>
          <a:xfrm>
            <a:off x="10548604" y="3592931"/>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P15</a:t>
            </a:r>
          </a:p>
        </p:txBody>
      </p:sp>
      <p:sp>
        <p:nvSpPr>
          <p:cNvPr id="102" name="Rectángulo 101">
            <a:extLst>
              <a:ext uri="{FF2B5EF4-FFF2-40B4-BE49-F238E27FC236}">
                <a16:creationId xmlns:a16="http://schemas.microsoft.com/office/drawing/2014/main" id="{DEAF6B71-68DA-41D0-B695-D7A56CABCFE3}"/>
              </a:ext>
            </a:extLst>
          </p:cNvPr>
          <p:cNvSpPr/>
          <p:nvPr/>
        </p:nvSpPr>
        <p:spPr>
          <a:xfrm>
            <a:off x="10548604" y="4371406"/>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P18</a:t>
            </a:r>
          </a:p>
        </p:txBody>
      </p:sp>
      <p:sp>
        <p:nvSpPr>
          <p:cNvPr id="103" name="Rectángulo 102">
            <a:extLst>
              <a:ext uri="{FF2B5EF4-FFF2-40B4-BE49-F238E27FC236}">
                <a16:creationId xmlns:a16="http://schemas.microsoft.com/office/drawing/2014/main" id="{F92EE965-C877-4BE0-B86B-9136C79627E5}"/>
              </a:ext>
            </a:extLst>
          </p:cNvPr>
          <p:cNvSpPr/>
          <p:nvPr/>
        </p:nvSpPr>
        <p:spPr>
          <a:xfrm>
            <a:off x="9888091" y="5586949"/>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P98</a:t>
            </a:r>
          </a:p>
        </p:txBody>
      </p:sp>
      <p:sp>
        <p:nvSpPr>
          <p:cNvPr id="104" name="Rectángulo 103">
            <a:extLst>
              <a:ext uri="{FF2B5EF4-FFF2-40B4-BE49-F238E27FC236}">
                <a16:creationId xmlns:a16="http://schemas.microsoft.com/office/drawing/2014/main" id="{CDE82F5E-C7E4-4A31-9494-5351516A230C}"/>
              </a:ext>
            </a:extLst>
          </p:cNvPr>
          <p:cNvSpPr/>
          <p:nvPr/>
        </p:nvSpPr>
        <p:spPr>
          <a:xfrm>
            <a:off x="10572107" y="5586949"/>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P99</a:t>
            </a:r>
          </a:p>
        </p:txBody>
      </p:sp>
      <p:sp>
        <p:nvSpPr>
          <p:cNvPr id="105" name="Rectángulo 104">
            <a:extLst>
              <a:ext uri="{FF2B5EF4-FFF2-40B4-BE49-F238E27FC236}">
                <a16:creationId xmlns:a16="http://schemas.microsoft.com/office/drawing/2014/main" id="{ECF2EC61-A48B-42F7-9335-A1FF1BD6470C}"/>
              </a:ext>
            </a:extLst>
          </p:cNvPr>
          <p:cNvSpPr/>
          <p:nvPr/>
        </p:nvSpPr>
        <p:spPr>
          <a:xfrm>
            <a:off x="9864588" y="5061775"/>
            <a:ext cx="514279" cy="272225"/>
          </a:xfrm>
          <a:prstGeom prst="rect">
            <a:avLst/>
          </a:prstGeom>
          <a:noFill/>
          <a:ln w="12700" cap="flat" cmpd="sng" algn="ctr">
            <a:no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effectLst/>
                <a:uLnTx/>
                <a:uFillTx/>
                <a:latin typeface="Calibri" panose="020F0502020204030204"/>
                <a:ea typeface="+mn-ea"/>
                <a:cs typeface="+mn-cs"/>
              </a:rPr>
              <a:t>…</a:t>
            </a:r>
          </a:p>
        </p:txBody>
      </p:sp>
      <p:sp>
        <p:nvSpPr>
          <p:cNvPr id="106" name="Rectángulo 105">
            <a:extLst>
              <a:ext uri="{FF2B5EF4-FFF2-40B4-BE49-F238E27FC236}">
                <a16:creationId xmlns:a16="http://schemas.microsoft.com/office/drawing/2014/main" id="{1EF384DD-2CC8-498E-A612-F59F97BBEEDE}"/>
              </a:ext>
            </a:extLst>
          </p:cNvPr>
          <p:cNvSpPr/>
          <p:nvPr/>
        </p:nvSpPr>
        <p:spPr>
          <a:xfrm>
            <a:off x="11239948" y="3602268"/>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P16</a:t>
            </a:r>
          </a:p>
        </p:txBody>
      </p:sp>
      <p:sp>
        <p:nvSpPr>
          <p:cNvPr id="107" name="Rectángulo 106">
            <a:extLst>
              <a:ext uri="{FF2B5EF4-FFF2-40B4-BE49-F238E27FC236}">
                <a16:creationId xmlns:a16="http://schemas.microsoft.com/office/drawing/2014/main" id="{125B6ADF-203B-4BE2-A943-1CC9E7C57BA5}"/>
              </a:ext>
            </a:extLst>
          </p:cNvPr>
          <p:cNvSpPr/>
          <p:nvPr/>
        </p:nvSpPr>
        <p:spPr>
          <a:xfrm>
            <a:off x="11239948" y="4380743"/>
            <a:ext cx="514279" cy="533188"/>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p>
            <a:pPr algn="ctr" defTabSz="914400"/>
            <a:r>
              <a:rPr lang="en-US" sz="1900" kern="0" dirty="0">
                <a:solidFill>
                  <a:prstClr val="white"/>
                </a:solidFill>
              </a:rPr>
              <a:t>P19</a:t>
            </a:r>
          </a:p>
        </p:txBody>
      </p:sp>
      <p:sp>
        <p:nvSpPr>
          <p:cNvPr id="3" name="Título 2">
            <a:extLst>
              <a:ext uri="{FF2B5EF4-FFF2-40B4-BE49-F238E27FC236}">
                <a16:creationId xmlns:a16="http://schemas.microsoft.com/office/drawing/2014/main" id="{7160ABC4-6C18-93BC-E082-DEC698DF6334}"/>
              </a:ext>
            </a:extLst>
          </p:cNvPr>
          <p:cNvSpPr>
            <a:spLocks noGrp="1"/>
          </p:cNvSpPr>
          <p:nvPr>
            <p:ph type="title"/>
          </p:nvPr>
        </p:nvSpPr>
        <p:spPr/>
        <p:txBody>
          <a:bodyPr/>
          <a:lstStyle/>
          <a:p>
            <a:r>
              <a:rPr lang="es-AR" dirty="0"/>
              <a:t>procesos</a:t>
            </a:r>
          </a:p>
        </p:txBody>
      </p:sp>
    </p:spTree>
    <p:extLst>
      <p:ext uri="{BB962C8B-B14F-4D97-AF65-F5344CB8AC3E}">
        <p14:creationId xmlns:p14="http://schemas.microsoft.com/office/powerpoint/2010/main" val="169909127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2"/>
          <p:cNvSpPr txBox="1">
            <a:spLocks/>
          </p:cNvSpPr>
          <p:nvPr/>
        </p:nvSpPr>
        <p:spPr>
          <a:xfrm>
            <a:off x="684212" y="1676400"/>
            <a:ext cx="10744200" cy="24384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endParaRPr lang="es-ES" sz="3200"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r>
              <a:rPr lang="es-ES" sz="3200" i="1" spc="300" dirty="0">
                <a:ln w="15875">
                  <a:solidFill>
                    <a:srgbClr val="99CCFF"/>
                  </a:solidFill>
                </a:ln>
                <a:solidFill>
                  <a:srgbClr val="99CCFF"/>
                </a:solidFill>
                <a:effectLst>
                  <a:glow rad="114300">
                    <a:srgbClr val="99CCFF">
                      <a:alpha val="40000"/>
                    </a:srgbClr>
                  </a:glow>
                </a:effectLst>
              </a:rPr>
              <a:t>o</a:t>
            </a:r>
            <a:endParaRPr lang="es-ES" sz="2600" i="1" spc="300" dirty="0">
              <a:ln w="15875">
                <a:solidFill>
                  <a:srgbClr val="99CCFF"/>
                </a:solidFill>
              </a:ln>
              <a:solidFill>
                <a:srgbClr val="99CCFF"/>
              </a:solidFill>
              <a:effectLst>
                <a:glow rad="114300">
                  <a:srgbClr val="99CCFF">
                    <a:alpha val="40000"/>
                  </a:srgbClr>
                </a:glow>
              </a:effectLst>
            </a:endParaRPr>
          </a:p>
        </p:txBody>
      </p:sp>
      <p:sp>
        <p:nvSpPr>
          <p:cNvPr id="7" name="Marcador de contenido 2"/>
          <p:cNvSpPr txBox="1">
            <a:spLocks/>
          </p:cNvSpPr>
          <p:nvPr/>
        </p:nvSpPr>
        <p:spPr>
          <a:xfrm>
            <a:off x="836612" y="2153412"/>
            <a:ext cx="10744200" cy="970788"/>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r>
              <a:rPr lang="es-ES" sz="2800" dirty="0">
                <a:latin typeface="+mj-lt"/>
                <a:ea typeface="+mj-ea"/>
                <a:cs typeface="+mj-cs"/>
              </a:rPr>
              <a:t>La comunicación por nodos se realiza por SSL.</a:t>
            </a:r>
          </a:p>
          <a:p>
            <a:pPr marL="274320" lvl="1" indent="0">
              <a:lnSpc>
                <a:spcPct val="100000"/>
              </a:lnSpc>
              <a:buNone/>
            </a:pPr>
            <a:r>
              <a:rPr lang="es-ES" sz="2800" dirty="0">
                <a:latin typeface="+mj-lt"/>
                <a:ea typeface="+mj-ea"/>
                <a:cs typeface="+mj-cs"/>
              </a:rPr>
              <a:t>El programa paralelo debe existir en cada nodo.</a:t>
            </a:r>
          </a:p>
        </p:txBody>
      </p:sp>
      <p:pic>
        <p:nvPicPr>
          <p:cNvPr id="5" name="Imagen 4"/>
          <p:cNvPicPr>
            <a:picLocks noChangeAspect="1"/>
          </p:cNvPicPr>
          <p:nvPr/>
        </p:nvPicPr>
        <p:blipFill>
          <a:blip r:embed="rId3"/>
          <a:stretch>
            <a:fillRect/>
          </a:stretch>
        </p:blipFill>
        <p:spPr>
          <a:xfrm>
            <a:off x="3318901" y="3215948"/>
            <a:ext cx="5551021" cy="3412666"/>
          </a:xfrm>
          <a:prstGeom prst="rect">
            <a:avLst/>
          </a:prstGeom>
          <a:ln w="25400"/>
        </p:spPr>
        <p:style>
          <a:lnRef idx="2">
            <a:schemeClr val="accent1"/>
          </a:lnRef>
          <a:fillRef idx="1">
            <a:schemeClr val="lt1"/>
          </a:fillRef>
          <a:effectRef idx="0">
            <a:schemeClr val="accent1"/>
          </a:effectRef>
          <a:fontRef idx="minor">
            <a:schemeClr val="dk1"/>
          </a:fontRef>
        </p:style>
      </p:pic>
      <p:sp>
        <p:nvSpPr>
          <p:cNvPr id="3" name="Título 2">
            <a:extLst>
              <a:ext uri="{FF2B5EF4-FFF2-40B4-BE49-F238E27FC236}">
                <a16:creationId xmlns:a16="http://schemas.microsoft.com/office/drawing/2014/main" id="{CF6B52A0-B124-7F76-505D-1BEFAF8B8344}"/>
              </a:ext>
            </a:extLst>
          </p:cNvPr>
          <p:cNvSpPr>
            <a:spLocks noGrp="1"/>
          </p:cNvSpPr>
          <p:nvPr>
            <p:ph type="title"/>
          </p:nvPr>
        </p:nvSpPr>
        <p:spPr/>
        <p:txBody>
          <a:bodyPr/>
          <a:lstStyle/>
          <a:p>
            <a:r>
              <a:rPr lang="es-AR" dirty="0"/>
              <a:t>comunicación</a:t>
            </a:r>
          </a:p>
        </p:txBody>
      </p:sp>
    </p:spTree>
    <p:extLst>
      <p:ext uri="{BB962C8B-B14F-4D97-AF65-F5344CB8AC3E}">
        <p14:creationId xmlns:p14="http://schemas.microsoft.com/office/powerpoint/2010/main" val="2034355705"/>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BAEF772-7CA1-56B0-3836-7975C1692569}"/>
              </a:ext>
            </a:extLst>
          </p:cNvPr>
          <p:cNvSpPr>
            <a:spLocks noGrp="1"/>
          </p:cNvSpPr>
          <p:nvPr>
            <p:ph idx="1"/>
          </p:nvPr>
        </p:nvSpPr>
        <p:spPr>
          <a:xfrm>
            <a:off x="1522412" y="2286000"/>
            <a:ext cx="9144000" cy="1143000"/>
          </a:xfrm>
        </p:spPr>
        <p:txBody>
          <a:bodyPr>
            <a:normAutofit/>
          </a:bodyPr>
          <a:lstStyle/>
          <a:p>
            <a:pPr marL="0" indent="0">
              <a:buNone/>
            </a:pPr>
            <a:r>
              <a:rPr lang="es-AR" b="1" u="sng" dirty="0"/>
              <a:t>Comunicadores</a:t>
            </a:r>
            <a:r>
              <a:rPr lang="es-AR" dirty="0"/>
              <a:t>:</a:t>
            </a:r>
          </a:p>
          <a:p>
            <a:pPr marL="0" indent="0">
              <a:buNone/>
            </a:pPr>
            <a:r>
              <a:rPr lang="es-AR" sz="2000" dirty="0"/>
              <a:t>Objetos que ofrecen un </a:t>
            </a:r>
            <a:r>
              <a:rPr lang="es-AR" sz="2000" b="1" dirty="0"/>
              <a:t>contexto</a:t>
            </a:r>
            <a:r>
              <a:rPr lang="es-AR" sz="2000" dirty="0"/>
              <a:t> de comunicación para todos los procesos de un mismo </a:t>
            </a:r>
            <a:r>
              <a:rPr lang="es-AR" sz="2000" b="1" dirty="0"/>
              <a:t>grupo</a:t>
            </a:r>
            <a:r>
              <a:rPr lang="es-AR" sz="2000" dirty="0"/>
              <a:t>.</a:t>
            </a:r>
          </a:p>
          <a:p>
            <a:pPr marL="0" indent="0">
              <a:buNone/>
            </a:pPr>
            <a:endParaRPr lang="es-AR" dirty="0"/>
          </a:p>
        </p:txBody>
      </p:sp>
      <p:pic>
        <p:nvPicPr>
          <p:cNvPr id="6" name="Imagen 5">
            <a:extLst>
              <a:ext uri="{FF2B5EF4-FFF2-40B4-BE49-F238E27FC236}">
                <a16:creationId xmlns:a16="http://schemas.microsoft.com/office/drawing/2014/main" id="{51A5A0B1-33E5-4C24-FFDB-63E6BD45FEFF}"/>
              </a:ext>
            </a:extLst>
          </p:cNvPr>
          <p:cNvPicPr>
            <a:picLocks noChangeAspect="1"/>
          </p:cNvPicPr>
          <p:nvPr/>
        </p:nvPicPr>
        <p:blipFill>
          <a:blip r:embed="rId2"/>
          <a:stretch>
            <a:fillRect/>
          </a:stretch>
        </p:blipFill>
        <p:spPr>
          <a:xfrm>
            <a:off x="3617912" y="3454138"/>
            <a:ext cx="4953000" cy="3276469"/>
          </a:xfrm>
          <a:prstGeom prst="rect">
            <a:avLst/>
          </a:prstGeom>
          <a:ln w="25400"/>
        </p:spPr>
        <p:style>
          <a:lnRef idx="2">
            <a:schemeClr val="accent1"/>
          </a:lnRef>
          <a:fillRef idx="1">
            <a:schemeClr val="lt1"/>
          </a:fillRef>
          <a:effectRef idx="0">
            <a:schemeClr val="accent1"/>
          </a:effectRef>
          <a:fontRef idx="minor">
            <a:schemeClr val="dk1"/>
          </a:fontRef>
        </p:style>
      </p:pic>
      <p:sp>
        <p:nvSpPr>
          <p:cNvPr id="2" name="Título 2">
            <a:extLst>
              <a:ext uri="{FF2B5EF4-FFF2-40B4-BE49-F238E27FC236}">
                <a16:creationId xmlns:a16="http://schemas.microsoft.com/office/drawing/2014/main" id="{FD040EAD-E399-361A-FB4F-69AA2BE36BC5}"/>
              </a:ext>
            </a:extLst>
          </p:cNvPr>
          <p:cNvSpPr>
            <a:spLocks noGrp="1"/>
          </p:cNvSpPr>
          <p:nvPr>
            <p:ph type="title"/>
          </p:nvPr>
        </p:nvSpPr>
        <p:spPr>
          <a:xfrm>
            <a:off x="2230555" y="964692"/>
            <a:ext cx="7727715" cy="1188720"/>
          </a:xfrm>
        </p:spPr>
        <p:txBody>
          <a:bodyPr/>
          <a:lstStyle/>
          <a:p>
            <a:r>
              <a:rPr lang="es-AR" dirty="0"/>
              <a:t>comunicadores</a:t>
            </a:r>
          </a:p>
        </p:txBody>
      </p:sp>
    </p:spTree>
    <p:extLst>
      <p:ext uri="{BB962C8B-B14F-4D97-AF65-F5344CB8AC3E}">
        <p14:creationId xmlns:p14="http://schemas.microsoft.com/office/powerpoint/2010/main" val="3666086608"/>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DD5BA5-227C-8D38-476F-F6900CA0A259}"/>
              </a:ext>
            </a:extLst>
          </p:cNvPr>
          <p:cNvSpPr>
            <a:spLocks noGrp="1"/>
          </p:cNvSpPr>
          <p:nvPr>
            <p:ph type="title"/>
          </p:nvPr>
        </p:nvSpPr>
        <p:spPr/>
        <p:txBody>
          <a:bodyPr/>
          <a:lstStyle/>
          <a:p>
            <a:r>
              <a:rPr lang="es-AR" dirty="0"/>
              <a:t>estructura</a:t>
            </a:r>
          </a:p>
        </p:txBody>
      </p:sp>
      <p:sp>
        <p:nvSpPr>
          <p:cNvPr id="4" name="CuadroTexto 3">
            <a:extLst>
              <a:ext uri="{FF2B5EF4-FFF2-40B4-BE49-F238E27FC236}">
                <a16:creationId xmlns:a16="http://schemas.microsoft.com/office/drawing/2014/main" id="{93925841-44F2-2714-D286-80BE2B886D74}"/>
              </a:ext>
            </a:extLst>
          </p:cNvPr>
          <p:cNvSpPr txBox="1"/>
          <p:nvPr/>
        </p:nvSpPr>
        <p:spPr>
          <a:xfrm>
            <a:off x="2239965" y="2395442"/>
            <a:ext cx="7727715" cy="1477328"/>
          </a:xfrm>
          <a:prstGeom prst="rect">
            <a:avLst/>
          </a:prstGeom>
          <a:noFill/>
        </p:spPr>
        <p:txBody>
          <a:bodyPr wrap="square" rtlCol="0">
            <a:spAutoFit/>
          </a:bodyPr>
          <a:lstStyle/>
          <a:p>
            <a:pPr>
              <a:lnSpc>
                <a:spcPct val="90000"/>
              </a:lnSpc>
            </a:pPr>
            <a:r>
              <a:rPr lang="es-AR" sz="2000" u="sng" dirty="0">
                <a:latin typeface="+mj-lt"/>
              </a:rPr>
              <a:t>Formato</a:t>
            </a:r>
            <a:r>
              <a:rPr lang="es-AR" sz="2000" dirty="0">
                <a:latin typeface="+mj-lt"/>
              </a:rPr>
              <a:t>:</a:t>
            </a:r>
          </a:p>
          <a:p>
            <a:pPr>
              <a:lnSpc>
                <a:spcPct val="90000"/>
              </a:lnSpc>
            </a:pPr>
            <a:r>
              <a:rPr lang="es-AR" sz="2000" b="1" dirty="0" err="1">
                <a:latin typeface="+mj-lt"/>
              </a:rPr>
              <a:t>rc</a:t>
            </a:r>
            <a:r>
              <a:rPr lang="es-AR" sz="2000" b="1" dirty="0">
                <a:latin typeface="+mj-lt"/>
              </a:rPr>
              <a:t> = </a:t>
            </a:r>
            <a:r>
              <a:rPr lang="es-AR" sz="2000" b="1" dirty="0" err="1">
                <a:latin typeface="+mj-lt"/>
              </a:rPr>
              <a:t>MPI_Xxxxx</a:t>
            </a:r>
            <a:r>
              <a:rPr lang="es-AR" sz="2000" b="1" dirty="0">
                <a:latin typeface="+mj-lt"/>
              </a:rPr>
              <a:t>(</a:t>
            </a:r>
            <a:r>
              <a:rPr lang="es-AR" sz="2000" b="1" dirty="0" err="1">
                <a:latin typeface="+mj-lt"/>
              </a:rPr>
              <a:t>parameter</a:t>
            </a:r>
            <a:r>
              <a:rPr lang="es-AR" sz="2000" b="1" dirty="0">
                <a:latin typeface="+mj-lt"/>
              </a:rPr>
              <a:t>, …)</a:t>
            </a:r>
          </a:p>
          <a:p>
            <a:pPr>
              <a:lnSpc>
                <a:spcPct val="90000"/>
              </a:lnSpc>
            </a:pPr>
            <a:endParaRPr lang="es-AR" sz="2000" dirty="0">
              <a:latin typeface="+mj-lt"/>
            </a:endParaRPr>
          </a:p>
          <a:p>
            <a:pPr>
              <a:lnSpc>
                <a:spcPct val="90000"/>
              </a:lnSpc>
            </a:pPr>
            <a:r>
              <a:rPr lang="es-AR" sz="2000" u="sng" dirty="0">
                <a:latin typeface="+mj-lt"/>
              </a:rPr>
              <a:t>Librería</a:t>
            </a:r>
            <a:r>
              <a:rPr lang="es-AR" sz="2000" dirty="0">
                <a:latin typeface="+mj-lt"/>
              </a:rPr>
              <a:t>:</a:t>
            </a:r>
          </a:p>
          <a:p>
            <a:pPr>
              <a:lnSpc>
                <a:spcPct val="90000"/>
              </a:lnSpc>
            </a:pPr>
            <a:r>
              <a:rPr lang="es-AR" sz="2000" b="1" dirty="0">
                <a:latin typeface="+mj-lt"/>
              </a:rPr>
              <a:t>#include &lt;</a:t>
            </a:r>
            <a:r>
              <a:rPr lang="es-AR" sz="2000" b="1" dirty="0" err="1">
                <a:latin typeface="+mj-lt"/>
              </a:rPr>
              <a:t>mpi.h</a:t>
            </a:r>
            <a:r>
              <a:rPr lang="es-AR" sz="2000" b="1" dirty="0">
                <a:latin typeface="+mj-lt"/>
              </a:rPr>
              <a:t>&gt;</a:t>
            </a:r>
          </a:p>
        </p:txBody>
      </p:sp>
      <p:graphicFrame>
        <p:nvGraphicFramePr>
          <p:cNvPr id="7" name="Tabla 7">
            <a:extLst>
              <a:ext uri="{FF2B5EF4-FFF2-40B4-BE49-F238E27FC236}">
                <a16:creationId xmlns:a16="http://schemas.microsoft.com/office/drawing/2014/main" id="{C5795F8B-82D1-74A0-70D9-8F30B053D5C8}"/>
              </a:ext>
            </a:extLst>
          </p:cNvPr>
          <p:cNvGraphicFramePr>
            <a:graphicFrameLocks noGrp="1"/>
          </p:cNvGraphicFramePr>
          <p:nvPr>
            <p:extLst>
              <p:ext uri="{D42A27DB-BD31-4B8C-83A1-F6EECF244321}">
                <p14:modId xmlns:p14="http://schemas.microsoft.com/office/powerpoint/2010/main" val="3636237902"/>
              </p:ext>
            </p:extLst>
          </p:nvPr>
        </p:nvGraphicFramePr>
        <p:xfrm>
          <a:off x="1389062" y="4114800"/>
          <a:ext cx="9410700" cy="2559431"/>
        </p:xfrm>
        <a:graphic>
          <a:graphicData uri="http://schemas.openxmlformats.org/drawingml/2006/table">
            <a:tbl>
              <a:tblPr firstRow="1" bandRow="1">
                <a:tableStyleId>{6E25E649-3F16-4E02-A733-19D2CDBF48F0}</a:tableStyleId>
              </a:tblPr>
              <a:tblGrid>
                <a:gridCol w="4705350">
                  <a:extLst>
                    <a:ext uri="{9D8B030D-6E8A-4147-A177-3AD203B41FA5}">
                      <a16:colId xmlns:a16="http://schemas.microsoft.com/office/drawing/2014/main" val="3017779649"/>
                    </a:ext>
                  </a:extLst>
                </a:gridCol>
                <a:gridCol w="4705350">
                  <a:extLst>
                    <a:ext uri="{9D8B030D-6E8A-4147-A177-3AD203B41FA5}">
                      <a16:colId xmlns:a16="http://schemas.microsoft.com/office/drawing/2014/main" val="1720836438"/>
                    </a:ext>
                  </a:extLst>
                </a:gridCol>
              </a:tblGrid>
              <a:tr h="311604">
                <a:tc>
                  <a:txBody>
                    <a:bodyPr/>
                    <a:lstStyle/>
                    <a:p>
                      <a:r>
                        <a:rPr lang="es-AR" dirty="0"/>
                        <a:t>Rutinas</a:t>
                      </a:r>
                    </a:p>
                  </a:txBody>
                  <a:tcPr/>
                </a:tc>
                <a:tc>
                  <a:txBody>
                    <a:bodyPr/>
                    <a:lstStyle/>
                    <a:p>
                      <a:r>
                        <a:rPr lang="es-AR" dirty="0"/>
                        <a:t>Descripción</a:t>
                      </a:r>
                    </a:p>
                  </a:txBody>
                  <a:tcPr/>
                </a:tc>
                <a:extLst>
                  <a:ext uri="{0D108BD9-81ED-4DB2-BD59-A6C34878D82A}">
                    <a16:rowId xmlns:a16="http://schemas.microsoft.com/office/drawing/2014/main" val="2847663815"/>
                  </a:ext>
                </a:extLst>
              </a:tr>
              <a:tr h="311604">
                <a:tc>
                  <a:txBody>
                    <a:bodyPr/>
                    <a:lstStyle/>
                    <a:p>
                      <a:r>
                        <a:rPr lang="es-AR" dirty="0" err="1"/>
                        <a:t>MPI_Init</a:t>
                      </a:r>
                      <a:endParaRPr lang="es-AR" dirty="0"/>
                    </a:p>
                  </a:txBody>
                  <a:tcPr/>
                </a:tc>
                <a:tc>
                  <a:txBody>
                    <a:bodyPr/>
                    <a:lstStyle/>
                    <a:p>
                      <a:r>
                        <a:rPr lang="es-AR" dirty="0"/>
                        <a:t>Inicializa el entorno MPI</a:t>
                      </a:r>
                    </a:p>
                  </a:txBody>
                  <a:tcPr/>
                </a:tc>
                <a:extLst>
                  <a:ext uri="{0D108BD9-81ED-4DB2-BD59-A6C34878D82A}">
                    <a16:rowId xmlns:a16="http://schemas.microsoft.com/office/drawing/2014/main" val="2297037139"/>
                  </a:ext>
                </a:extLst>
              </a:tr>
              <a:tr h="311604">
                <a:tc>
                  <a:txBody>
                    <a:bodyPr/>
                    <a:lstStyle/>
                    <a:p>
                      <a:r>
                        <a:rPr lang="es-AR" dirty="0" err="1"/>
                        <a:t>MPI_Comm_size</a:t>
                      </a:r>
                      <a:endParaRPr lang="es-AR" dirty="0"/>
                    </a:p>
                  </a:txBody>
                  <a:tcPr/>
                </a:tc>
                <a:tc>
                  <a:txBody>
                    <a:bodyPr/>
                    <a:lstStyle/>
                    <a:p>
                      <a:r>
                        <a:rPr lang="es-AR" dirty="0"/>
                        <a:t>Devuelve el número de procesos</a:t>
                      </a:r>
                    </a:p>
                  </a:txBody>
                  <a:tcPr/>
                </a:tc>
                <a:extLst>
                  <a:ext uri="{0D108BD9-81ED-4DB2-BD59-A6C34878D82A}">
                    <a16:rowId xmlns:a16="http://schemas.microsoft.com/office/drawing/2014/main" val="2093583993"/>
                  </a:ext>
                </a:extLst>
              </a:tr>
              <a:tr h="311604">
                <a:tc>
                  <a:txBody>
                    <a:bodyPr/>
                    <a:lstStyle/>
                    <a:p>
                      <a:r>
                        <a:rPr lang="es-AR" dirty="0" err="1"/>
                        <a:t>MPI_Comm_rank</a:t>
                      </a:r>
                      <a:endParaRPr lang="es-AR" dirty="0"/>
                    </a:p>
                  </a:txBody>
                  <a:tcPr/>
                </a:tc>
                <a:tc>
                  <a:txBody>
                    <a:bodyPr/>
                    <a:lstStyle/>
                    <a:p>
                      <a:r>
                        <a:rPr lang="es-AR" dirty="0"/>
                        <a:t>Devuelve el ID del llamador</a:t>
                      </a:r>
                    </a:p>
                  </a:txBody>
                  <a:tcPr/>
                </a:tc>
                <a:extLst>
                  <a:ext uri="{0D108BD9-81ED-4DB2-BD59-A6C34878D82A}">
                    <a16:rowId xmlns:a16="http://schemas.microsoft.com/office/drawing/2014/main" val="3322693172"/>
                  </a:ext>
                </a:extLst>
              </a:tr>
              <a:tr h="311604">
                <a:tc>
                  <a:txBody>
                    <a:bodyPr/>
                    <a:lstStyle/>
                    <a:p>
                      <a:r>
                        <a:rPr lang="es-AR" dirty="0" err="1"/>
                        <a:t>MPI_Finalize</a:t>
                      </a:r>
                      <a:endParaRPr lang="es-AR" dirty="0"/>
                    </a:p>
                  </a:txBody>
                  <a:tcPr/>
                </a:tc>
                <a:tc>
                  <a:txBody>
                    <a:bodyPr/>
                    <a:lstStyle/>
                    <a:p>
                      <a:r>
                        <a:rPr lang="es-AR" dirty="0"/>
                        <a:t>Finaliza el entorno de forma limpia</a:t>
                      </a:r>
                    </a:p>
                  </a:txBody>
                  <a:tcPr/>
                </a:tc>
                <a:extLst>
                  <a:ext uri="{0D108BD9-81ED-4DB2-BD59-A6C34878D82A}">
                    <a16:rowId xmlns:a16="http://schemas.microsoft.com/office/drawing/2014/main" val="578035025"/>
                  </a:ext>
                </a:extLst>
              </a:tr>
              <a:tr h="311604">
                <a:tc>
                  <a:txBody>
                    <a:bodyPr/>
                    <a:lstStyle/>
                    <a:p>
                      <a:r>
                        <a:rPr lang="es-AR" dirty="0" err="1"/>
                        <a:t>MPI_Send</a:t>
                      </a:r>
                      <a:endParaRPr lang="es-AR" dirty="0"/>
                    </a:p>
                  </a:txBody>
                  <a:tcPr/>
                </a:tc>
                <a:tc>
                  <a:txBody>
                    <a:bodyPr/>
                    <a:lstStyle/>
                    <a:p>
                      <a:r>
                        <a:rPr lang="es-AR" dirty="0"/>
                        <a:t>Envía un mensaje</a:t>
                      </a:r>
                    </a:p>
                  </a:txBody>
                  <a:tcPr/>
                </a:tc>
                <a:extLst>
                  <a:ext uri="{0D108BD9-81ED-4DB2-BD59-A6C34878D82A}">
                    <a16:rowId xmlns:a16="http://schemas.microsoft.com/office/drawing/2014/main" val="2133451298"/>
                  </a:ext>
                </a:extLst>
              </a:tr>
              <a:tr h="311604">
                <a:tc>
                  <a:txBody>
                    <a:bodyPr/>
                    <a:lstStyle/>
                    <a:p>
                      <a:r>
                        <a:rPr lang="es-AR" dirty="0" err="1"/>
                        <a:t>MPI_Recv</a:t>
                      </a:r>
                      <a:endParaRPr lang="es-AR" dirty="0"/>
                    </a:p>
                  </a:txBody>
                  <a:tcPr/>
                </a:tc>
                <a:tc>
                  <a:txBody>
                    <a:bodyPr/>
                    <a:lstStyle/>
                    <a:p>
                      <a:r>
                        <a:rPr lang="es-AR" dirty="0"/>
                        <a:t>Recibe un mensaje</a:t>
                      </a:r>
                    </a:p>
                  </a:txBody>
                  <a:tcPr/>
                </a:tc>
                <a:extLst>
                  <a:ext uri="{0D108BD9-81ED-4DB2-BD59-A6C34878D82A}">
                    <a16:rowId xmlns:a16="http://schemas.microsoft.com/office/drawing/2014/main" val="572886978"/>
                  </a:ext>
                </a:extLst>
              </a:tr>
            </a:tbl>
          </a:graphicData>
        </a:graphic>
      </p:graphicFrame>
    </p:spTree>
    <p:extLst>
      <p:ext uri="{BB962C8B-B14F-4D97-AF65-F5344CB8AC3E}">
        <p14:creationId xmlns:p14="http://schemas.microsoft.com/office/powerpoint/2010/main" val="84997850"/>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1C66A3-8B31-975D-6CA8-D91F146BCD69}"/>
              </a:ext>
            </a:extLst>
          </p:cNvPr>
          <p:cNvSpPr>
            <a:spLocks noGrp="1"/>
          </p:cNvSpPr>
          <p:nvPr>
            <p:ph type="title"/>
          </p:nvPr>
        </p:nvSpPr>
        <p:spPr/>
        <p:txBody>
          <a:bodyPr/>
          <a:lstStyle/>
          <a:p>
            <a:r>
              <a:rPr lang="es-AR" dirty="0"/>
              <a:t>Comunicación</a:t>
            </a:r>
          </a:p>
        </p:txBody>
      </p:sp>
      <p:sp>
        <p:nvSpPr>
          <p:cNvPr id="4" name="CuadroTexto 3">
            <a:extLst>
              <a:ext uri="{FF2B5EF4-FFF2-40B4-BE49-F238E27FC236}">
                <a16:creationId xmlns:a16="http://schemas.microsoft.com/office/drawing/2014/main" id="{47561B2A-77BB-8344-620F-D897A003C8AC}"/>
              </a:ext>
            </a:extLst>
          </p:cNvPr>
          <p:cNvSpPr txBox="1"/>
          <p:nvPr/>
        </p:nvSpPr>
        <p:spPr>
          <a:xfrm>
            <a:off x="2055809" y="2666998"/>
            <a:ext cx="2819399" cy="535531"/>
          </a:xfrm>
          <a:prstGeom prst="rect">
            <a:avLst/>
          </a:prstGeom>
          <a:noFill/>
        </p:spPr>
        <p:txBody>
          <a:bodyPr wrap="square" rtlCol="0">
            <a:spAutoFit/>
          </a:bodyPr>
          <a:lstStyle/>
          <a:p>
            <a:pPr algn="ctr">
              <a:lnSpc>
                <a:spcPct val="90000"/>
              </a:lnSpc>
            </a:pPr>
            <a:r>
              <a:rPr lang="es-AR" sz="3200" dirty="0">
                <a:latin typeface="+mj-lt"/>
              </a:rPr>
              <a:t>Sincrónica</a:t>
            </a:r>
          </a:p>
        </p:txBody>
      </p:sp>
      <p:sp>
        <p:nvSpPr>
          <p:cNvPr id="5" name="CuadroTexto 4">
            <a:extLst>
              <a:ext uri="{FF2B5EF4-FFF2-40B4-BE49-F238E27FC236}">
                <a16:creationId xmlns:a16="http://schemas.microsoft.com/office/drawing/2014/main" id="{3491D4C5-8D28-FEA4-7ED3-5D87BB992D12}"/>
              </a:ext>
            </a:extLst>
          </p:cNvPr>
          <p:cNvSpPr txBox="1"/>
          <p:nvPr/>
        </p:nvSpPr>
        <p:spPr>
          <a:xfrm>
            <a:off x="7313617" y="2666998"/>
            <a:ext cx="2819399" cy="535531"/>
          </a:xfrm>
          <a:prstGeom prst="rect">
            <a:avLst/>
          </a:prstGeom>
          <a:noFill/>
        </p:spPr>
        <p:txBody>
          <a:bodyPr wrap="square" rtlCol="0">
            <a:spAutoFit/>
          </a:bodyPr>
          <a:lstStyle/>
          <a:p>
            <a:pPr algn="ctr">
              <a:lnSpc>
                <a:spcPct val="90000"/>
              </a:lnSpc>
            </a:pPr>
            <a:r>
              <a:rPr lang="es-AR" sz="3200" dirty="0">
                <a:latin typeface="+mj-lt"/>
              </a:rPr>
              <a:t>Asincrónica</a:t>
            </a:r>
          </a:p>
        </p:txBody>
      </p:sp>
      <p:sp>
        <p:nvSpPr>
          <p:cNvPr id="6" name="CuadroTexto 5">
            <a:extLst>
              <a:ext uri="{FF2B5EF4-FFF2-40B4-BE49-F238E27FC236}">
                <a16:creationId xmlns:a16="http://schemas.microsoft.com/office/drawing/2014/main" id="{9C068BDA-4B5E-839F-76DC-F1D0AFED6CF6}"/>
              </a:ext>
            </a:extLst>
          </p:cNvPr>
          <p:cNvSpPr txBox="1"/>
          <p:nvPr/>
        </p:nvSpPr>
        <p:spPr>
          <a:xfrm>
            <a:off x="989011" y="3441842"/>
            <a:ext cx="4952999" cy="1477328"/>
          </a:xfrm>
          <a:prstGeom prst="rect">
            <a:avLst/>
          </a:prstGeom>
          <a:ln w="25400"/>
        </p:spPr>
        <p:style>
          <a:lnRef idx="2">
            <a:schemeClr val="accent2"/>
          </a:lnRef>
          <a:fillRef idx="1">
            <a:schemeClr val="lt1"/>
          </a:fillRef>
          <a:effectRef idx="0">
            <a:schemeClr val="accent2"/>
          </a:effectRef>
          <a:fontRef idx="minor">
            <a:schemeClr val="dk1"/>
          </a:fontRef>
        </p:style>
        <p:txBody>
          <a:bodyPr wrap="square" rtlCol="0">
            <a:spAutoFit/>
          </a:bodyPr>
          <a:lstStyle/>
          <a:p>
            <a:pPr marL="342900" indent="-342900">
              <a:lnSpc>
                <a:spcPct val="90000"/>
              </a:lnSpc>
              <a:buFont typeface="Arial" panose="020B0604020202020204" pitchFamily="34" charset="0"/>
              <a:buChar char="•"/>
            </a:pPr>
            <a:r>
              <a:rPr lang="es-AR" sz="2000" dirty="0">
                <a:latin typeface="+mj-lt"/>
              </a:rPr>
              <a:t>Bloqueante desde la semántica</a:t>
            </a:r>
          </a:p>
          <a:p>
            <a:pPr marL="342900" indent="-342900">
              <a:lnSpc>
                <a:spcPct val="90000"/>
              </a:lnSpc>
              <a:buFont typeface="Arial" panose="020B0604020202020204" pitchFamily="34" charset="0"/>
              <a:buChar char="•"/>
            </a:pPr>
            <a:endParaRPr lang="es-AR" sz="2000" dirty="0">
              <a:latin typeface="+mj-lt"/>
            </a:endParaRPr>
          </a:p>
          <a:p>
            <a:pPr marL="342900" indent="-342900">
              <a:lnSpc>
                <a:spcPct val="90000"/>
              </a:lnSpc>
              <a:buFont typeface="Arial" panose="020B0604020202020204" pitchFamily="34" charset="0"/>
              <a:buChar char="•"/>
            </a:pPr>
            <a:r>
              <a:rPr lang="es-AR" sz="2000" dirty="0">
                <a:latin typeface="+mj-lt"/>
              </a:rPr>
              <a:t>Utilización de buffers</a:t>
            </a:r>
          </a:p>
          <a:p>
            <a:pPr marL="342900" indent="-342900">
              <a:lnSpc>
                <a:spcPct val="90000"/>
              </a:lnSpc>
              <a:buFont typeface="Arial" panose="020B0604020202020204" pitchFamily="34" charset="0"/>
              <a:buChar char="•"/>
            </a:pPr>
            <a:endParaRPr lang="es-AR" sz="2000" dirty="0">
              <a:latin typeface="+mj-lt"/>
            </a:endParaRPr>
          </a:p>
          <a:p>
            <a:pPr marL="342900" indent="-342900">
              <a:lnSpc>
                <a:spcPct val="90000"/>
              </a:lnSpc>
              <a:buFont typeface="Arial" panose="020B0604020202020204" pitchFamily="34" charset="0"/>
              <a:buChar char="•"/>
            </a:pPr>
            <a:r>
              <a:rPr lang="es-AR" sz="2000" dirty="0" err="1">
                <a:latin typeface="+mj-lt"/>
              </a:rPr>
              <a:t>MPI_Send</a:t>
            </a:r>
            <a:r>
              <a:rPr lang="es-AR" sz="2000" dirty="0">
                <a:latin typeface="+mj-lt"/>
              </a:rPr>
              <a:t>/</a:t>
            </a:r>
            <a:r>
              <a:rPr lang="es-AR" sz="2000" dirty="0" err="1">
                <a:latin typeface="+mj-lt"/>
              </a:rPr>
              <a:t>MPI_Recv</a:t>
            </a:r>
            <a:endParaRPr lang="es-AR" sz="2000" dirty="0">
              <a:latin typeface="+mj-lt"/>
            </a:endParaRPr>
          </a:p>
        </p:txBody>
      </p:sp>
      <p:sp>
        <p:nvSpPr>
          <p:cNvPr id="7" name="CuadroTexto 6">
            <a:extLst>
              <a:ext uri="{FF2B5EF4-FFF2-40B4-BE49-F238E27FC236}">
                <a16:creationId xmlns:a16="http://schemas.microsoft.com/office/drawing/2014/main" id="{449107FB-5EBB-04E4-B48D-5905DDDA623E}"/>
              </a:ext>
            </a:extLst>
          </p:cNvPr>
          <p:cNvSpPr txBox="1"/>
          <p:nvPr/>
        </p:nvSpPr>
        <p:spPr>
          <a:xfrm>
            <a:off x="6246813" y="3426431"/>
            <a:ext cx="4953000" cy="1477328"/>
          </a:xfrm>
          <a:prstGeom prst="rect">
            <a:avLst/>
          </a:prstGeom>
          <a:ln w="25400"/>
        </p:spPr>
        <p:style>
          <a:lnRef idx="2">
            <a:schemeClr val="accent2"/>
          </a:lnRef>
          <a:fillRef idx="1">
            <a:schemeClr val="lt1"/>
          </a:fillRef>
          <a:effectRef idx="0">
            <a:schemeClr val="accent2"/>
          </a:effectRef>
          <a:fontRef idx="minor">
            <a:schemeClr val="dk1"/>
          </a:fontRef>
        </p:style>
        <p:txBody>
          <a:bodyPr wrap="square" rtlCol="0">
            <a:spAutoFit/>
          </a:bodyPr>
          <a:lstStyle/>
          <a:p>
            <a:pPr marL="342900" indent="-342900">
              <a:lnSpc>
                <a:spcPct val="90000"/>
              </a:lnSpc>
              <a:buFont typeface="Arial" panose="020B0604020202020204" pitchFamily="34" charset="0"/>
              <a:buChar char="•"/>
            </a:pPr>
            <a:r>
              <a:rPr lang="es-AR" sz="2000" dirty="0">
                <a:latin typeface="+mj-lt"/>
              </a:rPr>
              <a:t>No bloqueantes</a:t>
            </a:r>
          </a:p>
          <a:p>
            <a:pPr marL="342900" indent="-342900">
              <a:lnSpc>
                <a:spcPct val="90000"/>
              </a:lnSpc>
              <a:buFont typeface="Arial" panose="020B0604020202020204" pitchFamily="34" charset="0"/>
              <a:buChar char="•"/>
            </a:pPr>
            <a:endParaRPr lang="es-AR" sz="2000" dirty="0">
              <a:latin typeface="+mj-lt"/>
            </a:endParaRPr>
          </a:p>
          <a:p>
            <a:pPr marL="342900" indent="-342900">
              <a:lnSpc>
                <a:spcPct val="90000"/>
              </a:lnSpc>
              <a:buFont typeface="Arial" panose="020B0604020202020204" pitchFamily="34" charset="0"/>
              <a:buChar char="•"/>
            </a:pPr>
            <a:r>
              <a:rPr lang="es-AR" sz="2000" dirty="0">
                <a:latin typeface="+mj-lt"/>
              </a:rPr>
              <a:t>Inconsistencia semántica</a:t>
            </a:r>
          </a:p>
          <a:p>
            <a:pPr marL="342900" indent="-342900">
              <a:lnSpc>
                <a:spcPct val="90000"/>
              </a:lnSpc>
              <a:buFont typeface="Arial" panose="020B0604020202020204" pitchFamily="34" charset="0"/>
              <a:buChar char="•"/>
            </a:pPr>
            <a:endParaRPr lang="es-AR" sz="2000" dirty="0">
              <a:latin typeface="+mj-lt"/>
            </a:endParaRPr>
          </a:p>
          <a:p>
            <a:pPr marL="342900" indent="-342900">
              <a:lnSpc>
                <a:spcPct val="90000"/>
              </a:lnSpc>
              <a:buFont typeface="Arial" panose="020B0604020202020204" pitchFamily="34" charset="0"/>
              <a:buChar char="•"/>
            </a:pPr>
            <a:r>
              <a:rPr lang="es-AR" sz="2000" dirty="0" err="1">
                <a:latin typeface="+mj-lt"/>
              </a:rPr>
              <a:t>MPI_Isend</a:t>
            </a:r>
            <a:r>
              <a:rPr lang="es-AR" sz="2000" dirty="0">
                <a:latin typeface="+mj-lt"/>
              </a:rPr>
              <a:t>/</a:t>
            </a:r>
            <a:r>
              <a:rPr lang="es-AR" sz="2000" dirty="0" err="1">
                <a:latin typeface="+mj-lt"/>
              </a:rPr>
              <a:t>MPI_Irecv</a:t>
            </a:r>
            <a:endParaRPr lang="es-AR" sz="2000" dirty="0">
              <a:latin typeface="+mj-lt"/>
            </a:endParaRPr>
          </a:p>
        </p:txBody>
      </p:sp>
    </p:spTree>
    <p:extLst>
      <p:ext uri="{BB962C8B-B14F-4D97-AF65-F5344CB8AC3E}">
        <p14:creationId xmlns:p14="http://schemas.microsoft.com/office/powerpoint/2010/main" val="377135555"/>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4F8842-013F-66F9-02C9-53B049248F8A}"/>
              </a:ext>
            </a:extLst>
          </p:cNvPr>
          <p:cNvSpPr>
            <a:spLocks noGrp="1"/>
          </p:cNvSpPr>
          <p:nvPr>
            <p:ph type="title"/>
          </p:nvPr>
        </p:nvSpPr>
        <p:spPr/>
        <p:txBody>
          <a:bodyPr/>
          <a:lstStyle/>
          <a:p>
            <a:r>
              <a:rPr lang="es-AR" dirty="0"/>
              <a:t>Comunicación Colectiva</a:t>
            </a:r>
          </a:p>
        </p:txBody>
      </p:sp>
      <p:sp>
        <p:nvSpPr>
          <p:cNvPr id="3" name="Marcador de contenido 2">
            <a:extLst>
              <a:ext uri="{FF2B5EF4-FFF2-40B4-BE49-F238E27FC236}">
                <a16:creationId xmlns:a16="http://schemas.microsoft.com/office/drawing/2014/main" id="{D9DEDEB1-ECCF-1F76-19DF-347CED9BD710}"/>
              </a:ext>
            </a:extLst>
          </p:cNvPr>
          <p:cNvSpPr>
            <a:spLocks noGrp="1"/>
          </p:cNvSpPr>
          <p:nvPr>
            <p:ph idx="1"/>
          </p:nvPr>
        </p:nvSpPr>
        <p:spPr>
          <a:xfrm>
            <a:off x="379412" y="2799363"/>
            <a:ext cx="9144000" cy="3247444"/>
          </a:xfrm>
          <a:ln w="25400"/>
        </p:spPr>
        <p:style>
          <a:lnRef idx="2">
            <a:schemeClr val="accent1"/>
          </a:lnRef>
          <a:fillRef idx="1">
            <a:schemeClr val="lt1"/>
          </a:fillRef>
          <a:effectRef idx="0">
            <a:schemeClr val="accent1"/>
          </a:effectRef>
          <a:fontRef idx="minor">
            <a:schemeClr val="dk1"/>
          </a:fontRef>
        </p:style>
        <p:txBody>
          <a:bodyPr>
            <a:normAutofit/>
          </a:bodyPr>
          <a:lstStyle/>
          <a:p>
            <a:pPr marL="0" indent="0">
              <a:buNone/>
            </a:pPr>
            <a:r>
              <a:rPr lang="es-AR" b="1" u="sng" dirty="0">
                <a:latin typeface="+mj-lt"/>
              </a:rPr>
              <a:t>Barreras</a:t>
            </a:r>
            <a:r>
              <a:rPr lang="es-AR" dirty="0">
                <a:latin typeface="+mj-lt"/>
              </a:rPr>
              <a:t>: Permiten la sincronización de todos los procesos dentro del contexto del comunicador.			</a:t>
            </a:r>
          </a:p>
          <a:p>
            <a:pPr marL="0" indent="0">
              <a:buNone/>
            </a:pPr>
            <a:r>
              <a:rPr lang="es-AR" b="1" u="sng" dirty="0">
                <a:latin typeface="+mj-lt"/>
              </a:rPr>
              <a:t>Broadcast </a:t>
            </a:r>
            <a:r>
              <a:rPr lang="es-AR" b="1" u="sng" dirty="0" err="1">
                <a:latin typeface="+mj-lt"/>
              </a:rPr>
              <a:t>one-to-all</a:t>
            </a:r>
            <a:r>
              <a:rPr lang="es-AR" b="1" u="sng" dirty="0">
                <a:latin typeface="+mj-lt"/>
              </a:rPr>
              <a:t>: </a:t>
            </a:r>
            <a:r>
              <a:rPr lang="es-AR" dirty="0">
                <a:latin typeface="+mj-lt"/>
              </a:rPr>
              <a:t>Envió de mensajes de difusión a todos los procesos del comunicador.			</a:t>
            </a:r>
            <a:endParaRPr lang="es-AR" i="1" dirty="0">
              <a:latin typeface="+mj-lt"/>
            </a:endParaRPr>
          </a:p>
          <a:p>
            <a:pPr marL="0" indent="0">
              <a:buNone/>
            </a:pPr>
            <a:r>
              <a:rPr lang="es-AR" b="1" u="sng" dirty="0">
                <a:latin typeface="+mj-lt"/>
              </a:rPr>
              <a:t>Reducciones</a:t>
            </a:r>
            <a:r>
              <a:rPr lang="es-AR" dirty="0">
                <a:latin typeface="+mj-lt"/>
              </a:rPr>
              <a:t>: Realiza una reducción </a:t>
            </a:r>
            <a:r>
              <a:rPr lang="es-AR" dirty="0" err="1">
                <a:latin typeface="+mj-lt"/>
              </a:rPr>
              <a:t>all-to-one</a:t>
            </a:r>
            <a:r>
              <a:rPr lang="es-AR" dirty="0">
                <a:latin typeface="+mj-lt"/>
              </a:rPr>
              <a:t> para realizar operaciones sobre los datos.			</a:t>
            </a:r>
          </a:p>
          <a:p>
            <a:pPr marL="0" indent="0">
              <a:buNone/>
            </a:pPr>
            <a:r>
              <a:rPr lang="es-AR" b="1" u="sng" dirty="0" err="1">
                <a:latin typeface="+mj-lt"/>
              </a:rPr>
              <a:t>Scatter</a:t>
            </a:r>
            <a:r>
              <a:rPr lang="es-AR" dirty="0">
                <a:latin typeface="+mj-lt"/>
              </a:rPr>
              <a:t>: Permite enviar diferentes mensajes a cada proceso del comunicador.			</a:t>
            </a:r>
          </a:p>
          <a:p>
            <a:pPr marL="0" indent="0">
              <a:buNone/>
            </a:pPr>
            <a:r>
              <a:rPr lang="es-AR" b="1" u="sng" dirty="0" err="1">
                <a:latin typeface="+mj-lt"/>
              </a:rPr>
              <a:t>Gather</a:t>
            </a:r>
            <a:r>
              <a:rPr lang="es-AR" dirty="0">
                <a:latin typeface="+mj-lt"/>
              </a:rPr>
              <a:t>: Permite recibir diferentes mensajes de cada proceso del comunicador.</a:t>
            </a:r>
          </a:p>
          <a:p>
            <a:pPr marL="0" indent="0">
              <a:buNone/>
            </a:pPr>
            <a:endParaRPr lang="es-AR" i="1" dirty="0">
              <a:latin typeface="+mj-lt"/>
            </a:endParaRPr>
          </a:p>
          <a:p>
            <a:pPr marL="0" indent="0">
              <a:buNone/>
            </a:pPr>
            <a:endParaRPr lang="es-AR" sz="1800" dirty="0"/>
          </a:p>
        </p:txBody>
      </p:sp>
      <p:sp>
        <p:nvSpPr>
          <p:cNvPr id="5" name="Rectángulo: esquinas redondeadas 4">
            <a:extLst>
              <a:ext uri="{FF2B5EF4-FFF2-40B4-BE49-F238E27FC236}">
                <a16:creationId xmlns:a16="http://schemas.microsoft.com/office/drawing/2014/main" id="{A7E36A44-B8D6-4AF1-EF30-907B7D6C2128}"/>
              </a:ext>
            </a:extLst>
          </p:cNvPr>
          <p:cNvSpPr/>
          <p:nvPr/>
        </p:nvSpPr>
        <p:spPr>
          <a:xfrm>
            <a:off x="9744002" y="2799363"/>
            <a:ext cx="1905000" cy="457200"/>
          </a:xfrm>
          <a:prstGeom prst="roundRect">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1800" i="1" dirty="0"/>
          </a:p>
          <a:p>
            <a:pPr algn="ctr"/>
            <a:r>
              <a:rPr lang="es-AR" sz="1800" i="1" dirty="0" err="1"/>
              <a:t>MPI_Barrier</a:t>
            </a:r>
            <a:r>
              <a:rPr lang="es-AR" sz="1800" i="1" dirty="0"/>
              <a:t>()</a:t>
            </a:r>
          </a:p>
          <a:p>
            <a:pPr algn="ctr"/>
            <a:endParaRPr lang="es-AR" dirty="0"/>
          </a:p>
        </p:txBody>
      </p:sp>
      <p:sp>
        <p:nvSpPr>
          <p:cNvPr id="7" name="Rectángulo: esquinas redondeadas 6">
            <a:extLst>
              <a:ext uri="{FF2B5EF4-FFF2-40B4-BE49-F238E27FC236}">
                <a16:creationId xmlns:a16="http://schemas.microsoft.com/office/drawing/2014/main" id="{6898AF9E-8CFF-EFFD-499C-8C2EA8F99353}"/>
              </a:ext>
            </a:extLst>
          </p:cNvPr>
          <p:cNvSpPr/>
          <p:nvPr/>
        </p:nvSpPr>
        <p:spPr>
          <a:xfrm>
            <a:off x="9744002" y="3496924"/>
            <a:ext cx="1905000" cy="457200"/>
          </a:xfrm>
          <a:prstGeom prst="roundRect">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800" i="1" dirty="0" err="1"/>
              <a:t>MPI_Bcast</a:t>
            </a:r>
            <a:r>
              <a:rPr lang="es-AR" sz="1800" i="1" dirty="0"/>
              <a:t>()</a:t>
            </a:r>
            <a:endParaRPr lang="es-AR" dirty="0"/>
          </a:p>
        </p:txBody>
      </p:sp>
      <p:sp>
        <p:nvSpPr>
          <p:cNvPr id="8" name="Rectángulo: esquinas redondeadas 7">
            <a:extLst>
              <a:ext uri="{FF2B5EF4-FFF2-40B4-BE49-F238E27FC236}">
                <a16:creationId xmlns:a16="http://schemas.microsoft.com/office/drawing/2014/main" id="{EEFDC104-C64E-1F53-9DFC-91DA3F62D63A}"/>
              </a:ext>
            </a:extLst>
          </p:cNvPr>
          <p:cNvSpPr/>
          <p:nvPr/>
        </p:nvSpPr>
        <p:spPr>
          <a:xfrm>
            <a:off x="9744002" y="4194485"/>
            <a:ext cx="1905000" cy="457200"/>
          </a:xfrm>
          <a:prstGeom prst="roundRect">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800" i="1" dirty="0" err="1"/>
              <a:t>MPI_Reduce</a:t>
            </a:r>
            <a:r>
              <a:rPr lang="es-AR" sz="1800" i="1" dirty="0"/>
              <a:t>()</a:t>
            </a:r>
            <a:endParaRPr lang="es-AR" dirty="0"/>
          </a:p>
        </p:txBody>
      </p:sp>
      <p:sp>
        <p:nvSpPr>
          <p:cNvPr id="9" name="Rectángulo: esquinas redondeadas 8">
            <a:extLst>
              <a:ext uri="{FF2B5EF4-FFF2-40B4-BE49-F238E27FC236}">
                <a16:creationId xmlns:a16="http://schemas.microsoft.com/office/drawing/2014/main" id="{816D9B81-2EDB-EB06-AFB6-DA69282CB70E}"/>
              </a:ext>
            </a:extLst>
          </p:cNvPr>
          <p:cNvSpPr/>
          <p:nvPr/>
        </p:nvSpPr>
        <p:spPr>
          <a:xfrm>
            <a:off x="9744002" y="4892046"/>
            <a:ext cx="1905000" cy="457200"/>
          </a:xfrm>
          <a:prstGeom prst="roundRect">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800" i="1" dirty="0" err="1"/>
              <a:t>MPI_Scatter</a:t>
            </a:r>
            <a:r>
              <a:rPr lang="es-AR" sz="1800" i="1" dirty="0"/>
              <a:t>()</a:t>
            </a:r>
            <a:endParaRPr lang="es-AR" dirty="0"/>
          </a:p>
        </p:txBody>
      </p:sp>
      <p:sp>
        <p:nvSpPr>
          <p:cNvPr id="10" name="Rectángulo: esquinas redondeadas 9">
            <a:extLst>
              <a:ext uri="{FF2B5EF4-FFF2-40B4-BE49-F238E27FC236}">
                <a16:creationId xmlns:a16="http://schemas.microsoft.com/office/drawing/2014/main" id="{06C0242C-C175-276B-B6E5-DAAA4A8ABB3C}"/>
              </a:ext>
            </a:extLst>
          </p:cNvPr>
          <p:cNvSpPr/>
          <p:nvPr/>
        </p:nvSpPr>
        <p:spPr>
          <a:xfrm>
            <a:off x="9744002" y="5589607"/>
            <a:ext cx="1905000" cy="457200"/>
          </a:xfrm>
          <a:prstGeom prst="roundRect">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800" i="1" dirty="0" err="1"/>
              <a:t>MPI_Gather</a:t>
            </a:r>
            <a:r>
              <a:rPr lang="es-AR" sz="1800" i="1" dirty="0"/>
              <a:t>()</a:t>
            </a:r>
            <a:endParaRPr lang="es-AR" dirty="0"/>
          </a:p>
        </p:txBody>
      </p:sp>
    </p:spTree>
    <p:extLst>
      <p:ext uri="{BB962C8B-B14F-4D97-AF65-F5344CB8AC3E}">
        <p14:creationId xmlns:p14="http://schemas.microsoft.com/office/powerpoint/2010/main" val="1775079023"/>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Picture 6" descr="Imagen relacionada">
            <a:extLst>
              <a:ext uri="{FF2B5EF4-FFF2-40B4-BE49-F238E27FC236}">
                <a16:creationId xmlns:a16="http://schemas.microsoft.com/office/drawing/2014/main" id="{3848C087-6ACB-4A3E-8569-3673E9F37612}"/>
              </a:ext>
            </a:extLst>
          </p:cNvPr>
          <p:cNvPicPr>
            <a:picLocks noChangeAspect="1" noChangeArrowheads="1"/>
          </p:cNvPicPr>
          <p:nvPr/>
        </p:nvPicPr>
        <p:blipFill>
          <a:blip r:embed="rId3" cstate="print">
            <a:duotone>
              <a:prstClr val="black"/>
              <a:srgbClr val="70AD47">
                <a:tint val="45000"/>
                <a:satMod val="400000"/>
              </a:srgbClr>
            </a:duotone>
            <a:extLst>
              <a:ext uri="{28A0092B-C50C-407E-A947-70E740481C1C}">
                <a14:useLocalDpi xmlns:a14="http://schemas.microsoft.com/office/drawing/2010/main" val="0"/>
              </a:ext>
            </a:extLst>
          </a:blip>
          <a:srcRect/>
          <a:stretch>
            <a:fillRect/>
          </a:stretch>
        </p:blipFill>
        <p:spPr bwMode="auto">
          <a:xfrm>
            <a:off x="3229972" y="2286000"/>
            <a:ext cx="1161979" cy="1161979"/>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6" descr="Imagen relacionada">
            <a:extLst>
              <a:ext uri="{FF2B5EF4-FFF2-40B4-BE49-F238E27FC236}">
                <a16:creationId xmlns:a16="http://schemas.microsoft.com/office/drawing/2014/main" id="{BB410B21-B817-4A29-B48B-EE57E0F078D7}"/>
              </a:ext>
            </a:extLst>
          </p:cNvPr>
          <p:cNvPicPr>
            <a:picLocks noChangeAspect="1" noChangeArrowheads="1"/>
          </p:cNvPicPr>
          <p:nvPr/>
        </p:nvPicPr>
        <p:blipFill>
          <a:blip r:embed="rId3" cstate="print">
            <a:duotone>
              <a:prstClr val="black"/>
              <a:srgbClr val="70AD47">
                <a:tint val="45000"/>
                <a:satMod val="400000"/>
              </a:srgbClr>
            </a:duotone>
            <a:extLst>
              <a:ext uri="{28A0092B-C50C-407E-A947-70E740481C1C}">
                <a14:useLocalDpi xmlns:a14="http://schemas.microsoft.com/office/drawing/2010/main" val="0"/>
              </a:ext>
            </a:extLst>
          </a:blip>
          <a:srcRect/>
          <a:stretch>
            <a:fillRect/>
          </a:stretch>
        </p:blipFill>
        <p:spPr bwMode="auto">
          <a:xfrm>
            <a:off x="5753267" y="2286000"/>
            <a:ext cx="1161979" cy="1161979"/>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6" descr="Imagen relacionada">
            <a:extLst>
              <a:ext uri="{FF2B5EF4-FFF2-40B4-BE49-F238E27FC236}">
                <a16:creationId xmlns:a16="http://schemas.microsoft.com/office/drawing/2014/main" id="{A6658CD8-76C9-470D-B397-41D9F4160C91}"/>
              </a:ext>
            </a:extLst>
          </p:cNvPr>
          <p:cNvPicPr>
            <a:picLocks noChangeAspect="1" noChangeArrowheads="1"/>
          </p:cNvPicPr>
          <p:nvPr/>
        </p:nvPicPr>
        <p:blipFill>
          <a:blip r:embed="rId3" cstate="print">
            <a:duotone>
              <a:prstClr val="black"/>
              <a:srgbClr val="70AD47">
                <a:tint val="45000"/>
                <a:satMod val="400000"/>
              </a:srgbClr>
            </a:duotone>
            <a:extLst>
              <a:ext uri="{28A0092B-C50C-407E-A947-70E740481C1C}">
                <a14:useLocalDpi xmlns:a14="http://schemas.microsoft.com/office/drawing/2010/main" val="0"/>
              </a:ext>
            </a:extLst>
          </a:blip>
          <a:srcRect/>
          <a:stretch>
            <a:fillRect/>
          </a:stretch>
        </p:blipFill>
        <p:spPr bwMode="auto">
          <a:xfrm>
            <a:off x="8276562" y="2286000"/>
            <a:ext cx="1161979" cy="1161979"/>
          </a:xfrm>
          <a:prstGeom prst="rect">
            <a:avLst/>
          </a:prstGeom>
          <a:noFill/>
          <a:extLst>
            <a:ext uri="{909E8E84-426E-40DD-AFC4-6F175D3DCCD1}">
              <a14:hiddenFill xmlns:a14="http://schemas.microsoft.com/office/drawing/2010/main">
                <a:solidFill>
                  <a:srgbClr val="FFFFFF"/>
                </a:solidFill>
              </a14:hiddenFill>
            </a:ext>
          </a:extLst>
        </p:spPr>
      </p:pic>
      <p:sp>
        <p:nvSpPr>
          <p:cNvPr id="65" name="Rectángulo 64">
            <a:extLst>
              <a:ext uri="{FF2B5EF4-FFF2-40B4-BE49-F238E27FC236}">
                <a16:creationId xmlns:a16="http://schemas.microsoft.com/office/drawing/2014/main" id="{9476F6C5-9622-4E8F-91E8-8B0831A073ED}"/>
              </a:ext>
            </a:extLst>
          </p:cNvPr>
          <p:cNvSpPr/>
          <p:nvPr/>
        </p:nvSpPr>
        <p:spPr>
          <a:xfrm>
            <a:off x="3524199" y="3335228"/>
            <a:ext cx="573523" cy="750825"/>
          </a:xfrm>
          <a:prstGeom prst="rect">
            <a:avLst/>
          </a:prstGeom>
          <a:solidFill>
            <a:sysClr val="windowText" lastClr="000000">
              <a:lumMod val="50000"/>
              <a:lumOff val="50000"/>
            </a:sysClr>
          </a:solidFill>
          <a:ln w="6350" cap="flat" cmpd="sng" algn="ctr">
            <a:solidFill>
              <a:sysClr val="windowText" lastClr="000000"/>
            </a:solidFill>
            <a:prstDash val="solid"/>
            <a:miter lim="800000"/>
          </a:ln>
          <a:effectLst/>
        </p:spPr>
        <p:txBody>
          <a:bodyPr t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a:ln>
                  <a:noFill/>
                </a:ln>
                <a:solidFill>
                  <a:prstClr val="white">
                    <a:lumMod val="95000"/>
                  </a:prstClr>
                </a:solidFill>
                <a:effectLst/>
                <a:uLnTx/>
                <a:uFillTx/>
              </a:rPr>
              <a:t>P1</a:t>
            </a:r>
            <a:endParaRPr kumimoji="0" lang="es-AR" sz="1800" b="1" i="0" u="none" strike="noStrike" kern="0" cap="none" spc="0" normalizeH="0" baseline="0" noProof="0" dirty="0">
              <a:ln>
                <a:noFill/>
              </a:ln>
              <a:solidFill>
                <a:prstClr val="white">
                  <a:lumMod val="95000"/>
                </a:prstClr>
              </a:solidFill>
              <a:effectLst/>
              <a:uLnTx/>
              <a:uFillTx/>
            </a:endParaRPr>
          </a:p>
        </p:txBody>
      </p:sp>
      <p:sp>
        <p:nvSpPr>
          <p:cNvPr id="66" name="Rectángulo 65">
            <a:extLst>
              <a:ext uri="{FF2B5EF4-FFF2-40B4-BE49-F238E27FC236}">
                <a16:creationId xmlns:a16="http://schemas.microsoft.com/office/drawing/2014/main" id="{B8D2DFA1-B231-4C1C-87FB-F88158BB01EB}"/>
              </a:ext>
            </a:extLst>
          </p:cNvPr>
          <p:cNvSpPr/>
          <p:nvPr/>
        </p:nvSpPr>
        <p:spPr>
          <a:xfrm>
            <a:off x="5902971" y="3335228"/>
            <a:ext cx="573523" cy="750825"/>
          </a:xfrm>
          <a:prstGeom prst="rect">
            <a:avLst/>
          </a:prstGeom>
          <a:solidFill>
            <a:sysClr val="windowText" lastClr="000000">
              <a:lumMod val="50000"/>
              <a:lumOff val="50000"/>
            </a:sysClr>
          </a:solidFill>
          <a:ln w="6350" cap="flat" cmpd="sng" algn="ctr">
            <a:solidFill>
              <a:sysClr val="windowText" lastClr="000000"/>
            </a:solidFill>
            <a:prstDash val="solid"/>
            <a:miter lim="800000"/>
          </a:ln>
          <a:effectLst/>
        </p:spPr>
        <p:txBody>
          <a:bodyPr t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a:ln>
                  <a:noFill/>
                </a:ln>
                <a:solidFill>
                  <a:prstClr val="white">
                    <a:lumMod val="95000"/>
                  </a:prstClr>
                </a:solidFill>
                <a:effectLst/>
                <a:uLnTx/>
                <a:uFillTx/>
              </a:rPr>
              <a:t>P2</a:t>
            </a:r>
            <a:endParaRPr kumimoji="0" lang="es-AR" sz="1800" b="1" i="0" u="none" strike="noStrike" kern="0" cap="none" spc="0" normalizeH="0" baseline="0" noProof="0" dirty="0">
              <a:ln>
                <a:noFill/>
              </a:ln>
              <a:solidFill>
                <a:prstClr val="white">
                  <a:lumMod val="95000"/>
                </a:prstClr>
              </a:solidFill>
              <a:effectLst/>
              <a:uLnTx/>
              <a:uFillTx/>
            </a:endParaRPr>
          </a:p>
        </p:txBody>
      </p:sp>
      <p:sp>
        <p:nvSpPr>
          <p:cNvPr id="67" name="Rectángulo 66">
            <a:extLst>
              <a:ext uri="{FF2B5EF4-FFF2-40B4-BE49-F238E27FC236}">
                <a16:creationId xmlns:a16="http://schemas.microsoft.com/office/drawing/2014/main" id="{E9A68517-12C6-49F6-8B3E-A59431A9C592}"/>
              </a:ext>
            </a:extLst>
          </p:cNvPr>
          <p:cNvSpPr/>
          <p:nvPr/>
        </p:nvSpPr>
        <p:spPr>
          <a:xfrm>
            <a:off x="8433733" y="3335229"/>
            <a:ext cx="573523" cy="1531070"/>
          </a:xfrm>
          <a:prstGeom prst="rect">
            <a:avLst/>
          </a:prstGeom>
          <a:solidFill>
            <a:sysClr val="windowText" lastClr="000000">
              <a:lumMod val="50000"/>
              <a:lumOff val="50000"/>
            </a:sysClr>
          </a:solidFill>
          <a:ln w="6350" cap="flat" cmpd="sng" algn="ctr">
            <a:solidFill>
              <a:sysClr val="windowText" lastClr="000000"/>
            </a:solidFill>
            <a:prstDash val="solid"/>
            <a:miter lim="800000"/>
          </a:ln>
          <a:effectLst/>
        </p:spPr>
        <p:txBody>
          <a:bodyPr t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a:ln>
                  <a:noFill/>
                </a:ln>
                <a:solidFill>
                  <a:prstClr val="white">
                    <a:lumMod val="95000"/>
                  </a:prstClr>
                </a:solidFill>
                <a:effectLst/>
                <a:uLnTx/>
                <a:uFillTx/>
              </a:rPr>
              <a:t>P3</a:t>
            </a:r>
            <a:endParaRPr kumimoji="0" lang="es-AR" sz="1800" b="1" i="0" u="none" strike="noStrike" kern="0" cap="none" spc="0" normalizeH="0" baseline="0" noProof="0" dirty="0">
              <a:ln>
                <a:noFill/>
              </a:ln>
              <a:solidFill>
                <a:prstClr val="white">
                  <a:lumMod val="95000"/>
                </a:prstClr>
              </a:solidFill>
              <a:effectLst/>
              <a:uLnTx/>
              <a:uFillTx/>
            </a:endParaRPr>
          </a:p>
        </p:txBody>
      </p:sp>
      <p:sp>
        <p:nvSpPr>
          <p:cNvPr id="68" name="Rectángulo 67">
            <a:extLst>
              <a:ext uri="{FF2B5EF4-FFF2-40B4-BE49-F238E27FC236}">
                <a16:creationId xmlns:a16="http://schemas.microsoft.com/office/drawing/2014/main" id="{0A67A891-D151-430A-8EDB-E06D96436D7B}"/>
              </a:ext>
            </a:extLst>
          </p:cNvPr>
          <p:cNvSpPr/>
          <p:nvPr/>
        </p:nvSpPr>
        <p:spPr>
          <a:xfrm>
            <a:off x="5920228" y="4281968"/>
            <a:ext cx="573523" cy="429208"/>
          </a:xfrm>
          <a:prstGeom prst="rect">
            <a:avLst/>
          </a:prstGeom>
          <a:solidFill>
            <a:sysClr val="windowText" lastClr="000000">
              <a:lumMod val="50000"/>
              <a:lumOff val="50000"/>
            </a:sysClr>
          </a:solidFill>
          <a:ln w="6350" cap="flat" cmpd="sng" algn="ctr">
            <a:solidFill>
              <a:sysClr val="windowText" lastClr="000000"/>
            </a:solidFill>
            <a:prstDash val="solid"/>
            <a:miter lim="800000"/>
          </a:ln>
          <a:effectLst/>
        </p:spPr>
        <p:txBody>
          <a:bodyPr t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1" i="0" u="none" strike="noStrike" kern="0" cap="none" spc="0" normalizeH="0" baseline="0" noProof="0" dirty="0">
              <a:ln>
                <a:noFill/>
              </a:ln>
              <a:solidFill>
                <a:prstClr val="white">
                  <a:lumMod val="95000"/>
                </a:prstClr>
              </a:solidFill>
              <a:effectLst/>
              <a:uLnTx/>
              <a:uFillTx/>
            </a:endParaRPr>
          </a:p>
        </p:txBody>
      </p:sp>
      <p:cxnSp>
        <p:nvCxnSpPr>
          <p:cNvPr id="69" name="Conector recto de flecha 68">
            <a:extLst>
              <a:ext uri="{FF2B5EF4-FFF2-40B4-BE49-F238E27FC236}">
                <a16:creationId xmlns:a16="http://schemas.microsoft.com/office/drawing/2014/main" id="{3A4F5CCE-8D5A-494F-8EF7-30E580CB5EE1}"/>
              </a:ext>
            </a:extLst>
          </p:cNvPr>
          <p:cNvCxnSpPr>
            <a:cxnSpLocks/>
            <a:endCxn id="68" idx="0"/>
          </p:cNvCxnSpPr>
          <p:nvPr/>
        </p:nvCxnSpPr>
        <p:spPr>
          <a:xfrm>
            <a:off x="4097722" y="4104714"/>
            <a:ext cx="2109268" cy="177254"/>
          </a:xfrm>
          <a:prstGeom prst="straightConnector1">
            <a:avLst/>
          </a:prstGeom>
          <a:noFill/>
          <a:ln w="28575" cap="flat" cmpd="sng" algn="ctr">
            <a:solidFill>
              <a:srgbClr val="404040"/>
            </a:solidFill>
            <a:prstDash val="solid"/>
            <a:miter lim="800000"/>
            <a:tailEnd type="triangle"/>
          </a:ln>
          <a:effectLst/>
        </p:spPr>
      </p:cxnSp>
      <p:sp>
        <p:nvSpPr>
          <p:cNvPr id="70" name="CuadroTexto 69">
            <a:extLst>
              <a:ext uri="{FF2B5EF4-FFF2-40B4-BE49-F238E27FC236}">
                <a16:creationId xmlns:a16="http://schemas.microsoft.com/office/drawing/2014/main" id="{6B869378-E0DC-4DE4-A04C-73090BF4EFD8}"/>
              </a:ext>
            </a:extLst>
          </p:cNvPr>
          <p:cNvSpPr txBox="1"/>
          <p:nvPr/>
        </p:nvSpPr>
        <p:spPr>
          <a:xfrm>
            <a:off x="2632299" y="4000980"/>
            <a:ext cx="782586" cy="384721"/>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defPPr rtl="0">
              <a:defRPr lang="es-es"/>
            </a:defPPr>
            <a:lvl1pPr algn="ctr" defTabSz="914400">
              <a:defRPr sz="1900" kern="0">
                <a:solidFill>
                  <a:prstClr val="white"/>
                </a:solidFill>
              </a:defRPr>
            </a:lvl1pPr>
          </a:lstStyle>
          <a:p>
            <a:r>
              <a:rPr lang="en-US" dirty="0"/>
              <a:t>send</a:t>
            </a:r>
          </a:p>
        </p:txBody>
      </p:sp>
      <p:sp>
        <p:nvSpPr>
          <p:cNvPr id="71" name="CuadroTexto 70">
            <a:extLst>
              <a:ext uri="{FF2B5EF4-FFF2-40B4-BE49-F238E27FC236}">
                <a16:creationId xmlns:a16="http://schemas.microsoft.com/office/drawing/2014/main" id="{72E2C83E-B86C-4D72-A55B-1DE20F6099DB}"/>
              </a:ext>
            </a:extLst>
          </p:cNvPr>
          <p:cNvSpPr txBox="1"/>
          <p:nvPr/>
        </p:nvSpPr>
        <p:spPr>
          <a:xfrm>
            <a:off x="6559425" y="3846750"/>
            <a:ext cx="782586" cy="461665"/>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defPPr rtl="0">
              <a:defRPr lang="es-es"/>
            </a:defPPr>
            <a:lvl1pPr algn="ctr" defTabSz="914400">
              <a:defRPr sz="1900" kern="0">
                <a:solidFill>
                  <a:prstClr val="white"/>
                </a:solidFill>
              </a:defRPr>
            </a:lvl1pPr>
          </a:lstStyle>
          <a:p>
            <a:r>
              <a:rPr lang="en-US"/>
              <a:t>recv</a:t>
            </a:r>
            <a:endParaRPr lang="en-US" dirty="0"/>
          </a:p>
        </p:txBody>
      </p:sp>
      <p:sp>
        <p:nvSpPr>
          <p:cNvPr id="72" name="Rectángulo 71">
            <a:extLst>
              <a:ext uri="{FF2B5EF4-FFF2-40B4-BE49-F238E27FC236}">
                <a16:creationId xmlns:a16="http://schemas.microsoft.com/office/drawing/2014/main" id="{FD5B5352-D42E-4A7E-AC7C-B53CF33C26AB}"/>
              </a:ext>
            </a:extLst>
          </p:cNvPr>
          <p:cNvSpPr/>
          <p:nvPr/>
        </p:nvSpPr>
        <p:spPr>
          <a:xfrm>
            <a:off x="3524199" y="4263306"/>
            <a:ext cx="573523" cy="1766707"/>
          </a:xfrm>
          <a:prstGeom prst="rect">
            <a:avLst/>
          </a:prstGeom>
          <a:solidFill>
            <a:sysClr val="windowText" lastClr="000000">
              <a:lumMod val="50000"/>
              <a:lumOff val="50000"/>
            </a:sysClr>
          </a:solidFill>
          <a:ln w="6350" cap="flat" cmpd="sng" algn="ctr">
            <a:solidFill>
              <a:sysClr val="windowText" lastClr="000000"/>
            </a:solidFill>
            <a:prstDash val="solid"/>
            <a:miter lim="800000"/>
          </a:ln>
          <a:effectLst/>
        </p:spPr>
        <p:txBody>
          <a:bodyPr t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1" i="0" u="none" strike="noStrike" kern="0" cap="none" spc="0" normalizeH="0" baseline="0" noProof="0" dirty="0">
              <a:ln>
                <a:noFill/>
              </a:ln>
              <a:solidFill>
                <a:prstClr val="white">
                  <a:lumMod val="95000"/>
                </a:prstClr>
              </a:solidFill>
              <a:effectLst/>
              <a:uLnTx/>
              <a:uFillTx/>
            </a:endParaRPr>
          </a:p>
        </p:txBody>
      </p:sp>
      <p:sp>
        <p:nvSpPr>
          <p:cNvPr id="73" name="CuadroTexto 72">
            <a:extLst>
              <a:ext uri="{FF2B5EF4-FFF2-40B4-BE49-F238E27FC236}">
                <a16:creationId xmlns:a16="http://schemas.microsoft.com/office/drawing/2014/main" id="{8E534399-28CF-4553-B605-20D3532F173D}"/>
              </a:ext>
            </a:extLst>
          </p:cNvPr>
          <p:cNvSpPr txBox="1"/>
          <p:nvPr/>
        </p:nvSpPr>
        <p:spPr>
          <a:xfrm>
            <a:off x="5069910" y="4578909"/>
            <a:ext cx="782586" cy="384721"/>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defPPr rtl="0">
              <a:defRPr lang="es-es"/>
            </a:defPPr>
            <a:lvl1pPr algn="ctr" defTabSz="914400">
              <a:defRPr sz="1900" kern="0">
                <a:solidFill>
                  <a:prstClr val="white"/>
                </a:solidFill>
              </a:defRPr>
            </a:lvl1pPr>
          </a:lstStyle>
          <a:p>
            <a:r>
              <a:rPr lang="en-US" dirty="0"/>
              <a:t>send</a:t>
            </a:r>
          </a:p>
        </p:txBody>
      </p:sp>
      <p:sp>
        <p:nvSpPr>
          <p:cNvPr id="75" name="CuadroTexto 74">
            <a:extLst>
              <a:ext uri="{FF2B5EF4-FFF2-40B4-BE49-F238E27FC236}">
                <a16:creationId xmlns:a16="http://schemas.microsoft.com/office/drawing/2014/main" id="{D27B1F2B-2F1D-47A0-B841-06BE659939AE}"/>
              </a:ext>
            </a:extLst>
          </p:cNvPr>
          <p:cNvSpPr txBox="1"/>
          <p:nvPr/>
        </p:nvSpPr>
        <p:spPr>
          <a:xfrm>
            <a:off x="9178550" y="4587611"/>
            <a:ext cx="779720" cy="461665"/>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defPPr rtl="0">
              <a:defRPr lang="es-es"/>
            </a:defPPr>
            <a:lvl1pPr algn="ctr" defTabSz="914400">
              <a:defRPr sz="1900" kern="0">
                <a:solidFill>
                  <a:prstClr val="white"/>
                </a:solidFill>
              </a:defRPr>
            </a:lvl1pPr>
          </a:lstStyle>
          <a:p>
            <a:r>
              <a:rPr lang="en-US"/>
              <a:t>recv</a:t>
            </a:r>
            <a:endParaRPr lang="en-US" dirty="0"/>
          </a:p>
        </p:txBody>
      </p:sp>
      <p:sp>
        <p:nvSpPr>
          <p:cNvPr id="76" name="Rectángulo 75">
            <a:extLst>
              <a:ext uri="{FF2B5EF4-FFF2-40B4-BE49-F238E27FC236}">
                <a16:creationId xmlns:a16="http://schemas.microsoft.com/office/drawing/2014/main" id="{B0C78C64-E15A-476C-8094-14166348CE53}"/>
              </a:ext>
            </a:extLst>
          </p:cNvPr>
          <p:cNvSpPr/>
          <p:nvPr/>
        </p:nvSpPr>
        <p:spPr>
          <a:xfrm>
            <a:off x="8443411" y="5009512"/>
            <a:ext cx="573523" cy="373467"/>
          </a:xfrm>
          <a:prstGeom prst="rect">
            <a:avLst/>
          </a:prstGeom>
          <a:solidFill>
            <a:sysClr val="windowText" lastClr="000000">
              <a:lumMod val="50000"/>
              <a:lumOff val="50000"/>
            </a:sysClr>
          </a:solidFill>
          <a:ln w="6350" cap="flat" cmpd="sng" algn="ctr">
            <a:solidFill>
              <a:sysClr val="windowText" lastClr="000000"/>
            </a:solidFill>
            <a:prstDash val="solid"/>
            <a:miter lim="800000"/>
          </a:ln>
          <a:effectLst/>
        </p:spPr>
        <p:txBody>
          <a:bodyPr t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1" i="0" u="none" strike="noStrike" kern="0" cap="none" spc="0" normalizeH="0" baseline="0" noProof="0" dirty="0">
              <a:ln>
                <a:noFill/>
              </a:ln>
              <a:solidFill>
                <a:prstClr val="white">
                  <a:lumMod val="95000"/>
                </a:prstClr>
              </a:solidFill>
              <a:effectLst/>
              <a:uLnTx/>
              <a:uFillTx/>
            </a:endParaRPr>
          </a:p>
        </p:txBody>
      </p:sp>
      <p:sp>
        <p:nvSpPr>
          <p:cNvPr id="77" name="Rectángulo 76">
            <a:extLst>
              <a:ext uri="{FF2B5EF4-FFF2-40B4-BE49-F238E27FC236}">
                <a16:creationId xmlns:a16="http://schemas.microsoft.com/office/drawing/2014/main" id="{D6B08A0C-A420-4FFF-A260-208FCF1057C8}"/>
              </a:ext>
            </a:extLst>
          </p:cNvPr>
          <p:cNvSpPr/>
          <p:nvPr/>
        </p:nvSpPr>
        <p:spPr>
          <a:xfrm>
            <a:off x="5920228" y="5563819"/>
            <a:ext cx="573523" cy="505554"/>
          </a:xfrm>
          <a:prstGeom prst="rect">
            <a:avLst/>
          </a:prstGeom>
          <a:solidFill>
            <a:sysClr val="windowText" lastClr="000000">
              <a:lumMod val="50000"/>
              <a:lumOff val="50000"/>
            </a:sysClr>
          </a:solidFill>
          <a:ln w="6350" cap="flat" cmpd="sng" algn="ctr">
            <a:solidFill>
              <a:sysClr val="windowText" lastClr="000000"/>
            </a:solidFill>
            <a:prstDash val="solid"/>
            <a:miter lim="800000"/>
          </a:ln>
          <a:effectLst/>
        </p:spPr>
        <p:txBody>
          <a:bodyPr t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1" i="0" u="none" strike="noStrike" kern="0" cap="none" spc="0" normalizeH="0" baseline="0" noProof="0" dirty="0">
              <a:ln>
                <a:noFill/>
              </a:ln>
              <a:solidFill>
                <a:prstClr val="white">
                  <a:lumMod val="95000"/>
                </a:prstClr>
              </a:solidFill>
              <a:effectLst/>
              <a:uLnTx/>
              <a:uFillTx/>
            </a:endParaRPr>
          </a:p>
        </p:txBody>
      </p:sp>
      <p:cxnSp>
        <p:nvCxnSpPr>
          <p:cNvPr id="78" name="Conector recto de flecha 77">
            <a:extLst>
              <a:ext uri="{FF2B5EF4-FFF2-40B4-BE49-F238E27FC236}">
                <a16:creationId xmlns:a16="http://schemas.microsoft.com/office/drawing/2014/main" id="{51052730-A978-4ED3-B27D-EABBC52A77E3}"/>
              </a:ext>
            </a:extLst>
          </p:cNvPr>
          <p:cNvCxnSpPr>
            <a:cxnSpLocks/>
            <a:stCxn id="76" idx="2"/>
            <a:endCxn id="77" idx="0"/>
          </p:cNvCxnSpPr>
          <p:nvPr/>
        </p:nvCxnSpPr>
        <p:spPr>
          <a:xfrm flipH="1">
            <a:off x="6206990" y="5382979"/>
            <a:ext cx="2523183" cy="180840"/>
          </a:xfrm>
          <a:prstGeom prst="straightConnector1">
            <a:avLst/>
          </a:prstGeom>
          <a:noFill/>
          <a:ln w="28575" cap="flat" cmpd="sng" algn="ctr">
            <a:solidFill>
              <a:srgbClr val="404040"/>
            </a:solidFill>
            <a:prstDash val="solid"/>
            <a:miter lim="800000"/>
            <a:tailEnd type="triangle"/>
          </a:ln>
          <a:effectLst/>
        </p:spPr>
      </p:cxnSp>
      <p:sp>
        <p:nvSpPr>
          <p:cNvPr id="80" name="Rectángulo 79">
            <a:extLst>
              <a:ext uri="{FF2B5EF4-FFF2-40B4-BE49-F238E27FC236}">
                <a16:creationId xmlns:a16="http://schemas.microsoft.com/office/drawing/2014/main" id="{C9677FAE-EDF1-4AC3-A210-03E9BEB57795}"/>
              </a:ext>
            </a:extLst>
          </p:cNvPr>
          <p:cNvSpPr/>
          <p:nvPr/>
        </p:nvSpPr>
        <p:spPr>
          <a:xfrm>
            <a:off x="3524199" y="6293355"/>
            <a:ext cx="573523" cy="375746"/>
          </a:xfrm>
          <a:prstGeom prst="rect">
            <a:avLst/>
          </a:prstGeom>
          <a:solidFill>
            <a:sysClr val="windowText" lastClr="000000">
              <a:lumMod val="50000"/>
              <a:lumOff val="50000"/>
            </a:sysClr>
          </a:solidFill>
          <a:ln w="6350" cap="flat" cmpd="sng" algn="ctr">
            <a:solidFill>
              <a:sysClr val="windowText" lastClr="000000"/>
            </a:solidFill>
            <a:prstDash val="solid"/>
            <a:miter lim="800000"/>
          </a:ln>
          <a:effectLst/>
        </p:spPr>
        <p:txBody>
          <a:bodyPr t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1" i="0" u="none" strike="noStrike" kern="0" cap="none" spc="0" normalizeH="0" baseline="0" noProof="0" dirty="0">
              <a:ln>
                <a:noFill/>
              </a:ln>
              <a:solidFill>
                <a:prstClr val="white">
                  <a:lumMod val="95000"/>
                </a:prstClr>
              </a:solidFill>
              <a:effectLst/>
              <a:uLnTx/>
              <a:uFillTx/>
            </a:endParaRPr>
          </a:p>
        </p:txBody>
      </p:sp>
      <p:sp>
        <p:nvSpPr>
          <p:cNvPr id="81" name="CuadroTexto 80">
            <a:extLst>
              <a:ext uri="{FF2B5EF4-FFF2-40B4-BE49-F238E27FC236}">
                <a16:creationId xmlns:a16="http://schemas.microsoft.com/office/drawing/2014/main" id="{A986D2A2-803A-4A4E-86E3-EFBB365F783A}"/>
              </a:ext>
            </a:extLst>
          </p:cNvPr>
          <p:cNvSpPr txBox="1"/>
          <p:nvPr/>
        </p:nvSpPr>
        <p:spPr>
          <a:xfrm>
            <a:off x="9178550" y="5256231"/>
            <a:ext cx="779720" cy="384721"/>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defPPr rtl="0">
              <a:defRPr lang="es-es"/>
            </a:defPPr>
            <a:lvl1pPr algn="ctr" defTabSz="914400">
              <a:defRPr sz="1900" kern="0">
                <a:solidFill>
                  <a:prstClr val="white"/>
                </a:solidFill>
              </a:defRPr>
            </a:lvl1pPr>
          </a:lstStyle>
          <a:p>
            <a:r>
              <a:rPr lang="en-US" dirty="0"/>
              <a:t>send</a:t>
            </a:r>
          </a:p>
        </p:txBody>
      </p:sp>
      <p:sp>
        <p:nvSpPr>
          <p:cNvPr id="82" name="CuadroTexto 81">
            <a:extLst>
              <a:ext uri="{FF2B5EF4-FFF2-40B4-BE49-F238E27FC236}">
                <a16:creationId xmlns:a16="http://schemas.microsoft.com/office/drawing/2014/main" id="{CF4C7295-38B2-46B6-9DE6-B8A26553EDE7}"/>
              </a:ext>
            </a:extLst>
          </p:cNvPr>
          <p:cNvSpPr txBox="1"/>
          <p:nvPr/>
        </p:nvSpPr>
        <p:spPr>
          <a:xfrm>
            <a:off x="6613825" y="5992566"/>
            <a:ext cx="728185" cy="384721"/>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defPPr rtl="0">
              <a:defRPr lang="es-es"/>
            </a:defPPr>
            <a:lvl1pPr algn="ctr" defTabSz="914400">
              <a:defRPr sz="1900" kern="0">
                <a:solidFill>
                  <a:prstClr val="white"/>
                </a:solidFill>
              </a:defRPr>
            </a:lvl1pPr>
          </a:lstStyle>
          <a:p>
            <a:r>
              <a:rPr lang="en-US" dirty="0"/>
              <a:t>send</a:t>
            </a:r>
          </a:p>
        </p:txBody>
      </p:sp>
      <p:sp>
        <p:nvSpPr>
          <p:cNvPr id="83" name="CuadroTexto 82">
            <a:extLst>
              <a:ext uri="{FF2B5EF4-FFF2-40B4-BE49-F238E27FC236}">
                <a16:creationId xmlns:a16="http://schemas.microsoft.com/office/drawing/2014/main" id="{AD6DE153-5A40-4512-9E49-71F7056D6ED5}"/>
              </a:ext>
            </a:extLst>
          </p:cNvPr>
          <p:cNvSpPr txBox="1"/>
          <p:nvPr/>
        </p:nvSpPr>
        <p:spPr>
          <a:xfrm>
            <a:off x="2632299" y="5722599"/>
            <a:ext cx="782587" cy="461665"/>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defPPr rtl="0">
              <a:defRPr lang="es-es"/>
            </a:defPPr>
            <a:lvl1pPr algn="ctr" defTabSz="914400">
              <a:defRPr sz="1900" kern="0">
                <a:solidFill>
                  <a:prstClr val="white"/>
                </a:solidFill>
              </a:defRPr>
            </a:lvl1pPr>
          </a:lstStyle>
          <a:p>
            <a:r>
              <a:rPr lang="en-US"/>
              <a:t>recv</a:t>
            </a:r>
            <a:endParaRPr lang="en-US" dirty="0"/>
          </a:p>
        </p:txBody>
      </p:sp>
      <p:sp>
        <p:nvSpPr>
          <p:cNvPr id="84" name="CuadroTexto 83">
            <a:extLst>
              <a:ext uri="{FF2B5EF4-FFF2-40B4-BE49-F238E27FC236}">
                <a16:creationId xmlns:a16="http://schemas.microsoft.com/office/drawing/2014/main" id="{2B7634E8-93B1-47D9-BF4A-960162275B33}"/>
              </a:ext>
            </a:extLst>
          </p:cNvPr>
          <p:cNvSpPr txBox="1"/>
          <p:nvPr/>
        </p:nvSpPr>
        <p:spPr>
          <a:xfrm>
            <a:off x="5069910" y="5142057"/>
            <a:ext cx="782587" cy="461665"/>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defPPr rtl="0">
              <a:defRPr lang="es-es"/>
            </a:defPPr>
            <a:lvl1pPr algn="ctr" defTabSz="914400">
              <a:defRPr sz="1900" kern="0">
                <a:solidFill>
                  <a:prstClr val="white"/>
                </a:solidFill>
              </a:defRPr>
            </a:lvl1pPr>
          </a:lstStyle>
          <a:p>
            <a:r>
              <a:rPr lang="en-US"/>
              <a:t>recv</a:t>
            </a:r>
            <a:endParaRPr lang="en-US" dirty="0"/>
          </a:p>
        </p:txBody>
      </p:sp>
      <p:sp>
        <p:nvSpPr>
          <p:cNvPr id="85" name="Rectángulo 84">
            <a:extLst>
              <a:ext uri="{FF2B5EF4-FFF2-40B4-BE49-F238E27FC236}">
                <a16:creationId xmlns:a16="http://schemas.microsoft.com/office/drawing/2014/main" id="{E0EAF5A2-518C-4CD3-B021-D5AE796BBA13}"/>
              </a:ext>
            </a:extLst>
          </p:cNvPr>
          <p:cNvSpPr/>
          <p:nvPr/>
        </p:nvSpPr>
        <p:spPr>
          <a:xfrm>
            <a:off x="5935002" y="6373234"/>
            <a:ext cx="573523" cy="88133"/>
          </a:xfrm>
          <a:prstGeom prst="rect">
            <a:avLst/>
          </a:prstGeom>
          <a:solidFill>
            <a:sysClr val="windowText" lastClr="000000">
              <a:lumMod val="50000"/>
              <a:lumOff val="50000"/>
            </a:sysClr>
          </a:solidFill>
          <a:ln w="6350" cap="flat" cmpd="sng" algn="ctr">
            <a:solidFill>
              <a:sysClr val="windowText" lastClr="000000"/>
            </a:solidFill>
            <a:prstDash val="solid"/>
            <a:miter lim="800000"/>
          </a:ln>
          <a:effectLst/>
        </p:spPr>
        <p:txBody>
          <a:bodyPr t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1" i="0" u="none" strike="noStrike" kern="0" cap="none" spc="0" normalizeH="0" baseline="0" noProof="0" dirty="0">
              <a:ln>
                <a:noFill/>
              </a:ln>
              <a:solidFill>
                <a:prstClr val="white">
                  <a:lumMod val="95000"/>
                </a:prstClr>
              </a:solidFill>
              <a:effectLst/>
              <a:uLnTx/>
              <a:uFillTx/>
            </a:endParaRPr>
          </a:p>
        </p:txBody>
      </p:sp>
      <p:sp>
        <p:nvSpPr>
          <p:cNvPr id="86" name="Rectángulo 85">
            <a:extLst>
              <a:ext uri="{FF2B5EF4-FFF2-40B4-BE49-F238E27FC236}">
                <a16:creationId xmlns:a16="http://schemas.microsoft.com/office/drawing/2014/main" id="{A2CBAB26-AA77-40C1-9B3A-1554C7604374}"/>
              </a:ext>
            </a:extLst>
          </p:cNvPr>
          <p:cNvSpPr/>
          <p:nvPr/>
        </p:nvSpPr>
        <p:spPr>
          <a:xfrm>
            <a:off x="8443410" y="5640952"/>
            <a:ext cx="573523" cy="163293"/>
          </a:xfrm>
          <a:prstGeom prst="rect">
            <a:avLst/>
          </a:prstGeom>
          <a:solidFill>
            <a:sysClr val="windowText" lastClr="000000">
              <a:lumMod val="50000"/>
              <a:lumOff val="50000"/>
            </a:sysClr>
          </a:solidFill>
          <a:ln w="6350" cap="flat" cmpd="sng" algn="ctr">
            <a:solidFill>
              <a:sysClr val="windowText" lastClr="000000"/>
            </a:solidFill>
            <a:prstDash val="solid"/>
            <a:miter lim="800000"/>
          </a:ln>
          <a:effectLst/>
        </p:spPr>
        <p:txBody>
          <a:bodyPr t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1" i="0" u="none" strike="noStrike" kern="0" cap="none" spc="0" normalizeH="0" baseline="0" noProof="0" dirty="0">
              <a:ln>
                <a:noFill/>
              </a:ln>
              <a:solidFill>
                <a:prstClr val="white">
                  <a:lumMod val="95000"/>
                </a:prstClr>
              </a:solidFill>
              <a:effectLst/>
              <a:uLnTx/>
              <a:uFillTx/>
            </a:endParaRPr>
          </a:p>
        </p:txBody>
      </p:sp>
      <p:sp>
        <p:nvSpPr>
          <p:cNvPr id="29" name="Rectángulo 28">
            <a:extLst>
              <a:ext uri="{FF2B5EF4-FFF2-40B4-BE49-F238E27FC236}">
                <a16:creationId xmlns:a16="http://schemas.microsoft.com/office/drawing/2014/main" id="{20DAEB6F-0018-459D-A7F3-3280294C931D}"/>
              </a:ext>
            </a:extLst>
          </p:cNvPr>
          <p:cNvSpPr/>
          <p:nvPr/>
        </p:nvSpPr>
        <p:spPr>
          <a:xfrm>
            <a:off x="5935001" y="5067755"/>
            <a:ext cx="573523" cy="163293"/>
          </a:xfrm>
          <a:prstGeom prst="rect">
            <a:avLst/>
          </a:prstGeom>
          <a:solidFill>
            <a:sysClr val="windowText" lastClr="000000">
              <a:lumMod val="50000"/>
              <a:lumOff val="50000"/>
            </a:sysClr>
          </a:solidFill>
          <a:ln w="6350" cap="flat" cmpd="sng" algn="ctr">
            <a:solidFill>
              <a:sysClr val="windowText" lastClr="000000"/>
            </a:solidFill>
            <a:prstDash val="solid"/>
            <a:miter lim="800000"/>
          </a:ln>
          <a:effectLst/>
        </p:spPr>
        <p:txBody>
          <a:bodyPr t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1" i="0" u="none" strike="noStrike" kern="0" cap="none" spc="0" normalizeH="0" baseline="0" noProof="0" dirty="0">
              <a:ln>
                <a:noFill/>
              </a:ln>
              <a:solidFill>
                <a:prstClr val="white">
                  <a:lumMod val="95000"/>
                </a:prstClr>
              </a:solidFill>
              <a:effectLst/>
              <a:uLnTx/>
              <a:uFillTx/>
            </a:endParaRPr>
          </a:p>
        </p:txBody>
      </p:sp>
      <p:cxnSp>
        <p:nvCxnSpPr>
          <p:cNvPr id="74" name="Conector recto de flecha 73">
            <a:extLst>
              <a:ext uri="{FF2B5EF4-FFF2-40B4-BE49-F238E27FC236}">
                <a16:creationId xmlns:a16="http://schemas.microsoft.com/office/drawing/2014/main" id="{F41D784D-1EA8-4F07-9348-7C517ED6843D}"/>
              </a:ext>
            </a:extLst>
          </p:cNvPr>
          <p:cNvCxnSpPr>
            <a:cxnSpLocks/>
            <a:stCxn id="68" idx="2"/>
            <a:endCxn id="76" idx="0"/>
          </p:cNvCxnSpPr>
          <p:nvPr/>
        </p:nvCxnSpPr>
        <p:spPr>
          <a:xfrm>
            <a:off x="6206990" y="4711176"/>
            <a:ext cx="2523183" cy="298336"/>
          </a:xfrm>
          <a:prstGeom prst="straightConnector1">
            <a:avLst/>
          </a:prstGeom>
          <a:noFill/>
          <a:ln w="28575" cap="flat" cmpd="sng" algn="ctr">
            <a:solidFill>
              <a:srgbClr val="404040"/>
            </a:solidFill>
            <a:prstDash val="solid"/>
            <a:miter lim="800000"/>
            <a:tailEnd type="triangle"/>
          </a:ln>
          <a:effectLst/>
        </p:spPr>
      </p:cxnSp>
      <p:cxnSp>
        <p:nvCxnSpPr>
          <p:cNvPr id="79" name="Conector recto de flecha 78">
            <a:extLst>
              <a:ext uri="{FF2B5EF4-FFF2-40B4-BE49-F238E27FC236}">
                <a16:creationId xmlns:a16="http://schemas.microsoft.com/office/drawing/2014/main" id="{414D8AF4-7E5B-4C50-993D-4FFDC55EE3FE}"/>
              </a:ext>
            </a:extLst>
          </p:cNvPr>
          <p:cNvCxnSpPr>
            <a:cxnSpLocks/>
          </p:cNvCxnSpPr>
          <p:nvPr/>
        </p:nvCxnSpPr>
        <p:spPr>
          <a:xfrm flipH="1">
            <a:off x="3683806" y="6064771"/>
            <a:ext cx="2523183" cy="214633"/>
          </a:xfrm>
          <a:prstGeom prst="straightConnector1">
            <a:avLst/>
          </a:prstGeom>
          <a:noFill/>
          <a:ln w="28575" cap="flat" cmpd="sng" algn="ctr">
            <a:solidFill>
              <a:srgbClr val="404040"/>
            </a:solidFill>
            <a:prstDash val="solid"/>
            <a:miter lim="800000"/>
            <a:tailEnd type="triangle"/>
          </a:ln>
          <a:effectLst/>
        </p:spPr>
      </p:cxnSp>
      <p:sp>
        <p:nvSpPr>
          <p:cNvPr id="3" name="Título 2">
            <a:extLst>
              <a:ext uri="{FF2B5EF4-FFF2-40B4-BE49-F238E27FC236}">
                <a16:creationId xmlns:a16="http://schemas.microsoft.com/office/drawing/2014/main" id="{1CA88E00-BA21-8E42-A7EA-E6C2F49BFD1F}"/>
              </a:ext>
            </a:extLst>
          </p:cNvPr>
          <p:cNvSpPr>
            <a:spLocks noGrp="1"/>
          </p:cNvSpPr>
          <p:nvPr>
            <p:ph type="title"/>
          </p:nvPr>
        </p:nvSpPr>
        <p:spPr/>
        <p:txBody>
          <a:bodyPr/>
          <a:lstStyle/>
          <a:p>
            <a:r>
              <a:rPr lang="es-AR" dirty="0"/>
              <a:t>Comunicación sincrónica</a:t>
            </a:r>
          </a:p>
        </p:txBody>
      </p:sp>
    </p:spTree>
    <p:extLst>
      <p:ext uri="{BB962C8B-B14F-4D97-AF65-F5344CB8AC3E}">
        <p14:creationId xmlns:p14="http://schemas.microsoft.com/office/powerpoint/2010/main" val="1634520799"/>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5000"/>
                                  </p:stCondLst>
                                  <p:childTnLst>
                                    <p:set>
                                      <p:cBhvr>
                                        <p:cTn id="6" dur="1" fill="hold">
                                          <p:stCondLst>
                                            <p:cond delay="0"/>
                                          </p:stCondLst>
                                        </p:cTn>
                                        <p:tgtEl>
                                          <p:spTgt spid="71"/>
                                        </p:tgtEl>
                                        <p:attrNameLst>
                                          <p:attrName>style.visibility</p:attrName>
                                        </p:attrNameLst>
                                      </p:cBhvr>
                                      <p:to>
                                        <p:strVal val="visible"/>
                                      </p:to>
                                    </p:set>
                                  </p:childTnLst>
                                </p:cTn>
                              </p:par>
                              <p:par>
                                <p:cTn id="7" presetID="1" presetClass="entr" presetSubtype="0" fill="hold" grpId="0" nodeType="withEffect">
                                  <p:stCondLst>
                                    <p:cond delay="5000"/>
                                  </p:stCondLst>
                                  <p:childTnLst>
                                    <p:set>
                                      <p:cBhvr>
                                        <p:cTn id="8" dur="1" fill="hold">
                                          <p:stCondLst>
                                            <p:cond delay="0"/>
                                          </p:stCondLst>
                                        </p:cTn>
                                        <p:tgtEl>
                                          <p:spTgt spid="75"/>
                                        </p:tgtEl>
                                        <p:attrNameLst>
                                          <p:attrName>style.visibility</p:attrName>
                                        </p:attrNameLst>
                                      </p:cBhvr>
                                      <p:to>
                                        <p:strVal val="visible"/>
                                      </p:to>
                                    </p:set>
                                  </p:childTnLst>
                                </p:cTn>
                              </p:par>
                              <p:par>
                                <p:cTn id="9" presetID="1" presetClass="entr" presetSubtype="0" fill="hold" grpId="0" nodeType="withEffect">
                                  <p:stCondLst>
                                    <p:cond delay="10000"/>
                                  </p:stCondLst>
                                  <p:childTnLst>
                                    <p:set>
                                      <p:cBhvr>
                                        <p:cTn id="10" dur="1" fill="hold">
                                          <p:stCondLst>
                                            <p:cond delay="0"/>
                                          </p:stCondLst>
                                        </p:cTn>
                                        <p:tgtEl>
                                          <p:spTgt spid="70"/>
                                        </p:tgtEl>
                                        <p:attrNameLst>
                                          <p:attrName>style.visibility</p:attrName>
                                        </p:attrNameLst>
                                      </p:cBhvr>
                                      <p:to>
                                        <p:strVal val="visible"/>
                                      </p:to>
                                    </p:set>
                                  </p:childTnLst>
                                </p:cTn>
                              </p:par>
                              <p:par>
                                <p:cTn id="11" presetID="1" presetClass="entr" presetSubtype="0" fill="hold" nodeType="withEffect">
                                  <p:stCondLst>
                                    <p:cond delay="10000"/>
                                  </p:stCondLst>
                                  <p:childTnLst>
                                    <p:set>
                                      <p:cBhvr>
                                        <p:cTn id="12" dur="1" fill="hold">
                                          <p:stCondLst>
                                            <p:cond delay="0"/>
                                          </p:stCondLst>
                                        </p:cTn>
                                        <p:tgtEl>
                                          <p:spTgt spid="69"/>
                                        </p:tgtEl>
                                        <p:attrNameLst>
                                          <p:attrName>style.visibility</p:attrName>
                                        </p:attrNameLst>
                                      </p:cBhvr>
                                      <p:to>
                                        <p:strVal val="visible"/>
                                      </p:to>
                                    </p:set>
                                  </p:childTnLst>
                                </p:cTn>
                              </p:par>
                              <p:par>
                                <p:cTn id="13" presetID="1" presetClass="entr" presetSubtype="0" fill="hold" grpId="0" nodeType="withEffect">
                                  <p:stCondLst>
                                    <p:cond delay="15000"/>
                                  </p:stCondLst>
                                  <p:childTnLst>
                                    <p:set>
                                      <p:cBhvr>
                                        <p:cTn id="14" dur="1" fill="hold">
                                          <p:stCondLst>
                                            <p:cond delay="0"/>
                                          </p:stCondLst>
                                        </p:cTn>
                                        <p:tgtEl>
                                          <p:spTgt spid="68"/>
                                        </p:tgtEl>
                                        <p:attrNameLst>
                                          <p:attrName>style.visibility</p:attrName>
                                        </p:attrNameLst>
                                      </p:cBhvr>
                                      <p:to>
                                        <p:strVal val="visible"/>
                                      </p:to>
                                    </p:set>
                                  </p:childTnLst>
                                </p:cTn>
                              </p:par>
                              <p:par>
                                <p:cTn id="15" presetID="1" presetClass="entr" presetSubtype="0" fill="hold" grpId="0" nodeType="withEffect">
                                  <p:stCondLst>
                                    <p:cond delay="15000"/>
                                  </p:stCondLst>
                                  <p:childTnLst>
                                    <p:set>
                                      <p:cBhvr>
                                        <p:cTn id="16" dur="1" fill="hold">
                                          <p:stCondLst>
                                            <p:cond delay="0"/>
                                          </p:stCondLst>
                                        </p:cTn>
                                        <p:tgtEl>
                                          <p:spTgt spid="72"/>
                                        </p:tgtEl>
                                        <p:attrNameLst>
                                          <p:attrName>style.visibility</p:attrName>
                                        </p:attrNameLst>
                                      </p:cBhvr>
                                      <p:to>
                                        <p:strVal val="visible"/>
                                      </p:to>
                                    </p:set>
                                  </p:childTnLst>
                                </p:cTn>
                              </p:par>
                              <p:par>
                                <p:cTn id="17" presetID="1" presetClass="entr" presetSubtype="0" fill="hold" grpId="0" nodeType="withEffect">
                                  <p:stCondLst>
                                    <p:cond delay="15000"/>
                                  </p:stCondLst>
                                  <p:childTnLst>
                                    <p:set>
                                      <p:cBhvr>
                                        <p:cTn id="18" dur="1" fill="hold">
                                          <p:stCondLst>
                                            <p:cond delay="0"/>
                                          </p:stCondLst>
                                        </p:cTn>
                                        <p:tgtEl>
                                          <p:spTgt spid="83"/>
                                        </p:tgtEl>
                                        <p:attrNameLst>
                                          <p:attrName>style.visibility</p:attrName>
                                        </p:attrNameLst>
                                      </p:cBhvr>
                                      <p:to>
                                        <p:strVal val="visible"/>
                                      </p:to>
                                    </p:set>
                                  </p:childTnLst>
                                </p:cTn>
                              </p:par>
                              <p:par>
                                <p:cTn id="19" presetID="1" presetClass="entr" presetSubtype="0" fill="hold" grpId="0" nodeType="withEffect">
                                  <p:stCondLst>
                                    <p:cond delay="20000"/>
                                  </p:stCondLst>
                                  <p:childTnLst>
                                    <p:set>
                                      <p:cBhvr>
                                        <p:cTn id="20" dur="1" fill="hold">
                                          <p:stCondLst>
                                            <p:cond delay="0"/>
                                          </p:stCondLst>
                                        </p:cTn>
                                        <p:tgtEl>
                                          <p:spTgt spid="73"/>
                                        </p:tgtEl>
                                        <p:attrNameLst>
                                          <p:attrName>style.visibility</p:attrName>
                                        </p:attrNameLst>
                                      </p:cBhvr>
                                      <p:to>
                                        <p:strVal val="visible"/>
                                      </p:to>
                                    </p:set>
                                  </p:childTnLst>
                                </p:cTn>
                              </p:par>
                              <p:par>
                                <p:cTn id="21" presetID="1" presetClass="entr" presetSubtype="0" fill="hold" nodeType="withEffect">
                                  <p:stCondLst>
                                    <p:cond delay="20000"/>
                                  </p:stCondLst>
                                  <p:childTnLst>
                                    <p:set>
                                      <p:cBhvr>
                                        <p:cTn id="22" dur="1" fill="hold">
                                          <p:stCondLst>
                                            <p:cond delay="0"/>
                                          </p:stCondLst>
                                        </p:cTn>
                                        <p:tgtEl>
                                          <p:spTgt spid="74"/>
                                        </p:tgtEl>
                                        <p:attrNameLst>
                                          <p:attrName>style.visibility</p:attrName>
                                        </p:attrNameLst>
                                      </p:cBhvr>
                                      <p:to>
                                        <p:strVal val="visible"/>
                                      </p:to>
                                    </p:set>
                                  </p:childTnLst>
                                </p:cTn>
                              </p:par>
                              <p:par>
                                <p:cTn id="23" presetID="1" presetClass="entr" presetSubtype="0" fill="hold" grpId="0" nodeType="withEffect">
                                  <p:stCondLst>
                                    <p:cond delay="25000"/>
                                  </p:stCondLst>
                                  <p:childTnLst>
                                    <p:set>
                                      <p:cBhvr>
                                        <p:cTn id="24" dur="1" fill="hold">
                                          <p:stCondLst>
                                            <p:cond delay="0"/>
                                          </p:stCondLst>
                                        </p:cTn>
                                        <p:tgtEl>
                                          <p:spTgt spid="76"/>
                                        </p:tgtEl>
                                        <p:attrNameLst>
                                          <p:attrName>style.visibility</p:attrName>
                                        </p:attrNameLst>
                                      </p:cBhvr>
                                      <p:to>
                                        <p:strVal val="visible"/>
                                      </p:to>
                                    </p:set>
                                  </p:childTnLst>
                                </p:cTn>
                              </p:par>
                              <p:par>
                                <p:cTn id="25" presetID="1" presetClass="entr" presetSubtype="0" fill="hold" grpId="0" nodeType="withEffect">
                                  <p:stCondLst>
                                    <p:cond delay="25000"/>
                                  </p:stCondLst>
                                  <p:childTnLst>
                                    <p:set>
                                      <p:cBhvr>
                                        <p:cTn id="26" dur="1" fill="hold">
                                          <p:stCondLst>
                                            <p:cond delay="0"/>
                                          </p:stCondLst>
                                        </p:cTn>
                                        <p:tgtEl>
                                          <p:spTgt spid="84"/>
                                        </p:tgtEl>
                                        <p:attrNameLst>
                                          <p:attrName>style.visibility</p:attrName>
                                        </p:attrNameLst>
                                      </p:cBhvr>
                                      <p:to>
                                        <p:strVal val="visible"/>
                                      </p:to>
                                    </p:set>
                                  </p:childTnLst>
                                </p:cTn>
                              </p:par>
                              <p:par>
                                <p:cTn id="27" presetID="1" presetClass="entr" presetSubtype="0" fill="hold" grpId="0" nodeType="withEffect">
                                  <p:stCondLst>
                                    <p:cond delay="25000"/>
                                  </p:stCondLst>
                                  <p:childTnLst>
                                    <p:set>
                                      <p:cBhvr>
                                        <p:cTn id="28" dur="1" fill="hold">
                                          <p:stCondLst>
                                            <p:cond delay="0"/>
                                          </p:stCondLst>
                                        </p:cTn>
                                        <p:tgtEl>
                                          <p:spTgt spid="29"/>
                                        </p:tgtEl>
                                        <p:attrNameLst>
                                          <p:attrName>style.visibility</p:attrName>
                                        </p:attrNameLst>
                                      </p:cBhvr>
                                      <p:to>
                                        <p:strVal val="visible"/>
                                      </p:to>
                                    </p:set>
                                  </p:childTnLst>
                                </p:cTn>
                              </p:par>
                              <p:par>
                                <p:cTn id="29" presetID="1" presetClass="entr" presetSubtype="0" fill="hold" nodeType="withEffect">
                                  <p:stCondLst>
                                    <p:cond delay="30000"/>
                                  </p:stCondLst>
                                  <p:childTnLst>
                                    <p:set>
                                      <p:cBhvr>
                                        <p:cTn id="30" dur="1" fill="hold">
                                          <p:stCondLst>
                                            <p:cond delay="0"/>
                                          </p:stCondLst>
                                        </p:cTn>
                                        <p:tgtEl>
                                          <p:spTgt spid="78"/>
                                        </p:tgtEl>
                                        <p:attrNameLst>
                                          <p:attrName>style.visibility</p:attrName>
                                        </p:attrNameLst>
                                      </p:cBhvr>
                                      <p:to>
                                        <p:strVal val="visible"/>
                                      </p:to>
                                    </p:set>
                                  </p:childTnLst>
                                </p:cTn>
                              </p:par>
                              <p:par>
                                <p:cTn id="31" presetID="1" presetClass="entr" presetSubtype="0" fill="hold" grpId="0" nodeType="withEffect">
                                  <p:stCondLst>
                                    <p:cond delay="30000"/>
                                  </p:stCondLst>
                                  <p:childTnLst>
                                    <p:set>
                                      <p:cBhvr>
                                        <p:cTn id="32" dur="1" fill="hold">
                                          <p:stCondLst>
                                            <p:cond delay="0"/>
                                          </p:stCondLst>
                                        </p:cTn>
                                        <p:tgtEl>
                                          <p:spTgt spid="81"/>
                                        </p:tgtEl>
                                        <p:attrNameLst>
                                          <p:attrName>style.visibility</p:attrName>
                                        </p:attrNameLst>
                                      </p:cBhvr>
                                      <p:to>
                                        <p:strVal val="visible"/>
                                      </p:to>
                                    </p:set>
                                  </p:childTnLst>
                                </p:cTn>
                              </p:par>
                              <p:par>
                                <p:cTn id="33" presetID="1" presetClass="entr" presetSubtype="0" fill="hold" grpId="0" nodeType="withEffect">
                                  <p:stCondLst>
                                    <p:cond delay="35000"/>
                                  </p:stCondLst>
                                  <p:childTnLst>
                                    <p:set>
                                      <p:cBhvr>
                                        <p:cTn id="34" dur="1" fill="hold">
                                          <p:stCondLst>
                                            <p:cond delay="0"/>
                                          </p:stCondLst>
                                        </p:cTn>
                                        <p:tgtEl>
                                          <p:spTgt spid="86"/>
                                        </p:tgtEl>
                                        <p:attrNameLst>
                                          <p:attrName>style.visibility</p:attrName>
                                        </p:attrNameLst>
                                      </p:cBhvr>
                                      <p:to>
                                        <p:strVal val="visible"/>
                                      </p:to>
                                    </p:set>
                                  </p:childTnLst>
                                </p:cTn>
                              </p:par>
                              <p:par>
                                <p:cTn id="35" presetID="1" presetClass="entr" presetSubtype="0" fill="hold" grpId="0" nodeType="withEffect">
                                  <p:stCondLst>
                                    <p:cond delay="35000"/>
                                  </p:stCondLst>
                                  <p:childTnLst>
                                    <p:set>
                                      <p:cBhvr>
                                        <p:cTn id="36" dur="1" fill="hold">
                                          <p:stCondLst>
                                            <p:cond delay="0"/>
                                          </p:stCondLst>
                                        </p:cTn>
                                        <p:tgtEl>
                                          <p:spTgt spid="77"/>
                                        </p:tgtEl>
                                        <p:attrNameLst>
                                          <p:attrName>style.visibility</p:attrName>
                                        </p:attrNameLst>
                                      </p:cBhvr>
                                      <p:to>
                                        <p:strVal val="visible"/>
                                      </p:to>
                                    </p:set>
                                  </p:childTnLst>
                                </p:cTn>
                              </p:par>
                              <p:par>
                                <p:cTn id="37" presetID="1" presetClass="entr" presetSubtype="0" fill="hold" grpId="0" nodeType="withEffect">
                                  <p:stCondLst>
                                    <p:cond delay="40000"/>
                                  </p:stCondLst>
                                  <p:childTnLst>
                                    <p:set>
                                      <p:cBhvr>
                                        <p:cTn id="38" dur="1" fill="hold">
                                          <p:stCondLst>
                                            <p:cond delay="0"/>
                                          </p:stCondLst>
                                        </p:cTn>
                                        <p:tgtEl>
                                          <p:spTgt spid="82"/>
                                        </p:tgtEl>
                                        <p:attrNameLst>
                                          <p:attrName>style.visibility</p:attrName>
                                        </p:attrNameLst>
                                      </p:cBhvr>
                                      <p:to>
                                        <p:strVal val="visible"/>
                                      </p:to>
                                    </p:set>
                                  </p:childTnLst>
                                </p:cTn>
                              </p:par>
                              <p:par>
                                <p:cTn id="39" presetID="1" presetClass="entr" presetSubtype="0" fill="hold" nodeType="withEffect">
                                  <p:stCondLst>
                                    <p:cond delay="40000"/>
                                  </p:stCondLst>
                                  <p:childTnLst>
                                    <p:set>
                                      <p:cBhvr>
                                        <p:cTn id="40" dur="1" fill="hold">
                                          <p:stCondLst>
                                            <p:cond delay="0"/>
                                          </p:stCondLst>
                                        </p:cTn>
                                        <p:tgtEl>
                                          <p:spTgt spid="79"/>
                                        </p:tgtEl>
                                        <p:attrNameLst>
                                          <p:attrName>style.visibility</p:attrName>
                                        </p:attrNameLst>
                                      </p:cBhvr>
                                      <p:to>
                                        <p:strVal val="visible"/>
                                      </p:to>
                                    </p:set>
                                  </p:childTnLst>
                                </p:cTn>
                              </p:par>
                              <p:par>
                                <p:cTn id="41" presetID="1" presetClass="entr" presetSubtype="0" fill="hold" grpId="0" nodeType="withEffect">
                                  <p:stCondLst>
                                    <p:cond delay="40000"/>
                                  </p:stCondLst>
                                  <p:childTnLst>
                                    <p:set>
                                      <p:cBhvr>
                                        <p:cTn id="42" dur="1" fill="hold">
                                          <p:stCondLst>
                                            <p:cond delay="0"/>
                                          </p:stCondLst>
                                        </p:cTn>
                                        <p:tgtEl>
                                          <p:spTgt spid="85"/>
                                        </p:tgtEl>
                                        <p:attrNameLst>
                                          <p:attrName>style.visibility</p:attrName>
                                        </p:attrNameLst>
                                      </p:cBhvr>
                                      <p:to>
                                        <p:strVal val="visible"/>
                                      </p:to>
                                    </p:set>
                                  </p:childTnLst>
                                </p:cTn>
                              </p:par>
                              <p:par>
                                <p:cTn id="43" presetID="1" presetClass="entr" presetSubtype="0" fill="hold" grpId="0" nodeType="withEffect">
                                  <p:stCondLst>
                                    <p:cond delay="45000"/>
                                  </p:stCondLst>
                                  <p:childTnLst>
                                    <p:set>
                                      <p:cBhvr>
                                        <p:cTn id="44"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70" grpId="0" animBg="1"/>
      <p:bldP spid="71" grpId="0" animBg="1"/>
      <p:bldP spid="72" grpId="0" animBg="1"/>
      <p:bldP spid="73" grpId="0" animBg="1"/>
      <p:bldP spid="75" grpId="0" animBg="1"/>
      <p:bldP spid="76" grpId="0" animBg="1"/>
      <p:bldP spid="77" grpId="0" animBg="1"/>
      <p:bldP spid="80" grpId="0" animBg="1"/>
      <p:bldP spid="81" grpId="0" animBg="1"/>
      <p:bldP spid="82" grpId="0" animBg="1"/>
      <p:bldP spid="83" grpId="0" animBg="1"/>
      <p:bldP spid="84" grpId="0" animBg="1"/>
      <p:bldP spid="85" grpId="0" animBg="1"/>
      <p:bldP spid="86" grpId="0" animBg="1"/>
      <p:bldP spid="2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6" descr="Imagen relacionada">
            <a:extLst>
              <a:ext uri="{FF2B5EF4-FFF2-40B4-BE49-F238E27FC236}">
                <a16:creationId xmlns:a16="http://schemas.microsoft.com/office/drawing/2014/main" id="{68CE7BE7-5547-4E78-AC53-06A48208B691}"/>
              </a:ext>
            </a:extLst>
          </p:cNvPr>
          <p:cNvPicPr>
            <a:picLocks noChangeAspect="1" noChangeArrowheads="1"/>
          </p:cNvPicPr>
          <p:nvPr/>
        </p:nvPicPr>
        <p:blipFill>
          <a:blip r:embed="rId3" cstate="print">
            <a:duotone>
              <a:prstClr val="black"/>
              <a:srgbClr val="70AD47">
                <a:tint val="45000"/>
                <a:satMod val="400000"/>
              </a:srgbClr>
            </a:duotone>
            <a:extLst>
              <a:ext uri="{28A0092B-C50C-407E-A947-70E740481C1C}">
                <a14:useLocalDpi xmlns:a14="http://schemas.microsoft.com/office/drawing/2010/main" val="0"/>
              </a:ext>
            </a:extLst>
          </a:blip>
          <a:srcRect/>
          <a:stretch>
            <a:fillRect/>
          </a:stretch>
        </p:blipFill>
        <p:spPr bwMode="auto">
          <a:xfrm>
            <a:off x="3238643" y="2286000"/>
            <a:ext cx="1161979" cy="1161979"/>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6" descr="Imagen relacionada">
            <a:extLst>
              <a:ext uri="{FF2B5EF4-FFF2-40B4-BE49-F238E27FC236}">
                <a16:creationId xmlns:a16="http://schemas.microsoft.com/office/drawing/2014/main" id="{E524F338-990E-4EF1-8813-910F93861AD1}"/>
              </a:ext>
            </a:extLst>
          </p:cNvPr>
          <p:cNvPicPr>
            <a:picLocks noChangeAspect="1" noChangeArrowheads="1"/>
          </p:cNvPicPr>
          <p:nvPr/>
        </p:nvPicPr>
        <p:blipFill>
          <a:blip r:embed="rId3" cstate="print">
            <a:duotone>
              <a:prstClr val="black"/>
              <a:srgbClr val="70AD47">
                <a:tint val="45000"/>
                <a:satMod val="400000"/>
              </a:srgbClr>
            </a:duotone>
            <a:extLst>
              <a:ext uri="{28A0092B-C50C-407E-A947-70E740481C1C}">
                <a14:useLocalDpi xmlns:a14="http://schemas.microsoft.com/office/drawing/2010/main" val="0"/>
              </a:ext>
            </a:extLst>
          </a:blip>
          <a:srcRect/>
          <a:stretch>
            <a:fillRect/>
          </a:stretch>
        </p:blipFill>
        <p:spPr bwMode="auto">
          <a:xfrm>
            <a:off x="5761938" y="2286000"/>
            <a:ext cx="1161979" cy="1161979"/>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6" descr="Imagen relacionada">
            <a:extLst>
              <a:ext uri="{FF2B5EF4-FFF2-40B4-BE49-F238E27FC236}">
                <a16:creationId xmlns:a16="http://schemas.microsoft.com/office/drawing/2014/main" id="{B1F3D22B-D8D3-4BF6-AD6F-545C7E2209EE}"/>
              </a:ext>
            </a:extLst>
          </p:cNvPr>
          <p:cNvPicPr>
            <a:picLocks noChangeAspect="1" noChangeArrowheads="1"/>
          </p:cNvPicPr>
          <p:nvPr/>
        </p:nvPicPr>
        <p:blipFill>
          <a:blip r:embed="rId3" cstate="print">
            <a:duotone>
              <a:prstClr val="black"/>
              <a:srgbClr val="70AD47">
                <a:tint val="45000"/>
                <a:satMod val="400000"/>
              </a:srgbClr>
            </a:duotone>
            <a:extLst>
              <a:ext uri="{28A0092B-C50C-407E-A947-70E740481C1C}">
                <a14:useLocalDpi xmlns:a14="http://schemas.microsoft.com/office/drawing/2010/main" val="0"/>
              </a:ext>
            </a:extLst>
          </a:blip>
          <a:srcRect/>
          <a:stretch>
            <a:fillRect/>
          </a:stretch>
        </p:blipFill>
        <p:spPr bwMode="auto">
          <a:xfrm>
            <a:off x="8285233" y="2286000"/>
            <a:ext cx="1161979" cy="1161979"/>
          </a:xfrm>
          <a:prstGeom prst="rect">
            <a:avLst/>
          </a:prstGeom>
          <a:noFill/>
          <a:extLst>
            <a:ext uri="{909E8E84-426E-40DD-AFC4-6F175D3DCCD1}">
              <a14:hiddenFill xmlns:a14="http://schemas.microsoft.com/office/drawing/2010/main">
                <a:solidFill>
                  <a:srgbClr val="FFFFFF"/>
                </a:solidFill>
              </a14:hiddenFill>
            </a:ext>
          </a:extLst>
        </p:spPr>
      </p:pic>
      <p:sp>
        <p:nvSpPr>
          <p:cNvPr id="35" name="Rectángulo 34">
            <a:extLst>
              <a:ext uri="{FF2B5EF4-FFF2-40B4-BE49-F238E27FC236}">
                <a16:creationId xmlns:a16="http://schemas.microsoft.com/office/drawing/2014/main" id="{2A8C2D6D-73ED-40F1-AB85-0C276E28A961}"/>
              </a:ext>
            </a:extLst>
          </p:cNvPr>
          <p:cNvSpPr/>
          <p:nvPr/>
        </p:nvSpPr>
        <p:spPr>
          <a:xfrm>
            <a:off x="3502080" y="3343566"/>
            <a:ext cx="573523" cy="3164464"/>
          </a:xfrm>
          <a:prstGeom prst="rect">
            <a:avLst/>
          </a:prstGeom>
          <a:solidFill>
            <a:sysClr val="windowText" lastClr="000000">
              <a:lumMod val="50000"/>
              <a:lumOff val="50000"/>
            </a:sysClr>
          </a:solidFill>
          <a:ln w="6350" cap="flat" cmpd="sng" algn="ctr">
            <a:solidFill>
              <a:sysClr val="windowText" lastClr="000000"/>
            </a:solidFill>
            <a:prstDash val="solid"/>
            <a:miter lim="800000"/>
          </a:ln>
          <a:effectLst/>
        </p:spPr>
        <p:txBody>
          <a:bodyPr t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a:ln>
                  <a:noFill/>
                </a:ln>
                <a:solidFill>
                  <a:prstClr val="white">
                    <a:lumMod val="95000"/>
                  </a:prstClr>
                </a:solidFill>
                <a:effectLst/>
                <a:uLnTx/>
                <a:uFillTx/>
              </a:rPr>
              <a:t>P1</a:t>
            </a:r>
            <a:endParaRPr kumimoji="0" lang="es-AR" sz="1800" b="1" i="0" u="none" strike="noStrike" kern="0" cap="none" spc="0" normalizeH="0" baseline="0" noProof="0" dirty="0">
              <a:ln>
                <a:noFill/>
              </a:ln>
              <a:solidFill>
                <a:prstClr val="white">
                  <a:lumMod val="95000"/>
                </a:prstClr>
              </a:solidFill>
              <a:effectLst/>
              <a:uLnTx/>
              <a:uFillTx/>
            </a:endParaRPr>
          </a:p>
        </p:txBody>
      </p:sp>
      <p:sp>
        <p:nvSpPr>
          <p:cNvPr id="36" name="Rectángulo 35">
            <a:extLst>
              <a:ext uri="{FF2B5EF4-FFF2-40B4-BE49-F238E27FC236}">
                <a16:creationId xmlns:a16="http://schemas.microsoft.com/office/drawing/2014/main" id="{71684BB1-2D72-4602-89CF-6716F6929391}"/>
              </a:ext>
            </a:extLst>
          </p:cNvPr>
          <p:cNvSpPr/>
          <p:nvPr/>
        </p:nvSpPr>
        <p:spPr>
          <a:xfrm>
            <a:off x="5880852" y="3325651"/>
            <a:ext cx="573523" cy="2905657"/>
          </a:xfrm>
          <a:prstGeom prst="rect">
            <a:avLst/>
          </a:prstGeom>
          <a:solidFill>
            <a:sysClr val="windowText" lastClr="000000">
              <a:lumMod val="50000"/>
              <a:lumOff val="50000"/>
            </a:sysClr>
          </a:solidFill>
          <a:ln w="6350" cap="flat" cmpd="sng" algn="ctr">
            <a:solidFill>
              <a:sysClr val="windowText" lastClr="000000"/>
            </a:solidFill>
            <a:prstDash val="solid"/>
            <a:miter lim="800000"/>
          </a:ln>
          <a:effectLst/>
        </p:spPr>
        <p:txBody>
          <a:bodyPr t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a:ln>
                  <a:noFill/>
                </a:ln>
                <a:solidFill>
                  <a:prstClr val="white">
                    <a:lumMod val="95000"/>
                  </a:prstClr>
                </a:solidFill>
                <a:effectLst/>
                <a:uLnTx/>
                <a:uFillTx/>
              </a:rPr>
              <a:t>P2</a:t>
            </a:r>
            <a:endParaRPr kumimoji="0" lang="es-AR" sz="1800" b="1" i="0" u="none" strike="noStrike" kern="0" cap="none" spc="0" normalizeH="0" baseline="0" noProof="0" dirty="0">
              <a:ln>
                <a:noFill/>
              </a:ln>
              <a:solidFill>
                <a:prstClr val="white">
                  <a:lumMod val="95000"/>
                </a:prstClr>
              </a:solidFill>
              <a:effectLst/>
              <a:uLnTx/>
              <a:uFillTx/>
            </a:endParaRPr>
          </a:p>
        </p:txBody>
      </p:sp>
      <p:sp>
        <p:nvSpPr>
          <p:cNvPr id="37" name="Rectángulo 36">
            <a:extLst>
              <a:ext uri="{FF2B5EF4-FFF2-40B4-BE49-F238E27FC236}">
                <a16:creationId xmlns:a16="http://schemas.microsoft.com/office/drawing/2014/main" id="{40E92300-44F3-406F-93FC-E74E753E6790}"/>
              </a:ext>
            </a:extLst>
          </p:cNvPr>
          <p:cNvSpPr/>
          <p:nvPr/>
        </p:nvSpPr>
        <p:spPr>
          <a:xfrm>
            <a:off x="8411614" y="3276600"/>
            <a:ext cx="573523" cy="2197041"/>
          </a:xfrm>
          <a:prstGeom prst="rect">
            <a:avLst/>
          </a:prstGeom>
          <a:solidFill>
            <a:sysClr val="windowText" lastClr="000000">
              <a:lumMod val="50000"/>
              <a:lumOff val="50000"/>
            </a:sysClr>
          </a:solidFill>
          <a:ln w="6350" cap="flat" cmpd="sng" algn="ctr">
            <a:solidFill>
              <a:sysClr val="windowText" lastClr="000000"/>
            </a:solidFill>
            <a:prstDash val="solid"/>
            <a:miter lim="800000"/>
          </a:ln>
          <a:effectLst/>
        </p:spPr>
        <p:txBody>
          <a:bodyPr t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a:ln>
                  <a:noFill/>
                </a:ln>
                <a:solidFill>
                  <a:prstClr val="white">
                    <a:lumMod val="95000"/>
                  </a:prstClr>
                </a:solidFill>
                <a:effectLst/>
                <a:uLnTx/>
                <a:uFillTx/>
              </a:rPr>
              <a:t>P3</a:t>
            </a:r>
            <a:endParaRPr kumimoji="0" lang="es-AR" sz="1800" b="1" i="0" u="none" strike="noStrike" kern="0" cap="none" spc="0" normalizeH="0" baseline="0" noProof="0" dirty="0">
              <a:ln>
                <a:noFill/>
              </a:ln>
              <a:solidFill>
                <a:prstClr val="white">
                  <a:lumMod val="95000"/>
                </a:prstClr>
              </a:solidFill>
              <a:effectLst/>
              <a:uLnTx/>
              <a:uFillTx/>
            </a:endParaRPr>
          </a:p>
        </p:txBody>
      </p:sp>
      <p:cxnSp>
        <p:nvCxnSpPr>
          <p:cNvPr id="38" name="Conector recto de flecha 37">
            <a:extLst>
              <a:ext uri="{FF2B5EF4-FFF2-40B4-BE49-F238E27FC236}">
                <a16:creationId xmlns:a16="http://schemas.microsoft.com/office/drawing/2014/main" id="{D22FB3C0-6681-408A-B7C6-BCB78BAB6FFF}"/>
              </a:ext>
            </a:extLst>
          </p:cNvPr>
          <p:cNvCxnSpPr>
            <a:cxnSpLocks/>
          </p:cNvCxnSpPr>
          <p:nvPr/>
        </p:nvCxnSpPr>
        <p:spPr>
          <a:xfrm>
            <a:off x="4075603" y="3894005"/>
            <a:ext cx="2109268" cy="177254"/>
          </a:xfrm>
          <a:prstGeom prst="straightConnector1">
            <a:avLst/>
          </a:prstGeom>
          <a:noFill/>
          <a:ln w="28575" cap="flat" cmpd="sng" algn="ctr">
            <a:solidFill>
              <a:schemeClr val="tx1"/>
            </a:solidFill>
            <a:prstDash val="solid"/>
            <a:miter lim="800000"/>
            <a:tailEnd type="triangle"/>
          </a:ln>
          <a:effectLst/>
        </p:spPr>
      </p:cxnSp>
      <p:sp>
        <p:nvSpPr>
          <p:cNvPr id="39" name="CuadroTexto 38">
            <a:extLst>
              <a:ext uri="{FF2B5EF4-FFF2-40B4-BE49-F238E27FC236}">
                <a16:creationId xmlns:a16="http://schemas.microsoft.com/office/drawing/2014/main" id="{3615B7AF-7D73-448E-B4C2-ABD92DAAD356}"/>
              </a:ext>
            </a:extLst>
          </p:cNvPr>
          <p:cNvSpPr txBox="1"/>
          <p:nvPr/>
        </p:nvSpPr>
        <p:spPr>
          <a:xfrm>
            <a:off x="2615906" y="3769796"/>
            <a:ext cx="723660" cy="384721"/>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defPPr rtl="0">
              <a:defRPr lang="es-es"/>
            </a:defPPr>
            <a:lvl1pPr algn="ctr" defTabSz="914400">
              <a:defRPr sz="1900" kern="0">
                <a:solidFill>
                  <a:prstClr val="white"/>
                </a:solidFill>
              </a:defRPr>
            </a:lvl1pPr>
          </a:lstStyle>
          <a:p>
            <a:r>
              <a:rPr lang="en-US" dirty="0" err="1"/>
              <a:t>lsend</a:t>
            </a:r>
            <a:endParaRPr lang="en-US" dirty="0"/>
          </a:p>
        </p:txBody>
      </p:sp>
      <p:sp>
        <p:nvSpPr>
          <p:cNvPr id="40" name="CuadroTexto 39">
            <a:extLst>
              <a:ext uri="{FF2B5EF4-FFF2-40B4-BE49-F238E27FC236}">
                <a16:creationId xmlns:a16="http://schemas.microsoft.com/office/drawing/2014/main" id="{274FC06F-1D80-46AD-B5DA-D9CB378D6EDC}"/>
              </a:ext>
            </a:extLst>
          </p:cNvPr>
          <p:cNvSpPr txBox="1"/>
          <p:nvPr/>
        </p:nvSpPr>
        <p:spPr>
          <a:xfrm>
            <a:off x="6501360" y="3558600"/>
            <a:ext cx="781752" cy="461665"/>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defPPr rtl="0">
              <a:defRPr lang="es-es"/>
            </a:defPPr>
            <a:lvl1pPr algn="ctr" defTabSz="914400">
              <a:defRPr sz="1900" kern="0">
                <a:solidFill>
                  <a:prstClr val="white"/>
                </a:solidFill>
              </a:defRPr>
            </a:lvl1pPr>
          </a:lstStyle>
          <a:p>
            <a:r>
              <a:rPr lang="en-US" dirty="0" err="1"/>
              <a:t>lrecv</a:t>
            </a:r>
            <a:endParaRPr lang="en-US" dirty="0"/>
          </a:p>
        </p:txBody>
      </p:sp>
      <p:sp>
        <p:nvSpPr>
          <p:cNvPr id="41" name="CuadroTexto 40">
            <a:extLst>
              <a:ext uri="{FF2B5EF4-FFF2-40B4-BE49-F238E27FC236}">
                <a16:creationId xmlns:a16="http://schemas.microsoft.com/office/drawing/2014/main" id="{A1980C44-8F19-438A-AEAA-7EBD3588DED9}"/>
              </a:ext>
            </a:extLst>
          </p:cNvPr>
          <p:cNvSpPr txBox="1"/>
          <p:nvPr/>
        </p:nvSpPr>
        <p:spPr>
          <a:xfrm>
            <a:off x="5036025" y="4324924"/>
            <a:ext cx="692818" cy="384721"/>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defPPr rtl="0">
              <a:defRPr lang="es-es"/>
            </a:defPPr>
            <a:lvl1pPr algn="ctr" defTabSz="914400">
              <a:defRPr sz="1900" kern="0">
                <a:solidFill>
                  <a:prstClr val="white"/>
                </a:solidFill>
              </a:defRPr>
            </a:lvl1pPr>
          </a:lstStyle>
          <a:p>
            <a:r>
              <a:rPr lang="en-US" dirty="0" err="1"/>
              <a:t>lsend</a:t>
            </a:r>
            <a:endParaRPr lang="en-US" dirty="0"/>
          </a:p>
        </p:txBody>
      </p:sp>
      <p:cxnSp>
        <p:nvCxnSpPr>
          <p:cNvPr id="42" name="Conector recto de flecha 41">
            <a:extLst>
              <a:ext uri="{FF2B5EF4-FFF2-40B4-BE49-F238E27FC236}">
                <a16:creationId xmlns:a16="http://schemas.microsoft.com/office/drawing/2014/main" id="{C182AB86-F620-461C-B894-04A9F0B6920B}"/>
              </a:ext>
            </a:extLst>
          </p:cNvPr>
          <p:cNvCxnSpPr>
            <a:cxnSpLocks/>
          </p:cNvCxnSpPr>
          <p:nvPr/>
        </p:nvCxnSpPr>
        <p:spPr>
          <a:xfrm>
            <a:off x="6184871" y="4500467"/>
            <a:ext cx="2523183" cy="298336"/>
          </a:xfrm>
          <a:prstGeom prst="straightConnector1">
            <a:avLst/>
          </a:prstGeom>
          <a:noFill/>
          <a:ln w="28575" cap="flat" cmpd="sng" algn="ctr">
            <a:solidFill>
              <a:schemeClr val="tx1"/>
            </a:solidFill>
            <a:prstDash val="solid"/>
            <a:miter lim="800000"/>
            <a:tailEnd type="triangle"/>
          </a:ln>
          <a:effectLst/>
        </p:spPr>
      </p:cxnSp>
      <p:sp>
        <p:nvSpPr>
          <p:cNvPr id="43" name="CuadroTexto 42">
            <a:extLst>
              <a:ext uri="{FF2B5EF4-FFF2-40B4-BE49-F238E27FC236}">
                <a16:creationId xmlns:a16="http://schemas.microsoft.com/office/drawing/2014/main" id="{21DC7E22-14C4-44CA-889F-1124DFD1DFF9}"/>
              </a:ext>
            </a:extLst>
          </p:cNvPr>
          <p:cNvSpPr txBox="1"/>
          <p:nvPr/>
        </p:nvSpPr>
        <p:spPr>
          <a:xfrm>
            <a:off x="9044235" y="4375120"/>
            <a:ext cx="665567" cy="384721"/>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defPPr rtl="0">
              <a:defRPr lang="es-es"/>
            </a:defPPr>
            <a:lvl1pPr algn="ctr" defTabSz="914400">
              <a:defRPr sz="1900" kern="0">
                <a:solidFill>
                  <a:prstClr val="white"/>
                </a:solidFill>
              </a:defRPr>
            </a:lvl1pPr>
          </a:lstStyle>
          <a:p>
            <a:r>
              <a:rPr lang="en-US"/>
              <a:t>lrecv</a:t>
            </a:r>
            <a:endParaRPr lang="en-US" dirty="0"/>
          </a:p>
        </p:txBody>
      </p:sp>
      <p:cxnSp>
        <p:nvCxnSpPr>
          <p:cNvPr id="44" name="Conector recto de flecha 43">
            <a:extLst>
              <a:ext uri="{FF2B5EF4-FFF2-40B4-BE49-F238E27FC236}">
                <a16:creationId xmlns:a16="http://schemas.microsoft.com/office/drawing/2014/main" id="{659F785E-0E64-4322-8801-DAC4608F561E}"/>
              </a:ext>
            </a:extLst>
          </p:cNvPr>
          <p:cNvCxnSpPr>
            <a:cxnSpLocks/>
          </p:cNvCxnSpPr>
          <p:nvPr/>
        </p:nvCxnSpPr>
        <p:spPr>
          <a:xfrm flipH="1">
            <a:off x="6184871" y="5172270"/>
            <a:ext cx="2523183" cy="180839"/>
          </a:xfrm>
          <a:prstGeom prst="straightConnector1">
            <a:avLst/>
          </a:prstGeom>
          <a:noFill/>
          <a:ln w="28575" cap="flat" cmpd="sng" algn="ctr">
            <a:solidFill>
              <a:schemeClr val="tx1"/>
            </a:solidFill>
            <a:prstDash val="solid"/>
            <a:miter lim="800000"/>
            <a:tailEnd type="triangle"/>
          </a:ln>
          <a:effectLst/>
        </p:spPr>
      </p:cxnSp>
      <p:cxnSp>
        <p:nvCxnSpPr>
          <p:cNvPr id="45" name="Conector recto de flecha 44">
            <a:extLst>
              <a:ext uri="{FF2B5EF4-FFF2-40B4-BE49-F238E27FC236}">
                <a16:creationId xmlns:a16="http://schemas.microsoft.com/office/drawing/2014/main" id="{7462B0D5-CE47-4E8D-8178-B92C0F8B34C5}"/>
              </a:ext>
            </a:extLst>
          </p:cNvPr>
          <p:cNvCxnSpPr>
            <a:cxnSpLocks/>
          </p:cNvCxnSpPr>
          <p:nvPr/>
        </p:nvCxnSpPr>
        <p:spPr>
          <a:xfrm flipH="1">
            <a:off x="3661687" y="6016675"/>
            <a:ext cx="2523183" cy="214633"/>
          </a:xfrm>
          <a:prstGeom prst="straightConnector1">
            <a:avLst/>
          </a:prstGeom>
          <a:noFill/>
          <a:ln w="28575" cap="flat" cmpd="sng" algn="ctr">
            <a:solidFill>
              <a:schemeClr val="tx1"/>
            </a:solidFill>
            <a:prstDash val="solid"/>
            <a:miter lim="800000"/>
            <a:tailEnd type="triangle"/>
          </a:ln>
          <a:effectLst/>
        </p:spPr>
      </p:cxnSp>
      <p:sp>
        <p:nvSpPr>
          <p:cNvPr id="46" name="CuadroTexto 45">
            <a:extLst>
              <a:ext uri="{FF2B5EF4-FFF2-40B4-BE49-F238E27FC236}">
                <a16:creationId xmlns:a16="http://schemas.microsoft.com/office/drawing/2014/main" id="{B3A17E30-F804-4D19-85E0-5B3E8717C98A}"/>
              </a:ext>
            </a:extLst>
          </p:cNvPr>
          <p:cNvSpPr txBox="1"/>
          <p:nvPr/>
        </p:nvSpPr>
        <p:spPr>
          <a:xfrm>
            <a:off x="9058051" y="5126094"/>
            <a:ext cx="692818" cy="384721"/>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defPPr rtl="0">
              <a:defRPr lang="es-es"/>
            </a:defPPr>
            <a:lvl1pPr algn="ctr" defTabSz="914400">
              <a:defRPr sz="1900" kern="0">
                <a:solidFill>
                  <a:prstClr val="white"/>
                </a:solidFill>
              </a:defRPr>
            </a:lvl1pPr>
          </a:lstStyle>
          <a:p>
            <a:r>
              <a:rPr lang="en-US" dirty="0" err="1"/>
              <a:t>lsend</a:t>
            </a:r>
            <a:endParaRPr lang="en-US" dirty="0"/>
          </a:p>
        </p:txBody>
      </p:sp>
      <p:sp>
        <p:nvSpPr>
          <p:cNvPr id="47" name="CuadroTexto 46">
            <a:extLst>
              <a:ext uri="{FF2B5EF4-FFF2-40B4-BE49-F238E27FC236}">
                <a16:creationId xmlns:a16="http://schemas.microsoft.com/office/drawing/2014/main" id="{B0C629D8-F349-4336-9A2D-47BA1877E36F}"/>
              </a:ext>
            </a:extLst>
          </p:cNvPr>
          <p:cNvSpPr txBox="1"/>
          <p:nvPr/>
        </p:nvSpPr>
        <p:spPr>
          <a:xfrm>
            <a:off x="6435948" y="5819304"/>
            <a:ext cx="853119" cy="461665"/>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defPPr rtl="0">
              <a:defRPr lang="es-es"/>
            </a:defPPr>
            <a:lvl1pPr algn="ctr" defTabSz="914400">
              <a:defRPr sz="1900" kern="0">
                <a:solidFill>
                  <a:prstClr val="white"/>
                </a:solidFill>
              </a:defRPr>
            </a:lvl1pPr>
          </a:lstStyle>
          <a:p>
            <a:r>
              <a:rPr lang="en-US"/>
              <a:t>lsend</a:t>
            </a:r>
            <a:endParaRPr lang="en-US" dirty="0"/>
          </a:p>
        </p:txBody>
      </p:sp>
      <p:sp>
        <p:nvSpPr>
          <p:cNvPr id="48" name="CuadroTexto 47">
            <a:extLst>
              <a:ext uri="{FF2B5EF4-FFF2-40B4-BE49-F238E27FC236}">
                <a16:creationId xmlns:a16="http://schemas.microsoft.com/office/drawing/2014/main" id="{CA2F0FEE-ABF4-469C-9B0A-83BBE9572F04}"/>
              </a:ext>
            </a:extLst>
          </p:cNvPr>
          <p:cNvSpPr txBox="1"/>
          <p:nvPr/>
        </p:nvSpPr>
        <p:spPr>
          <a:xfrm>
            <a:off x="2615906" y="5742412"/>
            <a:ext cx="723660" cy="384721"/>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defPPr rtl="0">
              <a:defRPr lang="es-es"/>
            </a:defPPr>
            <a:lvl1pPr algn="ctr" defTabSz="914400">
              <a:defRPr sz="1900" kern="0">
                <a:solidFill>
                  <a:prstClr val="white"/>
                </a:solidFill>
              </a:defRPr>
            </a:lvl1pPr>
          </a:lstStyle>
          <a:p>
            <a:r>
              <a:rPr lang="en-US" dirty="0" err="1"/>
              <a:t>lrecv</a:t>
            </a:r>
            <a:endParaRPr lang="en-US" dirty="0"/>
          </a:p>
        </p:txBody>
      </p:sp>
      <p:sp>
        <p:nvSpPr>
          <p:cNvPr id="49" name="CuadroTexto 48">
            <a:extLst>
              <a:ext uri="{FF2B5EF4-FFF2-40B4-BE49-F238E27FC236}">
                <a16:creationId xmlns:a16="http://schemas.microsoft.com/office/drawing/2014/main" id="{A25DC006-32B9-43F6-BFC2-A183741FE3C6}"/>
              </a:ext>
            </a:extLst>
          </p:cNvPr>
          <p:cNvSpPr txBox="1"/>
          <p:nvPr/>
        </p:nvSpPr>
        <p:spPr>
          <a:xfrm>
            <a:off x="5036112" y="5102827"/>
            <a:ext cx="686684" cy="384721"/>
          </a:xfrm>
          <a:prstGeom prst="rect">
            <a:avLst/>
          </a:prstGeom>
          <a:solidFill>
            <a:srgbClr val="4472C4"/>
          </a:solidFill>
          <a:ln w="28575">
            <a:solidFill>
              <a:sysClr val="window" lastClr="FFFFFF"/>
            </a:solidFill>
          </a:ln>
          <a:effectLst>
            <a:outerShdw blurRad="57150" dist="19050" dir="5400000" algn="ctr" rotWithShape="0">
              <a:srgbClr val="000000">
                <a:alpha val="63000"/>
              </a:srgbClr>
            </a:outerShdw>
          </a:effectLst>
        </p:spPr>
        <p:txBody>
          <a:bodyPr lIns="0" rIns="0" rtlCol="0" anchor="ctr"/>
          <a:lstStyle>
            <a:defPPr rtl="0">
              <a:defRPr lang="es-es"/>
            </a:defPPr>
            <a:lvl1pPr algn="ctr" defTabSz="914400">
              <a:defRPr sz="1900" kern="0">
                <a:solidFill>
                  <a:prstClr val="white"/>
                </a:solidFill>
              </a:defRPr>
            </a:lvl1pPr>
          </a:lstStyle>
          <a:p>
            <a:r>
              <a:rPr lang="en-US" dirty="0" err="1"/>
              <a:t>lrecv</a:t>
            </a:r>
            <a:endParaRPr lang="en-US" dirty="0"/>
          </a:p>
        </p:txBody>
      </p:sp>
      <p:sp>
        <p:nvSpPr>
          <p:cNvPr id="50" name="Flecha: en U 49">
            <a:extLst>
              <a:ext uri="{FF2B5EF4-FFF2-40B4-BE49-F238E27FC236}">
                <a16:creationId xmlns:a16="http://schemas.microsoft.com/office/drawing/2014/main" id="{773A5FCC-BB3A-4695-AAD2-38F05715A540}"/>
              </a:ext>
            </a:extLst>
          </p:cNvPr>
          <p:cNvSpPr/>
          <p:nvPr/>
        </p:nvSpPr>
        <p:spPr>
          <a:xfrm rot="5400000">
            <a:off x="6825049" y="3647189"/>
            <a:ext cx="259232" cy="981130"/>
          </a:xfrm>
          <a:prstGeom prst="uturnArrow">
            <a:avLst>
              <a:gd name="adj1" fmla="val 9911"/>
              <a:gd name="adj2" fmla="val 17045"/>
              <a:gd name="adj3" fmla="val 20681"/>
              <a:gd name="adj4" fmla="val 43750"/>
              <a:gd name="adj5" fmla="val 100000"/>
            </a:avLst>
          </a:prstGeom>
          <a:solidFill>
            <a:schemeClr val="tx1"/>
          </a:solidFill>
          <a:ln w="1270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Calibri" panose="020F0502020204030204"/>
              <a:ea typeface="+mn-ea"/>
              <a:cs typeface="+mn-cs"/>
            </a:endParaRPr>
          </a:p>
        </p:txBody>
      </p:sp>
      <p:sp>
        <p:nvSpPr>
          <p:cNvPr id="51" name="Flecha: en U 50">
            <a:extLst>
              <a:ext uri="{FF2B5EF4-FFF2-40B4-BE49-F238E27FC236}">
                <a16:creationId xmlns:a16="http://schemas.microsoft.com/office/drawing/2014/main" id="{CFC936AE-1A46-4488-A5EC-8A030650CA09}"/>
              </a:ext>
            </a:extLst>
          </p:cNvPr>
          <p:cNvSpPr/>
          <p:nvPr/>
        </p:nvSpPr>
        <p:spPr>
          <a:xfrm rot="5400000" flipV="1">
            <a:off x="5378751" y="5333229"/>
            <a:ext cx="259232" cy="656709"/>
          </a:xfrm>
          <a:prstGeom prst="uturnArrow">
            <a:avLst>
              <a:gd name="adj1" fmla="val 9911"/>
              <a:gd name="adj2" fmla="val 17045"/>
              <a:gd name="adj3" fmla="val 20681"/>
              <a:gd name="adj4" fmla="val 43750"/>
              <a:gd name="adj5" fmla="val 100000"/>
            </a:avLst>
          </a:prstGeom>
          <a:solidFill>
            <a:schemeClr val="tx1"/>
          </a:solidFill>
          <a:ln w="1270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Calibri" panose="020F0502020204030204"/>
              <a:ea typeface="+mn-ea"/>
              <a:cs typeface="+mn-cs"/>
            </a:endParaRPr>
          </a:p>
        </p:txBody>
      </p:sp>
      <p:sp>
        <p:nvSpPr>
          <p:cNvPr id="52" name="Flecha: en U 51">
            <a:extLst>
              <a:ext uri="{FF2B5EF4-FFF2-40B4-BE49-F238E27FC236}">
                <a16:creationId xmlns:a16="http://schemas.microsoft.com/office/drawing/2014/main" id="{4EB273FD-398F-484C-BBC0-FD317ED7AAF3}"/>
              </a:ext>
            </a:extLst>
          </p:cNvPr>
          <p:cNvSpPr/>
          <p:nvPr/>
        </p:nvSpPr>
        <p:spPr>
          <a:xfrm rot="5400000" flipV="1">
            <a:off x="2989598" y="6050059"/>
            <a:ext cx="259232" cy="656709"/>
          </a:xfrm>
          <a:prstGeom prst="uturnArrow">
            <a:avLst>
              <a:gd name="adj1" fmla="val 9911"/>
              <a:gd name="adj2" fmla="val 17045"/>
              <a:gd name="adj3" fmla="val 20681"/>
              <a:gd name="adj4" fmla="val 43750"/>
              <a:gd name="adj5" fmla="val 100000"/>
            </a:avLst>
          </a:prstGeom>
          <a:solidFill>
            <a:schemeClr val="tx1"/>
          </a:solidFill>
          <a:ln w="1270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Calibri" panose="020F0502020204030204"/>
              <a:ea typeface="+mn-ea"/>
              <a:cs typeface="+mn-cs"/>
            </a:endParaRPr>
          </a:p>
        </p:txBody>
      </p:sp>
      <p:sp>
        <p:nvSpPr>
          <p:cNvPr id="25" name="Flecha: en U 24">
            <a:extLst>
              <a:ext uri="{FF2B5EF4-FFF2-40B4-BE49-F238E27FC236}">
                <a16:creationId xmlns:a16="http://schemas.microsoft.com/office/drawing/2014/main" id="{B0AE4F27-1E02-4358-8F01-8E74799921B2}"/>
              </a:ext>
            </a:extLst>
          </p:cNvPr>
          <p:cNvSpPr/>
          <p:nvPr/>
        </p:nvSpPr>
        <p:spPr>
          <a:xfrm rot="5400000">
            <a:off x="9419000" y="4479796"/>
            <a:ext cx="259232" cy="981130"/>
          </a:xfrm>
          <a:prstGeom prst="uturnArrow">
            <a:avLst>
              <a:gd name="adj1" fmla="val 9911"/>
              <a:gd name="adj2" fmla="val 17045"/>
              <a:gd name="adj3" fmla="val 20681"/>
              <a:gd name="adj4" fmla="val 43750"/>
              <a:gd name="adj5" fmla="val 100000"/>
            </a:avLst>
          </a:prstGeom>
          <a:solidFill>
            <a:schemeClr val="tx1"/>
          </a:solidFill>
          <a:ln w="1270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Calibri" panose="020F0502020204030204"/>
              <a:ea typeface="+mn-ea"/>
              <a:cs typeface="+mn-cs"/>
            </a:endParaRPr>
          </a:p>
        </p:txBody>
      </p:sp>
      <p:cxnSp>
        <p:nvCxnSpPr>
          <p:cNvPr id="26" name="Conector recto de flecha 25">
            <a:extLst>
              <a:ext uri="{FF2B5EF4-FFF2-40B4-BE49-F238E27FC236}">
                <a16:creationId xmlns:a16="http://schemas.microsoft.com/office/drawing/2014/main" id="{341BB91A-39B8-4E52-BA8A-C8CC53BF4826}"/>
              </a:ext>
            </a:extLst>
          </p:cNvPr>
          <p:cNvCxnSpPr>
            <a:cxnSpLocks/>
          </p:cNvCxnSpPr>
          <p:nvPr/>
        </p:nvCxnSpPr>
        <p:spPr>
          <a:xfrm flipH="1">
            <a:off x="6184871" y="5357889"/>
            <a:ext cx="2523183" cy="180839"/>
          </a:xfrm>
          <a:prstGeom prst="straightConnector1">
            <a:avLst/>
          </a:prstGeom>
          <a:noFill/>
          <a:ln w="28575" cap="flat" cmpd="sng" algn="ctr">
            <a:solidFill>
              <a:schemeClr val="tx1"/>
            </a:solidFill>
            <a:prstDash val="solid"/>
            <a:miter lim="800000"/>
            <a:tailEnd type="triangle"/>
          </a:ln>
          <a:effectLst/>
        </p:spPr>
      </p:cxnSp>
      <p:sp>
        <p:nvSpPr>
          <p:cNvPr id="3" name="Título 2">
            <a:extLst>
              <a:ext uri="{FF2B5EF4-FFF2-40B4-BE49-F238E27FC236}">
                <a16:creationId xmlns:a16="http://schemas.microsoft.com/office/drawing/2014/main" id="{CB95BD77-A228-25D0-E479-CB77A62AFA25}"/>
              </a:ext>
            </a:extLst>
          </p:cNvPr>
          <p:cNvSpPr>
            <a:spLocks noGrp="1"/>
          </p:cNvSpPr>
          <p:nvPr>
            <p:ph type="title"/>
          </p:nvPr>
        </p:nvSpPr>
        <p:spPr/>
        <p:txBody>
          <a:bodyPr/>
          <a:lstStyle/>
          <a:p>
            <a:r>
              <a:rPr lang="es-AR" dirty="0"/>
              <a:t>Comunicación asincrónica</a:t>
            </a:r>
          </a:p>
        </p:txBody>
      </p:sp>
    </p:spTree>
    <p:extLst>
      <p:ext uri="{BB962C8B-B14F-4D97-AF65-F5344CB8AC3E}">
        <p14:creationId xmlns:p14="http://schemas.microsoft.com/office/powerpoint/2010/main" val="115725870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500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grpId="0" nodeType="withEffect">
                                  <p:stCondLst>
                                    <p:cond delay="5000"/>
                                  </p:stCondLst>
                                  <p:childTnLst>
                                    <p:set>
                                      <p:cBhvr>
                                        <p:cTn id="8" dur="1" fill="hold">
                                          <p:stCondLst>
                                            <p:cond delay="0"/>
                                          </p:stCondLst>
                                        </p:cTn>
                                        <p:tgtEl>
                                          <p:spTgt spid="50"/>
                                        </p:tgtEl>
                                        <p:attrNameLst>
                                          <p:attrName>style.visibility</p:attrName>
                                        </p:attrNameLst>
                                      </p:cBhvr>
                                      <p:to>
                                        <p:strVal val="visible"/>
                                      </p:to>
                                    </p:set>
                                  </p:childTnLst>
                                </p:cTn>
                              </p:par>
                              <p:par>
                                <p:cTn id="9" presetID="1" presetClass="entr" presetSubtype="0" fill="hold" grpId="0" nodeType="withEffect">
                                  <p:stCondLst>
                                    <p:cond delay="1000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1000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grpId="0" nodeType="withEffect">
                                  <p:stCondLst>
                                    <p:cond delay="10000"/>
                                  </p:stCondLst>
                                  <p:childTnLst>
                                    <p:set>
                                      <p:cBhvr>
                                        <p:cTn id="14" dur="1" fill="hold">
                                          <p:stCondLst>
                                            <p:cond delay="0"/>
                                          </p:stCondLst>
                                        </p:cTn>
                                        <p:tgtEl>
                                          <p:spTgt spid="43"/>
                                        </p:tgtEl>
                                        <p:attrNameLst>
                                          <p:attrName>style.visibility</p:attrName>
                                        </p:attrNameLst>
                                      </p:cBhvr>
                                      <p:to>
                                        <p:strVal val="visible"/>
                                      </p:to>
                                    </p:set>
                                  </p:childTnLst>
                                </p:cTn>
                              </p:par>
                              <p:par>
                                <p:cTn id="15" presetID="1" presetClass="entr" presetSubtype="0" fill="hold" grpId="0" nodeType="withEffect">
                                  <p:stCondLst>
                                    <p:cond delay="1000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1500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nodeType="withEffect">
                                  <p:stCondLst>
                                    <p:cond delay="1500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grpId="0" nodeType="withEffect">
                                  <p:stCondLst>
                                    <p:cond delay="15000"/>
                                  </p:stCondLst>
                                  <p:childTnLst>
                                    <p:set>
                                      <p:cBhvr>
                                        <p:cTn id="22" dur="1" fill="hold">
                                          <p:stCondLst>
                                            <p:cond delay="0"/>
                                          </p:stCondLst>
                                        </p:cTn>
                                        <p:tgtEl>
                                          <p:spTgt spid="46"/>
                                        </p:tgtEl>
                                        <p:attrNameLst>
                                          <p:attrName>style.visibility</p:attrName>
                                        </p:attrNameLst>
                                      </p:cBhvr>
                                      <p:to>
                                        <p:strVal val="visible"/>
                                      </p:to>
                                    </p:set>
                                  </p:childTnLst>
                                </p:cTn>
                              </p:par>
                              <p:par>
                                <p:cTn id="23" presetID="1" presetClass="entr" presetSubtype="0" fill="hold" nodeType="withEffect">
                                  <p:stCondLst>
                                    <p:cond delay="15000"/>
                                  </p:stCondLst>
                                  <p:childTnLst>
                                    <p:set>
                                      <p:cBhvr>
                                        <p:cTn id="24" dur="1" fill="hold">
                                          <p:stCondLst>
                                            <p:cond delay="0"/>
                                          </p:stCondLst>
                                        </p:cTn>
                                        <p:tgtEl>
                                          <p:spTgt spid="44"/>
                                        </p:tgtEl>
                                        <p:attrNameLst>
                                          <p:attrName>style.visibility</p:attrName>
                                        </p:attrNameLst>
                                      </p:cBhvr>
                                      <p:to>
                                        <p:strVal val="visible"/>
                                      </p:to>
                                    </p:set>
                                  </p:childTnLst>
                                </p:cTn>
                              </p:par>
                              <p:par>
                                <p:cTn id="25" presetID="1" presetClass="entr" presetSubtype="0" fill="hold" grpId="0" nodeType="withEffect">
                                  <p:stCondLst>
                                    <p:cond delay="20000"/>
                                  </p:stCondLst>
                                  <p:childTnLst>
                                    <p:set>
                                      <p:cBhvr>
                                        <p:cTn id="26" dur="1" fill="hold">
                                          <p:stCondLst>
                                            <p:cond delay="0"/>
                                          </p:stCondLst>
                                        </p:cTn>
                                        <p:tgtEl>
                                          <p:spTgt spid="49"/>
                                        </p:tgtEl>
                                        <p:attrNameLst>
                                          <p:attrName>style.visibility</p:attrName>
                                        </p:attrNameLst>
                                      </p:cBhvr>
                                      <p:to>
                                        <p:strVal val="visible"/>
                                      </p:to>
                                    </p:set>
                                  </p:childTnLst>
                                </p:cTn>
                              </p:par>
                              <p:par>
                                <p:cTn id="27" presetID="1" presetClass="entr" presetSubtype="0" fill="hold" nodeType="withEffect">
                                  <p:stCondLst>
                                    <p:cond delay="2000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20000"/>
                                  </p:stCondLst>
                                  <p:childTnLst>
                                    <p:set>
                                      <p:cBhvr>
                                        <p:cTn id="30" dur="1" fill="hold">
                                          <p:stCondLst>
                                            <p:cond delay="0"/>
                                          </p:stCondLst>
                                        </p:cTn>
                                        <p:tgtEl>
                                          <p:spTgt spid="51"/>
                                        </p:tgtEl>
                                        <p:attrNameLst>
                                          <p:attrName>style.visibility</p:attrName>
                                        </p:attrNameLst>
                                      </p:cBhvr>
                                      <p:to>
                                        <p:strVal val="visible"/>
                                      </p:to>
                                    </p:set>
                                  </p:childTnLst>
                                </p:cTn>
                              </p:par>
                              <p:par>
                                <p:cTn id="31" presetID="1" presetClass="entr" presetSubtype="0" fill="hold" grpId="0" nodeType="withEffect">
                                  <p:stCondLst>
                                    <p:cond delay="20000"/>
                                  </p:stCondLst>
                                  <p:childTnLst>
                                    <p:set>
                                      <p:cBhvr>
                                        <p:cTn id="32" dur="1" fill="hold">
                                          <p:stCondLst>
                                            <p:cond delay="0"/>
                                          </p:stCondLst>
                                        </p:cTn>
                                        <p:tgtEl>
                                          <p:spTgt spid="52"/>
                                        </p:tgtEl>
                                        <p:attrNameLst>
                                          <p:attrName>style.visibility</p:attrName>
                                        </p:attrNameLst>
                                      </p:cBhvr>
                                      <p:to>
                                        <p:strVal val="visible"/>
                                      </p:to>
                                    </p:set>
                                  </p:childTnLst>
                                </p:cTn>
                              </p:par>
                              <p:par>
                                <p:cTn id="33" presetID="1" presetClass="entr" presetSubtype="0" fill="hold" grpId="0" nodeType="withEffect">
                                  <p:stCondLst>
                                    <p:cond delay="25000"/>
                                  </p:stCondLst>
                                  <p:childTnLst>
                                    <p:set>
                                      <p:cBhvr>
                                        <p:cTn id="34" dur="1" fill="hold">
                                          <p:stCondLst>
                                            <p:cond delay="0"/>
                                          </p:stCondLst>
                                        </p:cTn>
                                        <p:tgtEl>
                                          <p:spTgt spid="47"/>
                                        </p:tgtEl>
                                        <p:attrNameLst>
                                          <p:attrName>style.visibility</p:attrName>
                                        </p:attrNameLst>
                                      </p:cBhvr>
                                      <p:to>
                                        <p:strVal val="visible"/>
                                      </p:to>
                                    </p:set>
                                  </p:childTnLst>
                                </p:cTn>
                              </p:par>
                              <p:par>
                                <p:cTn id="35" presetID="1" presetClass="entr" presetSubtype="0" fill="hold" nodeType="withEffect">
                                  <p:stCondLst>
                                    <p:cond delay="25000"/>
                                  </p:stCondLst>
                                  <p:childTnLst>
                                    <p:set>
                                      <p:cBhvr>
                                        <p:cTn id="36" dur="1" fill="hold">
                                          <p:stCondLst>
                                            <p:cond delay="0"/>
                                          </p:stCondLst>
                                        </p:cTn>
                                        <p:tgtEl>
                                          <p:spTgt spid="45"/>
                                        </p:tgtEl>
                                        <p:attrNameLst>
                                          <p:attrName>style.visibility</p:attrName>
                                        </p:attrNameLst>
                                      </p:cBhvr>
                                      <p:to>
                                        <p:strVal val="visible"/>
                                      </p:to>
                                    </p:set>
                                  </p:childTnLst>
                                </p:cTn>
                              </p:par>
                              <p:par>
                                <p:cTn id="37" presetID="1" presetClass="entr" presetSubtype="0" fill="hold" grpId="0" nodeType="withEffect">
                                  <p:stCondLst>
                                    <p:cond delay="30000"/>
                                  </p:stCondLst>
                                  <p:childTnLst>
                                    <p:set>
                                      <p:cBhvr>
                                        <p:cTn id="38"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3" grpId="0" animBg="1"/>
      <p:bldP spid="46" grpId="0" animBg="1"/>
      <p:bldP spid="47" grpId="0" animBg="1"/>
      <p:bldP spid="48" grpId="0" animBg="1"/>
      <p:bldP spid="49" grpId="0" animBg="1"/>
      <p:bldP spid="50" grpId="0" animBg="1"/>
      <p:bldP spid="51" grpId="0" animBg="1"/>
      <p:bldP spid="52" grpId="0" animBg="1"/>
      <p:bldP spid="2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2"/>
          <p:cNvSpPr txBox="1">
            <a:spLocks/>
          </p:cNvSpPr>
          <p:nvPr/>
        </p:nvSpPr>
        <p:spPr>
          <a:xfrm>
            <a:off x="684212" y="1676400"/>
            <a:ext cx="10744200" cy="2438400"/>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endParaRPr lang="es-ES" sz="3200"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r>
              <a:rPr lang="es-ES" sz="3200" i="1" spc="300" dirty="0">
                <a:ln w="15875">
                  <a:solidFill>
                    <a:srgbClr val="99CCFF"/>
                  </a:solidFill>
                </a:ln>
                <a:solidFill>
                  <a:srgbClr val="99CCFF"/>
                </a:solidFill>
                <a:effectLst>
                  <a:glow rad="114300">
                    <a:srgbClr val="99CCFF">
                      <a:alpha val="40000"/>
                    </a:srgbClr>
                  </a:glow>
                </a:effectLst>
              </a:rPr>
              <a:t>o</a:t>
            </a:r>
            <a:endParaRPr lang="es-ES" sz="2600" i="1" spc="300" dirty="0">
              <a:ln w="15875">
                <a:solidFill>
                  <a:srgbClr val="99CCFF"/>
                </a:solidFill>
              </a:ln>
              <a:solidFill>
                <a:srgbClr val="99CCFF"/>
              </a:solidFill>
              <a:effectLst>
                <a:glow rad="114300">
                  <a:srgbClr val="99CCFF">
                    <a:alpha val="40000"/>
                  </a:srgbClr>
                </a:glow>
              </a:effectLst>
            </a:endParaRPr>
          </a:p>
        </p:txBody>
      </p:sp>
      <p:pic>
        <p:nvPicPr>
          <p:cNvPr id="2" name="Imagen 1"/>
          <p:cNvPicPr>
            <a:picLocks noChangeAspect="1"/>
          </p:cNvPicPr>
          <p:nvPr/>
        </p:nvPicPr>
        <p:blipFill>
          <a:blip r:embed="rId3"/>
          <a:stretch>
            <a:fillRect/>
          </a:stretch>
        </p:blipFill>
        <p:spPr>
          <a:xfrm>
            <a:off x="2623056" y="2359387"/>
            <a:ext cx="7171311" cy="4212502"/>
          </a:xfrm>
          <a:prstGeom prst="rect">
            <a:avLst/>
          </a:prstGeom>
          <a:ln w="25400"/>
        </p:spPr>
        <p:style>
          <a:lnRef idx="2">
            <a:schemeClr val="accent1"/>
          </a:lnRef>
          <a:fillRef idx="1">
            <a:schemeClr val="lt1"/>
          </a:fillRef>
          <a:effectRef idx="0">
            <a:schemeClr val="accent1"/>
          </a:effectRef>
          <a:fontRef idx="minor">
            <a:schemeClr val="dk1"/>
          </a:fontRef>
        </p:style>
      </p:pic>
      <p:sp>
        <p:nvSpPr>
          <p:cNvPr id="4" name="Título 3">
            <a:extLst>
              <a:ext uri="{FF2B5EF4-FFF2-40B4-BE49-F238E27FC236}">
                <a16:creationId xmlns:a16="http://schemas.microsoft.com/office/drawing/2014/main" id="{9F8DC8D5-D523-14BA-BB00-106416558CBE}"/>
              </a:ext>
            </a:extLst>
          </p:cNvPr>
          <p:cNvSpPr>
            <a:spLocks noGrp="1"/>
          </p:cNvSpPr>
          <p:nvPr>
            <p:ph type="title"/>
          </p:nvPr>
        </p:nvSpPr>
        <p:spPr/>
        <p:txBody>
          <a:bodyPr/>
          <a:lstStyle/>
          <a:p>
            <a:r>
              <a:rPr lang="es-AR" dirty="0"/>
              <a:t>Comunicación colectiva</a:t>
            </a:r>
          </a:p>
        </p:txBody>
      </p:sp>
    </p:spTree>
    <p:extLst>
      <p:ext uri="{BB962C8B-B14F-4D97-AF65-F5344CB8AC3E}">
        <p14:creationId xmlns:p14="http://schemas.microsoft.com/office/powerpoint/2010/main" val="2291669187"/>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2"/>
          <p:cNvSpPr txBox="1">
            <a:spLocks/>
          </p:cNvSpPr>
          <p:nvPr/>
        </p:nvSpPr>
        <p:spPr>
          <a:xfrm>
            <a:off x="684212" y="1676400"/>
            <a:ext cx="10744200" cy="835232"/>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endParaRPr lang="es-ES" sz="3200"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r>
              <a:rPr lang="es-ES" sz="3200" i="1" spc="300" dirty="0">
                <a:ln w="15875">
                  <a:solidFill>
                    <a:srgbClr val="99CCFF"/>
                  </a:solidFill>
                </a:ln>
                <a:solidFill>
                  <a:srgbClr val="99CCFF"/>
                </a:solidFill>
                <a:effectLst>
                  <a:glow rad="114300">
                    <a:srgbClr val="99CCFF">
                      <a:alpha val="40000"/>
                    </a:srgbClr>
                  </a:glow>
                </a:effectLst>
              </a:rPr>
              <a:t>o</a:t>
            </a:r>
            <a:endParaRPr lang="es-ES" sz="2600" i="1" spc="300" dirty="0">
              <a:ln w="15875">
                <a:solidFill>
                  <a:srgbClr val="99CCFF"/>
                </a:solidFill>
              </a:ln>
              <a:solidFill>
                <a:srgbClr val="99CCFF"/>
              </a:solidFill>
              <a:effectLst>
                <a:glow rad="114300">
                  <a:srgbClr val="99CCFF">
                    <a:alpha val="40000"/>
                  </a:srgbClr>
                </a:glow>
              </a:effectLst>
            </a:endParaRPr>
          </a:p>
        </p:txBody>
      </p:sp>
      <p:pic>
        <p:nvPicPr>
          <p:cNvPr id="3" name="Imagen 2">
            <a:extLst>
              <a:ext uri="{FF2B5EF4-FFF2-40B4-BE49-F238E27FC236}">
                <a16:creationId xmlns:a16="http://schemas.microsoft.com/office/drawing/2014/main" id="{6A893EBF-EB09-9E77-C172-8F90D9BF1E79}"/>
              </a:ext>
            </a:extLst>
          </p:cNvPr>
          <p:cNvPicPr>
            <a:picLocks noChangeAspect="1"/>
          </p:cNvPicPr>
          <p:nvPr/>
        </p:nvPicPr>
        <p:blipFill>
          <a:blip r:embed="rId3"/>
          <a:stretch>
            <a:fillRect/>
          </a:stretch>
        </p:blipFill>
        <p:spPr>
          <a:xfrm>
            <a:off x="1767680" y="2511632"/>
            <a:ext cx="8653463" cy="3874963"/>
          </a:xfrm>
          <a:prstGeom prst="rect">
            <a:avLst/>
          </a:prstGeom>
          <a:ln w="25400"/>
        </p:spPr>
        <p:style>
          <a:lnRef idx="2">
            <a:schemeClr val="accent2"/>
          </a:lnRef>
          <a:fillRef idx="1">
            <a:schemeClr val="lt1"/>
          </a:fillRef>
          <a:effectRef idx="0">
            <a:schemeClr val="accent2"/>
          </a:effectRef>
          <a:fontRef idx="minor">
            <a:schemeClr val="dk1"/>
          </a:fontRef>
        </p:style>
      </p:pic>
      <p:sp>
        <p:nvSpPr>
          <p:cNvPr id="4" name="Título 3">
            <a:extLst>
              <a:ext uri="{FF2B5EF4-FFF2-40B4-BE49-F238E27FC236}">
                <a16:creationId xmlns:a16="http://schemas.microsoft.com/office/drawing/2014/main" id="{96592211-59B2-1E64-6D02-3DE96CF983D2}"/>
              </a:ext>
            </a:extLst>
          </p:cNvPr>
          <p:cNvSpPr>
            <a:spLocks noGrp="1"/>
          </p:cNvSpPr>
          <p:nvPr>
            <p:ph type="title"/>
          </p:nvPr>
        </p:nvSpPr>
        <p:spPr/>
        <p:txBody>
          <a:bodyPr/>
          <a:lstStyle/>
          <a:p>
            <a:r>
              <a:rPr lang="es-AR" dirty="0"/>
              <a:t>broadcast</a:t>
            </a:r>
          </a:p>
        </p:txBody>
      </p:sp>
    </p:spTree>
    <p:extLst>
      <p:ext uri="{BB962C8B-B14F-4D97-AF65-F5344CB8AC3E}">
        <p14:creationId xmlns:p14="http://schemas.microsoft.com/office/powerpoint/2010/main" val="52027143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2"/>
          <p:cNvSpPr txBox="1">
            <a:spLocks/>
          </p:cNvSpPr>
          <p:nvPr/>
        </p:nvSpPr>
        <p:spPr>
          <a:xfrm>
            <a:off x="684212" y="1676400"/>
            <a:ext cx="10744200" cy="835232"/>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endParaRPr lang="es-ES" sz="3200"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r>
              <a:rPr lang="es-ES" sz="3200" i="1" spc="300" dirty="0">
                <a:ln w="15875">
                  <a:solidFill>
                    <a:srgbClr val="99CCFF"/>
                  </a:solidFill>
                </a:ln>
                <a:solidFill>
                  <a:srgbClr val="99CCFF"/>
                </a:solidFill>
                <a:effectLst>
                  <a:glow rad="114300">
                    <a:srgbClr val="99CCFF">
                      <a:alpha val="40000"/>
                    </a:srgbClr>
                  </a:glow>
                </a:effectLst>
              </a:rPr>
              <a:t>o</a:t>
            </a:r>
            <a:endParaRPr lang="es-ES" sz="2600" i="1" spc="300" dirty="0">
              <a:ln w="15875">
                <a:solidFill>
                  <a:srgbClr val="99CCFF"/>
                </a:solidFill>
              </a:ln>
              <a:solidFill>
                <a:srgbClr val="99CCFF"/>
              </a:solidFill>
              <a:effectLst>
                <a:glow rad="114300">
                  <a:srgbClr val="99CCFF">
                    <a:alpha val="40000"/>
                  </a:srgbClr>
                </a:glow>
              </a:effectLst>
            </a:endParaRPr>
          </a:p>
        </p:txBody>
      </p:sp>
      <p:pic>
        <p:nvPicPr>
          <p:cNvPr id="3" name="Imagen 2">
            <a:extLst>
              <a:ext uri="{FF2B5EF4-FFF2-40B4-BE49-F238E27FC236}">
                <a16:creationId xmlns:a16="http://schemas.microsoft.com/office/drawing/2014/main" id="{B6039407-1174-FC61-48B8-434210E07219}"/>
              </a:ext>
            </a:extLst>
          </p:cNvPr>
          <p:cNvPicPr>
            <a:picLocks noChangeAspect="1"/>
          </p:cNvPicPr>
          <p:nvPr/>
        </p:nvPicPr>
        <p:blipFill>
          <a:blip r:embed="rId3"/>
          <a:stretch>
            <a:fillRect/>
          </a:stretch>
        </p:blipFill>
        <p:spPr>
          <a:xfrm>
            <a:off x="1678495" y="2505347"/>
            <a:ext cx="8831834" cy="3889168"/>
          </a:xfrm>
          <a:prstGeom prst="rect">
            <a:avLst/>
          </a:prstGeom>
          <a:ln w="25400"/>
        </p:spPr>
        <p:style>
          <a:lnRef idx="2">
            <a:schemeClr val="accent2"/>
          </a:lnRef>
          <a:fillRef idx="1">
            <a:schemeClr val="lt1"/>
          </a:fillRef>
          <a:effectRef idx="0">
            <a:schemeClr val="accent2"/>
          </a:effectRef>
          <a:fontRef idx="minor">
            <a:schemeClr val="dk1"/>
          </a:fontRef>
        </p:style>
      </p:pic>
      <p:sp>
        <p:nvSpPr>
          <p:cNvPr id="4" name="Título 3">
            <a:extLst>
              <a:ext uri="{FF2B5EF4-FFF2-40B4-BE49-F238E27FC236}">
                <a16:creationId xmlns:a16="http://schemas.microsoft.com/office/drawing/2014/main" id="{980054BE-9195-DE76-A588-21223B5B4989}"/>
              </a:ext>
            </a:extLst>
          </p:cNvPr>
          <p:cNvSpPr>
            <a:spLocks noGrp="1"/>
          </p:cNvSpPr>
          <p:nvPr>
            <p:ph type="title"/>
          </p:nvPr>
        </p:nvSpPr>
        <p:spPr/>
        <p:txBody>
          <a:bodyPr/>
          <a:lstStyle/>
          <a:p>
            <a:r>
              <a:rPr lang="es-AR" dirty="0" err="1"/>
              <a:t>scatter</a:t>
            </a:r>
            <a:endParaRPr lang="es-AR" dirty="0"/>
          </a:p>
        </p:txBody>
      </p:sp>
    </p:spTree>
    <p:extLst>
      <p:ext uri="{BB962C8B-B14F-4D97-AF65-F5344CB8AC3E}">
        <p14:creationId xmlns:p14="http://schemas.microsoft.com/office/powerpoint/2010/main" val="2399751735"/>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2"/>
          <p:cNvSpPr txBox="1">
            <a:spLocks/>
          </p:cNvSpPr>
          <p:nvPr/>
        </p:nvSpPr>
        <p:spPr>
          <a:xfrm>
            <a:off x="684212" y="1676400"/>
            <a:ext cx="10744200" cy="835232"/>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endParaRPr lang="es-ES" sz="3200"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r>
              <a:rPr lang="es-ES" sz="3200" i="1" spc="300" dirty="0">
                <a:ln w="15875">
                  <a:solidFill>
                    <a:srgbClr val="99CCFF"/>
                  </a:solidFill>
                </a:ln>
                <a:solidFill>
                  <a:srgbClr val="99CCFF"/>
                </a:solidFill>
                <a:effectLst>
                  <a:glow rad="114300">
                    <a:srgbClr val="99CCFF">
                      <a:alpha val="40000"/>
                    </a:srgbClr>
                  </a:glow>
                </a:effectLst>
              </a:rPr>
              <a:t>o</a:t>
            </a:r>
            <a:endParaRPr lang="es-ES" sz="2600" i="1" spc="300" dirty="0">
              <a:ln w="15875">
                <a:solidFill>
                  <a:srgbClr val="99CCFF"/>
                </a:solidFill>
              </a:ln>
              <a:solidFill>
                <a:srgbClr val="99CCFF"/>
              </a:solidFill>
              <a:effectLst>
                <a:glow rad="114300">
                  <a:srgbClr val="99CCFF">
                    <a:alpha val="40000"/>
                  </a:srgbClr>
                </a:glow>
              </a:effectLst>
            </a:endParaRPr>
          </a:p>
        </p:txBody>
      </p:sp>
      <p:pic>
        <p:nvPicPr>
          <p:cNvPr id="3" name="Imagen 2">
            <a:extLst>
              <a:ext uri="{FF2B5EF4-FFF2-40B4-BE49-F238E27FC236}">
                <a16:creationId xmlns:a16="http://schemas.microsoft.com/office/drawing/2014/main" id="{7682B469-69B0-8F66-B775-9C08480A7798}"/>
              </a:ext>
            </a:extLst>
          </p:cNvPr>
          <p:cNvPicPr>
            <a:picLocks noChangeAspect="1"/>
          </p:cNvPicPr>
          <p:nvPr/>
        </p:nvPicPr>
        <p:blipFill>
          <a:blip r:embed="rId3"/>
          <a:stretch>
            <a:fillRect/>
          </a:stretch>
        </p:blipFill>
        <p:spPr>
          <a:xfrm>
            <a:off x="1534318" y="2511632"/>
            <a:ext cx="9043988" cy="3999626"/>
          </a:xfrm>
          <a:prstGeom prst="rect">
            <a:avLst/>
          </a:prstGeom>
          <a:ln w="25400"/>
        </p:spPr>
        <p:style>
          <a:lnRef idx="2">
            <a:schemeClr val="accent2"/>
          </a:lnRef>
          <a:fillRef idx="1">
            <a:schemeClr val="lt1"/>
          </a:fillRef>
          <a:effectRef idx="0">
            <a:schemeClr val="accent2"/>
          </a:effectRef>
          <a:fontRef idx="minor">
            <a:schemeClr val="dk1"/>
          </a:fontRef>
        </p:style>
      </p:pic>
      <p:sp>
        <p:nvSpPr>
          <p:cNvPr id="4" name="Título 3">
            <a:extLst>
              <a:ext uri="{FF2B5EF4-FFF2-40B4-BE49-F238E27FC236}">
                <a16:creationId xmlns:a16="http://schemas.microsoft.com/office/drawing/2014/main" id="{F64E1869-A14D-D95A-0F2C-253F81A75ADF}"/>
              </a:ext>
            </a:extLst>
          </p:cNvPr>
          <p:cNvSpPr>
            <a:spLocks noGrp="1"/>
          </p:cNvSpPr>
          <p:nvPr>
            <p:ph type="title"/>
          </p:nvPr>
        </p:nvSpPr>
        <p:spPr/>
        <p:txBody>
          <a:bodyPr/>
          <a:lstStyle/>
          <a:p>
            <a:r>
              <a:rPr lang="es-AR" dirty="0" err="1"/>
              <a:t>gather</a:t>
            </a:r>
            <a:endParaRPr lang="es-AR" dirty="0"/>
          </a:p>
        </p:txBody>
      </p:sp>
    </p:spTree>
    <p:extLst>
      <p:ext uri="{BB962C8B-B14F-4D97-AF65-F5344CB8AC3E}">
        <p14:creationId xmlns:p14="http://schemas.microsoft.com/office/powerpoint/2010/main" val="671702037"/>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2"/>
          <p:cNvSpPr txBox="1">
            <a:spLocks/>
          </p:cNvSpPr>
          <p:nvPr/>
        </p:nvSpPr>
        <p:spPr>
          <a:xfrm>
            <a:off x="684212" y="1676400"/>
            <a:ext cx="10744200" cy="835232"/>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274320" lvl="1" indent="0">
              <a:lnSpc>
                <a:spcPct val="100000"/>
              </a:lnSpc>
              <a:buNone/>
            </a:pPr>
            <a:endParaRPr lang="es-ES" sz="3200"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endParaRPr lang="es-ES" sz="3200" i="1" spc="300" dirty="0">
              <a:ln w="15875">
                <a:solidFill>
                  <a:srgbClr val="99CCFF"/>
                </a:solidFill>
              </a:ln>
              <a:solidFill>
                <a:srgbClr val="99CCFF"/>
              </a:solidFill>
              <a:effectLst>
                <a:glow rad="114300">
                  <a:srgbClr val="99CCFF">
                    <a:alpha val="40000"/>
                  </a:srgbClr>
                </a:glow>
              </a:effectLst>
            </a:endParaRPr>
          </a:p>
          <a:p>
            <a:pPr marL="274320" lvl="1" indent="0">
              <a:lnSpc>
                <a:spcPct val="100000"/>
              </a:lnSpc>
              <a:buNone/>
            </a:pPr>
            <a:r>
              <a:rPr lang="es-ES" sz="3200" i="1" spc="300" dirty="0">
                <a:ln w="15875">
                  <a:solidFill>
                    <a:srgbClr val="99CCFF"/>
                  </a:solidFill>
                </a:ln>
                <a:solidFill>
                  <a:srgbClr val="99CCFF"/>
                </a:solidFill>
                <a:effectLst>
                  <a:glow rad="114300">
                    <a:srgbClr val="99CCFF">
                      <a:alpha val="40000"/>
                    </a:srgbClr>
                  </a:glow>
                </a:effectLst>
              </a:rPr>
              <a:t>o</a:t>
            </a:r>
            <a:endParaRPr lang="es-ES" sz="2600" i="1" spc="300" dirty="0">
              <a:ln w="15875">
                <a:solidFill>
                  <a:srgbClr val="99CCFF"/>
                </a:solidFill>
              </a:ln>
              <a:solidFill>
                <a:srgbClr val="99CCFF"/>
              </a:solidFill>
              <a:effectLst>
                <a:glow rad="114300">
                  <a:srgbClr val="99CCFF">
                    <a:alpha val="40000"/>
                  </a:srgbClr>
                </a:glow>
              </a:effectLst>
            </a:endParaRPr>
          </a:p>
        </p:txBody>
      </p:sp>
      <p:pic>
        <p:nvPicPr>
          <p:cNvPr id="3" name="Imagen 2">
            <a:extLst>
              <a:ext uri="{FF2B5EF4-FFF2-40B4-BE49-F238E27FC236}">
                <a16:creationId xmlns:a16="http://schemas.microsoft.com/office/drawing/2014/main" id="{AA02786B-F8B4-2C8C-2A72-833E0980496D}"/>
              </a:ext>
            </a:extLst>
          </p:cNvPr>
          <p:cNvPicPr>
            <a:picLocks noChangeAspect="1"/>
          </p:cNvPicPr>
          <p:nvPr/>
        </p:nvPicPr>
        <p:blipFill>
          <a:blip r:embed="rId3"/>
          <a:stretch>
            <a:fillRect/>
          </a:stretch>
        </p:blipFill>
        <p:spPr>
          <a:xfrm>
            <a:off x="1627187" y="2543840"/>
            <a:ext cx="8934450" cy="3962400"/>
          </a:xfrm>
          <a:prstGeom prst="rect">
            <a:avLst/>
          </a:prstGeom>
          <a:ln w="25400"/>
        </p:spPr>
        <p:style>
          <a:lnRef idx="2">
            <a:schemeClr val="accent2"/>
          </a:lnRef>
          <a:fillRef idx="1">
            <a:schemeClr val="lt1"/>
          </a:fillRef>
          <a:effectRef idx="0">
            <a:schemeClr val="accent2"/>
          </a:effectRef>
          <a:fontRef idx="minor">
            <a:schemeClr val="dk1"/>
          </a:fontRef>
        </p:style>
      </p:pic>
      <p:sp>
        <p:nvSpPr>
          <p:cNvPr id="4" name="Título 3">
            <a:extLst>
              <a:ext uri="{FF2B5EF4-FFF2-40B4-BE49-F238E27FC236}">
                <a16:creationId xmlns:a16="http://schemas.microsoft.com/office/drawing/2014/main" id="{971DD595-D7FC-2587-D862-E1BF8D388614}"/>
              </a:ext>
            </a:extLst>
          </p:cNvPr>
          <p:cNvSpPr>
            <a:spLocks noGrp="1"/>
          </p:cNvSpPr>
          <p:nvPr>
            <p:ph type="title"/>
          </p:nvPr>
        </p:nvSpPr>
        <p:spPr/>
        <p:txBody>
          <a:bodyPr/>
          <a:lstStyle/>
          <a:p>
            <a:r>
              <a:rPr lang="es-AR" dirty="0"/>
              <a:t>reduce</a:t>
            </a:r>
          </a:p>
        </p:txBody>
      </p:sp>
    </p:spTree>
    <p:extLst>
      <p:ext uri="{BB962C8B-B14F-4D97-AF65-F5344CB8AC3E}">
        <p14:creationId xmlns:p14="http://schemas.microsoft.com/office/powerpoint/2010/main" val="95502888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E866FF9-A729-45F0-A163-10E89E8716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37021" cy="68580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ítulo 2">
            <a:extLst>
              <a:ext uri="{FF2B5EF4-FFF2-40B4-BE49-F238E27FC236}">
                <a16:creationId xmlns:a16="http://schemas.microsoft.com/office/drawing/2014/main" id="{62DEA4BD-8983-B7A5-4739-159DD0BF963A}"/>
              </a:ext>
            </a:extLst>
          </p:cNvPr>
          <p:cNvSpPr>
            <a:spLocks noGrp="1"/>
          </p:cNvSpPr>
          <p:nvPr>
            <p:ph type="title"/>
          </p:nvPr>
        </p:nvSpPr>
        <p:spPr>
          <a:xfrm>
            <a:off x="639913" y="2681105"/>
            <a:ext cx="3400682" cy="1495794"/>
          </a:xfrm>
          <a:solidFill>
            <a:srgbClr val="FFFFFF"/>
          </a:solidFill>
          <a:ln>
            <a:solidFill>
              <a:srgbClr val="262626"/>
            </a:solidFill>
          </a:ln>
        </p:spPr>
        <p:txBody>
          <a:bodyPr>
            <a:normAutofit/>
          </a:bodyPr>
          <a:lstStyle/>
          <a:p>
            <a:r>
              <a:rPr lang="es-AR" dirty="0" err="1"/>
              <a:t>mpi</a:t>
            </a:r>
            <a:endParaRPr lang="es-AR" dirty="0"/>
          </a:p>
        </p:txBody>
      </p:sp>
      <p:sp useBgFill="1">
        <p:nvSpPr>
          <p:cNvPr id="12" name="Rectangle 11">
            <a:extLst>
              <a:ext uri="{FF2B5EF4-FFF2-40B4-BE49-F238E27FC236}">
                <a16:creationId xmlns:a16="http://schemas.microsoft.com/office/drawing/2014/main" id="{A804366F-2366-4688-98E7-B101C7BC61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2040" y="0"/>
            <a:ext cx="7436785"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arcador de contenido 2">
            <a:extLst>
              <a:ext uri="{FF2B5EF4-FFF2-40B4-BE49-F238E27FC236}">
                <a16:creationId xmlns:a16="http://schemas.microsoft.com/office/drawing/2014/main" id="{773E2AC8-731C-4458-B3AE-47D4F96708B3}"/>
              </a:ext>
            </a:extLst>
          </p:cNvPr>
          <p:cNvSpPr>
            <a:spLocks/>
          </p:cNvSpPr>
          <p:nvPr/>
        </p:nvSpPr>
        <p:spPr>
          <a:xfrm>
            <a:off x="5492198" y="3224730"/>
            <a:ext cx="5956468" cy="1538183"/>
          </a:xfrm>
          <a:prstGeom prst="rect">
            <a:avLst/>
          </a:prstGeom>
        </p:spPr>
        <p:txBody>
          <a:bodyPr>
            <a:noAutofit/>
          </a:bodyPr>
          <a:lstStyle/>
          <a:p>
            <a:pPr marL="237744" lvl="1" defTabSz="237744">
              <a:lnSpc>
                <a:spcPct val="150000"/>
              </a:lnSpc>
              <a:spcAft>
                <a:spcPts val="600"/>
              </a:spcAft>
            </a:pPr>
            <a:r>
              <a:rPr lang="es-ES" kern="1200" dirty="0">
                <a:solidFill>
                  <a:schemeClr val="tx1"/>
                </a:solidFill>
                <a:latin typeface="+mj-lt"/>
                <a:ea typeface="+mn-ea"/>
                <a:cs typeface="+mn-cs"/>
              </a:rPr>
              <a:t>El poder de cómputo escala automáticamente con la cantidad de nodos.</a:t>
            </a:r>
          </a:p>
          <a:p>
            <a:pPr marL="237744" lvl="1" defTabSz="237744">
              <a:lnSpc>
                <a:spcPct val="150000"/>
              </a:lnSpc>
              <a:spcAft>
                <a:spcPts val="600"/>
              </a:spcAft>
            </a:pPr>
            <a:r>
              <a:rPr lang="es-ES" kern="1200" dirty="0">
                <a:solidFill>
                  <a:schemeClr val="tx1"/>
                </a:solidFill>
                <a:latin typeface="+mj-lt"/>
                <a:ea typeface="+mn-ea"/>
                <a:cs typeface="+mn-cs"/>
              </a:rPr>
              <a:t>No se requiere coherencia para acceder a memoria.</a:t>
            </a:r>
          </a:p>
          <a:p>
            <a:pPr marL="237744" lvl="1" defTabSz="237744">
              <a:lnSpc>
                <a:spcPct val="150000"/>
              </a:lnSpc>
              <a:spcAft>
                <a:spcPts val="600"/>
              </a:spcAft>
            </a:pPr>
            <a:r>
              <a:rPr lang="es-ES" kern="1200" dirty="0">
                <a:solidFill>
                  <a:schemeClr val="tx1"/>
                </a:solidFill>
                <a:latin typeface="+mj-lt"/>
                <a:ea typeface="+mn-ea"/>
                <a:cs typeface="+mn-cs"/>
              </a:rPr>
              <a:t>Es más rentable</a:t>
            </a:r>
            <a:r>
              <a:rPr lang="es-ES" kern="1200" dirty="0">
                <a:solidFill>
                  <a:schemeClr val="tx1"/>
                </a:solidFill>
                <a:latin typeface="+mn-lt"/>
                <a:ea typeface="+mn-ea"/>
                <a:cs typeface="+mn-cs"/>
              </a:rPr>
              <a:t>.</a:t>
            </a:r>
          </a:p>
          <a:p>
            <a:pPr marL="237744" lvl="1" defTabSz="237744">
              <a:lnSpc>
                <a:spcPct val="200000"/>
              </a:lnSpc>
              <a:spcAft>
                <a:spcPts val="600"/>
              </a:spcAft>
            </a:pPr>
            <a:endParaRPr lang="es-ES" kern="1200" dirty="0">
              <a:solidFill>
                <a:srgbClr val="575452"/>
              </a:solidFill>
              <a:latin typeface="Tahoma" panose="020B0604030504040204" pitchFamily="34" charset="0"/>
              <a:ea typeface="Tahoma" panose="020B0604030504040204" pitchFamily="34" charset="0"/>
              <a:cs typeface="Tahoma" panose="020B0604030504040204" pitchFamily="34" charset="0"/>
            </a:endParaRPr>
          </a:p>
          <a:p>
            <a:pPr marL="237744" lvl="1" defTabSz="237744">
              <a:lnSpc>
                <a:spcPct val="200000"/>
              </a:lnSpc>
              <a:spcAft>
                <a:spcPts val="600"/>
              </a:spcAft>
            </a:pPr>
            <a:endParaRPr lang="es-ES" kern="1200" dirty="0">
              <a:solidFill>
                <a:srgbClr val="575452"/>
              </a:solidFill>
              <a:latin typeface="Tahoma" panose="020B0604030504040204" pitchFamily="34" charset="0"/>
              <a:ea typeface="Tahoma" panose="020B0604030504040204" pitchFamily="34" charset="0"/>
              <a:cs typeface="Tahoma" panose="020B0604030504040204" pitchFamily="34" charset="0"/>
            </a:endParaRPr>
          </a:p>
          <a:p>
            <a:pPr lvl="1">
              <a:lnSpc>
                <a:spcPct val="200000"/>
              </a:lnSpc>
              <a:spcAft>
                <a:spcPts val="600"/>
              </a:spcAft>
            </a:pPr>
            <a:endParaRPr lang="es-ES" dirty="0">
              <a:solidFill>
                <a:schemeClr val="accent6">
                  <a:lumMod val="20000"/>
                  <a:lumOff val="8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4" name="Marcador de contenido 2"/>
          <p:cNvSpPr txBox="1">
            <a:spLocks/>
          </p:cNvSpPr>
          <p:nvPr/>
        </p:nvSpPr>
        <p:spPr>
          <a:xfrm>
            <a:off x="5396094" y="2270999"/>
            <a:ext cx="5951606" cy="396829"/>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142646" lvl="1" indent="0" defTabSz="475488">
              <a:lnSpc>
                <a:spcPct val="150000"/>
              </a:lnSpc>
              <a:spcBef>
                <a:spcPts val="312"/>
              </a:spcBef>
              <a:buNone/>
            </a:pPr>
            <a:r>
              <a:rPr lang="es-ES" sz="2800" b="1" u="sng" kern="1200" dirty="0">
                <a:solidFill>
                  <a:schemeClr val="tx1"/>
                </a:solidFill>
                <a:latin typeface="+mj-lt"/>
                <a:ea typeface="+mn-ea"/>
                <a:cs typeface="+mn-cs"/>
              </a:rPr>
              <a:t>Ventajas</a:t>
            </a:r>
            <a:r>
              <a:rPr lang="es-ES" sz="1664" kern="1200" dirty="0">
                <a:solidFill>
                  <a:schemeClr val="tx1"/>
                </a:solidFill>
                <a:latin typeface="+mn-lt"/>
                <a:ea typeface="+mn-ea"/>
                <a:cs typeface="+mn-cs"/>
              </a:rPr>
              <a:t>:</a:t>
            </a:r>
            <a:endParaRPr lang="es-ES" sz="3200" dirty="0"/>
          </a:p>
        </p:txBody>
      </p:sp>
    </p:spTree>
    <p:extLst>
      <p:ext uri="{BB962C8B-B14F-4D97-AF65-F5344CB8AC3E}">
        <p14:creationId xmlns:p14="http://schemas.microsoft.com/office/powerpoint/2010/main" val="2336188315"/>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E866FF9-A729-45F0-A163-10E89E8716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37021" cy="68580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ítulo 2">
            <a:extLst>
              <a:ext uri="{FF2B5EF4-FFF2-40B4-BE49-F238E27FC236}">
                <a16:creationId xmlns:a16="http://schemas.microsoft.com/office/drawing/2014/main" id="{37886738-9C17-2539-FA13-B87D57860C69}"/>
              </a:ext>
            </a:extLst>
          </p:cNvPr>
          <p:cNvSpPr>
            <a:spLocks noGrp="1"/>
          </p:cNvSpPr>
          <p:nvPr>
            <p:ph type="title"/>
          </p:nvPr>
        </p:nvSpPr>
        <p:spPr>
          <a:xfrm>
            <a:off x="639913" y="2681105"/>
            <a:ext cx="3400682" cy="1495794"/>
          </a:xfrm>
          <a:solidFill>
            <a:srgbClr val="FFFFFF"/>
          </a:solidFill>
          <a:ln>
            <a:solidFill>
              <a:srgbClr val="262626"/>
            </a:solidFill>
          </a:ln>
        </p:spPr>
        <p:txBody>
          <a:bodyPr>
            <a:normAutofit/>
          </a:bodyPr>
          <a:lstStyle/>
          <a:p>
            <a:r>
              <a:rPr lang="es-AR" dirty="0" err="1"/>
              <a:t>mpi</a:t>
            </a:r>
            <a:endParaRPr lang="es-AR" dirty="0"/>
          </a:p>
        </p:txBody>
      </p:sp>
      <p:sp useBgFill="1">
        <p:nvSpPr>
          <p:cNvPr id="12" name="Rectangle 11">
            <a:extLst>
              <a:ext uri="{FF2B5EF4-FFF2-40B4-BE49-F238E27FC236}">
                <a16:creationId xmlns:a16="http://schemas.microsoft.com/office/drawing/2014/main" id="{A804366F-2366-4688-98E7-B101C7BC61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2040" y="0"/>
            <a:ext cx="7436785"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arcador de contenido 2">
            <a:extLst>
              <a:ext uri="{FF2B5EF4-FFF2-40B4-BE49-F238E27FC236}">
                <a16:creationId xmlns:a16="http://schemas.microsoft.com/office/drawing/2014/main" id="{C21F979B-7C48-464A-9D3C-EFCACFE1385A}"/>
              </a:ext>
            </a:extLst>
          </p:cNvPr>
          <p:cNvSpPr>
            <a:spLocks/>
          </p:cNvSpPr>
          <p:nvPr/>
        </p:nvSpPr>
        <p:spPr>
          <a:xfrm>
            <a:off x="5603555" y="3305504"/>
            <a:ext cx="5945357" cy="1742790"/>
          </a:xfrm>
          <a:prstGeom prst="rect">
            <a:avLst/>
          </a:prstGeom>
        </p:spPr>
        <p:txBody>
          <a:bodyPr>
            <a:noAutofit/>
          </a:bodyPr>
          <a:lstStyle/>
          <a:p>
            <a:pPr marL="233172" lvl="1" defTabSz="233172">
              <a:lnSpc>
                <a:spcPct val="150000"/>
              </a:lnSpc>
              <a:spcAft>
                <a:spcPts val="600"/>
              </a:spcAft>
            </a:pPr>
            <a:r>
              <a:rPr lang="es-ES" kern="1200" dirty="0">
                <a:solidFill>
                  <a:schemeClr val="tx1"/>
                </a:solidFill>
                <a:latin typeface="+mj-lt"/>
                <a:ea typeface="+mn-ea"/>
                <a:cs typeface="+mn-cs"/>
              </a:rPr>
              <a:t>El programador debe encargarse de comunicar los datos compartidos.</a:t>
            </a:r>
          </a:p>
          <a:p>
            <a:pPr marL="233172" lvl="1" defTabSz="233172">
              <a:lnSpc>
                <a:spcPct val="150000"/>
              </a:lnSpc>
              <a:spcAft>
                <a:spcPts val="600"/>
              </a:spcAft>
            </a:pPr>
            <a:r>
              <a:rPr lang="es-ES" kern="1200" dirty="0">
                <a:solidFill>
                  <a:schemeClr val="tx1"/>
                </a:solidFill>
                <a:latin typeface="+mj-lt"/>
                <a:ea typeface="+mn-ea"/>
                <a:cs typeface="+mn-cs"/>
              </a:rPr>
              <a:t>Puede ser complicado usar estructuras de datos basados en memoria compartida.</a:t>
            </a:r>
          </a:p>
          <a:p>
            <a:pPr marL="233172" lvl="1" defTabSz="233172">
              <a:lnSpc>
                <a:spcPct val="150000"/>
              </a:lnSpc>
              <a:spcAft>
                <a:spcPts val="600"/>
              </a:spcAft>
            </a:pPr>
            <a:r>
              <a:rPr lang="es-ES" kern="1200" dirty="0">
                <a:solidFill>
                  <a:schemeClr val="tx1"/>
                </a:solidFill>
                <a:latin typeface="+mj-lt"/>
                <a:ea typeface="+mn-ea"/>
                <a:cs typeface="+mn-cs"/>
              </a:rPr>
              <a:t>No se garantiza rendimiento uniforme entre nodos.</a:t>
            </a:r>
          </a:p>
          <a:p>
            <a:pPr marL="233172" lvl="1" defTabSz="233172">
              <a:lnSpc>
                <a:spcPct val="200000"/>
              </a:lnSpc>
              <a:spcAft>
                <a:spcPts val="600"/>
              </a:spcAft>
            </a:pPr>
            <a:endParaRPr lang="es-ES" kern="1200" dirty="0">
              <a:solidFill>
                <a:srgbClr val="575452"/>
              </a:solidFill>
              <a:latin typeface="Tahoma" panose="020B0604030504040204" pitchFamily="34" charset="0"/>
              <a:ea typeface="Tahoma" panose="020B0604030504040204" pitchFamily="34" charset="0"/>
              <a:cs typeface="Tahoma" panose="020B0604030504040204" pitchFamily="34" charset="0"/>
            </a:endParaRPr>
          </a:p>
          <a:p>
            <a:pPr marL="233172" lvl="1" defTabSz="233172">
              <a:lnSpc>
                <a:spcPct val="200000"/>
              </a:lnSpc>
              <a:spcAft>
                <a:spcPts val="600"/>
              </a:spcAft>
            </a:pPr>
            <a:endParaRPr lang="es-ES" kern="1200" dirty="0">
              <a:solidFill>
                <a:srgbClr val="575452"/>
              </a:solidFill>
              <a:latin typeface="Tahoma" panose="020B0604030504040204" pitchFamily="34" charset="0"/>
              <a:ea typeface="Tahoma" panose="020B0604030504040204" pitchFamily="34" charset="0"/>
              <a:cs typeface="Tahoma" panose="020B0604030504040204" pitchFamily="34" charset="0"/>
            </a:endParaRPr>
          </a:p>
          <a:p>
            <a:pPr lvl="1">
              <a:lnSpc>
                <a:spcPct val="200000"/>
              </a:lnSpc>
              <a:spcAft>
                <a:spcPts val="600"/>
              </a:spcAft>
            </a:pPr>
            <a:endParaRPr lang="es-ES" dirty="0">
              <a:solidFill>
                <a:schemeClr val="accent6">
                  <a:lumMod val="20000"/>
                  <a:lumOff val="8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4" name="Marcador de contenido 2"/>
          <p:cNvSpPr txBox="1">
            <a:spLocks/>
          </p:cNvSpPr>
          <p:nvPr/>
        </p:nvSpPr>
        <p:spPr>
          <a:xfrm>
            <a:off x="5396094" y="2188944"/>
            <a:ext cx="5940504" cy="396089"/>
          </a:xfrm>
          <a:prstGeom prst="rect">
            <a:avLst/>
          </a:prstGeom>
          <a:effectLst>
            <a:glow rad="127000">
              <a:srgbClr val="FF9966"/>
            </a:glow>
          </a:effectLst>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marL="139903" lvl="1" indent="0" defTabSz="466344">
              <a:lnSpc>
                <a:spcPct val="150000"/>
              </a:lnSpc>
              <a:spcBef>
                <a:spcPts val="306"/>
              </a:spcBef>
              <a:buNone/>
            </a:pPr>
            <a:r>
              <a:rPr lang="es-ES" sz="2800" b="1" u="sng" kern="1200" dirty="0">
                <a:solidFill>
                  <a:schemeClr val="tx1"/>
                </a:solidFill>
                <a:latin typeface="+mj-lt"/>
                <a:ea typeface="+mn-ea"/>
                <a:cs typeface="+mn-cs"/>
              </a:rPr>
              <a:t>Desventajas</a:t>
            </a:r>
            <a:r>
              <a:rPr lang="es-ES" sz="2800" kern="1200" dirty="0">
                <a:solidFill>
                  <a:schemeClr val="tx1"/>
                </a:solidFill>
                <a:latin typeface="+mn-lt"/>
                <a:ea typeface="+mn-ea"/>
                <a:cs typeface="+mn-cs"/>
              </a:rPr>
              <a:t>:</a:t>
            </a:r>
            <a:endParaRPr lang="es-ES" sz="2800" dirty="0"/>
          </a:p>
        </p:txBody>
      </p:sp>
    </p:spTree>
    <p:extLst>
      <p:ext uri="{BB962C8B-B14F-4D97-AF65-F5344CB8AC3E}">
        <p14:creationId xmlns:p14="http://schemas.microsoft.com/office/powerpoint/2010/main" val="4036541448"/>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effectLst>
            <a:glow rad="139700">
              <a:schemeClr val="accent1">
                <a:satMod val="175000"/>
                <a:alpha val="40000"/>
              </a:schemeClr>
            </a:glow>
            <a:outerShdw blurRad="63500" sx="102000" sy="102000" algn="ctr" rotWithShape="0">
              <a:prstClr val="black">
                <a:alpha val="40000"/>
              </a:prstClr>
            </a:outerShdw>
            <a:softEdge rad="31750"/>
          </a:effectLst>
        </p:spPr>
        <p:txBody>
          <a:bodyPr>
            <a:normAutofit/>
          </a:bodyPr>
          <a:lstStyle/>
          <a:p>
            <a:r>
              <a:rPr lang="es-ES" dirty="0"/>
              <a:t>Agenda</a:t>
            </a:r>
          </a:p>
        </p:txBody>
      </p:sp>
      <p:sp>
        <p:nvSpPr>
          <p:cNvPr id="3" name="Marcador de contenido 2"/>
          <p:cNvSpPr>
            <a:spLocks noGrp="1"/>
          </p:cNvSpPr>
          <p:nvPr>
            <p:ph idx="1"/>
          </p:nvPr>
        </p:nvSpPr>
        <p:spPr/>
        <p:txBody>
          <a:bodyPr>
            <a:normAutofit/>
          </a:bodyPr>
          <a:lstStyle/>
          <a:p>
            <a:r>
              <a:rPr lang="es-ES" dirty="0"/>
              <a:t>Arquitecturas y estrategias de paralelismo</a:t>
            </a:r>
          </a:p>
          <a:p>
            <a:pPr>
              <a:buFont typeface="Arial" panose="020B0604020202020204" pitchFamily="34" charset="0"/>
              <a:buChar char="•"/>
            </a:pPr>
            <a:r>
              <a:rPr lang="es-ES" dirty="0"/>
              <a:t>Paralelismo con recursos compartidos</a:t>
            </a:r>
          </a:p>
          <a:p>
            <a:pPr>
              <a:buFont typeface="Arial" panose="020B0604020202020204" pitchFamily="34" charset="0"/>
              <a:buChar char="•"/>
            </a:pPr>
            <a:r>
              <a:rPr lang="es-ES" dirty="0"/>
              <a:t>Paralelismo con recursos distribuidos</a:t>
            </a:r>
          </a:p>
          <a:p>
            <a:r>
              <a:rPr lang="es-ES" dirty="0">
                <a:solidFill>
                  <a:srgbClr val="FFC000"/>
                </a:solidFill>
                <a:effectLst>
                  <a:outerShdw blurRad="38100" dist="38100" dir="2700000" algn="tl">
                    <a:srgbClr val="000000">
                      <a:alpha val="43137"/>
                    </a:srgbClr>
                  </a:outerShdw>
                </a:effectLst>
              </a:rPr>
              <a:t>Arquitectura distribuida y Cloud Computing</a:t>
            </a:r>
          </a:p>
          <a:p>
            <a:pPr>
              <a:buFont typeface="Arial" panose="020B0604020202020204" pitchFamily="34" charset="0"/>
              <a:buChar char="•"/>
            </a:pPr>
            <a:r>
              <a:rPr lang="es-ES" dirty="0"/>
              <a:t>Trabajo Práctico</a:t>
            </a:r>
          </a:p>
        </p:txBody>
      </p:sp>
    </p:spTree>
    <p:extLst>
      <p:ext uri="{BB962C8B-B14F-4D97-AF65-F5344CB8AC3E}">
        <p14:creationId xmlns:p14="http://schemas.microsoft.com/office/powerpoint/2010/main" val="97591962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20C6CD-6285-7356-9B28-582587F75F58}"/>
              </a:ext>
            </a:extLst>
          </p:cNvPr>
          <p:cNvSpPr>
            <a:spLocks noGrp="1"/>
          </p:cNvSpPr>
          <p:nvPr>
            <p:ph type="title"/>
          </p:nvPr>
        </p:nvSpPr>
        <p:spPr/>
        <p:txBody>
          <a:bodyPr/>
          <a:lstStyle/>
          <a:p>
            <a:r>
              <a:rPr lang="es-ES" dirty="0"/>
              <a:t>Arquitectura distribuida y Cloud Computing</a:t>
            </a:r>
          </a:p>
        </p:txBody>
      </p:sp>
    </p:spTree>
    <p:extLst>
      <p:ext uri="{BB962C8B-B14F-4D97-AF65-F5344CB8AC3E}">
        <p14:creationId xmlns:p14="http://schemas.microsoft.com/office/powerpoint/2010/main" val="3502549934"/>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D3316572-BFD1-ED48-B30A-8C3B33B9A0E7}"/>
              </a:ext>
            </a:extLst>
          </p:cNvPr>
          <p:cNvSpPr>
            <a:spLocks noGrp="1"/>
          </p:cNvSpPr>
          <p:nvPr>
            <p:ph type="title"/>
          </p:nvPr>
        </p:nvSpPr>
        <p:spPr>
          <a:xfrm>
            <a:off x="804462" y="964692"/>
            <a:ext cx="5893297" cy="1188720"/>
          </a:xfrm>
        </p:spPr>
        <p:txBody>
          <a:bodyPr vert="horz" lIns="182880" tIns="182880" rIns="182880" bIns="182880" rtlCol="0" anchor="ctr">
            <a:normAutofit/>
          </a:bodyPr>
          <a:lstStyle/>
          <a:p>
            <a:pPr defTabSz="914400"/>
            <a:r>
              <a:rPr lang="en-US" sz="2800"/>
              <a:t>grid</a:t>
            </a:r>
          </a:p>
        </p:txBody>
      </p:sp>
      <p:sp>
        <p:nvSpPr>
          <p:cNvPr id="6" name="Marcador de contenido 2"/>
          <p:cNvSpPr txBox="1">
            <a:spLocks/>
          </p:cNvSpPr>
          <p:nvPr/>
        </p:nvSpPr>
        <p:spPr>
          <a:xfrm>
            <a:off x="803033" y="2638044"/>
            <a:ext cx="5961764" cy="3263206"/>
          </a:xfrm>
          <a:prstGeom prst="rect">
            <a:avLst/>
          </a:prstGeom>
        </p:spPr>
        <p:txBody>
          <a:bodyPr vert="horz" lIns="91440" tIns="45720" rIns="91440" bIns="45720" rtlCol="0">
            <a:norm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indent="-228600">
              <a:lnSpc>
                <a:spcPct val="100000"/>
              </a:lnSpc>
              <a:spcBef>
                <a:spcPts val="1000"/>
              </a:spcBef>
              <a:buClr>
                <a:schemeClr val="accent2"/>
              </a:buClr>
              <a:buFont typeface="Arial" panose="020B0604020202020204" pitchFamily="34" charset="0"/>
              <a:buChar char="•"/>
            </a:pPr>
            <a:r>
              <a:rPr lang="en-US">
                <a:solidFill>
                  <a:schemeClr val="tx1">
                    <a:lumMod val="85000"/>
                    <a:lumOff val="15000"/>
                  </a:schemeClr>
                </a:solidFill>
              </a:rPr>
              <a:t>Sistema heterogéneo con múltiples S.O.</a:t>
            </a:r>
          </a:p>
          <a:p>
            <a:pPr lvl="1" indent="-228600">
              <a:lnSpc>
                <a:spcPct val="100000"/>
              </a:lnSpc>
              <a:spcBef>
                <a:spcPts val="1000"/>
              </a:spcBef>
              <a:buClr>
                <a:schemeClr val="accent2"/>
              </a:buClr>
              <a:buFont typeface="Arial" panose="020B0604020202020204" pitchFamily="34" charset="0"/>
              <a:buChar char="•"/>
            </a:pPr>
            <a:r>
              <a:rPr lang="en-US">
                <a:solidFill>
                  <a:schemeClr val="tx1">
                    <a:lumMod val="85000"/>
                    <a:lumOff val="15000"/>
                  </a:schemeClr>
                </a:solidFill>
              </a:rPr>
              <a:t>Equipos dispersos geográficamente.</a:t>
            </a:r>
          </a:p>
          <a:p>
            <a:pPr lvl="1" indent="-228600">
              <a:lnSpc>
                <a:spcPct val="100000"/>
              </a:lnSpc>
              <a:spcBef>
                <a:spcPts val="1000"/>
              </a:spcBef>
              <a:buClr>
                <a:schemeClr val="accent2"/>
              </a:buClr>
              <a:buFont typeface="Arial" panose="020B0604020202020204" pitchFamily="34" charset="0"/>
              <a:buChar char="•"/>
            </a:pPr>
            <a:r>
              <a:rPr lang="en-US">
                <a:solidFill>
                  <a:schemeClr val="tx1">
                    <a:lumMod val="85000"/>
                    <a:lumOff val="15000"/>
                  </a:schemeClr>
                </a:solidFill>
              </a:rPr>
              <a:t>Mejora el rendimiento compartiendo recursos sub-utilizados de otros equipos.</a:t>
            </a:r>
          </a:p>
          <a:p>
            <a:pPr lvl="1" indent="-228600">
              <a:lnSpc>
                <a:spcPct val="100000"/>
              </a:lnSpc>
              <a:spcBef>
                <a:spcPts val="1000"/>
              </a:spcBef>
              <a:buClr>
                <a:schemeClr val="accent2"/>
              </a:buClr>
              <a:buFont typeface="Arial" panose="020B0604020202020204" pitchFamily="34" charset="0"/>
              <a:buChar char="•"/>
            </a:pPr>
            <a:r>
              <a:rPr lang="en-US">
                <a:solidFill>
                  <a:schemeClr val="tx1">
                    <a:lumMod val="85000"/>
                    <a:lumOff val="15000"/>
                  </a:schemeClr>
                </a:solidFill>
              </a:rPr>
              <a:t>Cada Nodo funciona de forma independiente.</a:t>
            </a:r>
          </a:p>
        </p:txBody>
      </p:sp>
      <p:sp>
        <p:nvSpPr>
          <p:cNvPr id="32813" name="Rectangle 32812">
            <a:extLst>
              <a:ext uri="{FF2B5EF4-FFF2-40B4-BE49-F238E27FC236}">
                <a16:creationId xmlns:a16="http://schemas.microsoft.com/office/drawing/2014/main" id="{879398A9-0D0D-4901-BDDF-B3D93CECA7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4782" y="964692"/>
            <a:ext cx="3985746" cy="49365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815" name="Rectangle 32814">
            <a:extLst>
              <a:ext uri="{FF2B5EF4-FFF2-40B4-BE49-F238E27FC236}">
                <a16:creationId xmlns:a16="http://schemas.microsoft.com/office/drawing/2014/main" id="{011FEC3B-E514-4E21-B2CB-7903A73569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9331" y="1128683"/>
            <a:ext cx="3656648" cy="460857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Diagrama&#10;&#10;Descripción generada automáticamente">
            <a:extLst>
              <a:ext uri="{FF2B5EF4-FFF2-40B4-BE49-F238E27FC236}">
                <a16:creationId xmlns:a16="http://schemas.microsoft.com/office/drawing/2014/main" id="{3642ECDF-1FB1-CAE3-6B9C-5283E7E38CD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713880" y="2185140"/>
            <a:ext cx="3327549" cy="2495661"/>
          </a:xfrm>
          <a:prstGeom prst="rect">
            <a:avLst/>
          </a:prstGeom>
        </p:spPr>
        <p:style>
          <a:lnRef idx="2">
            <a:schemeClr val="accent2"/>
          </a:lnRef>
          <a:fillRef idx="1">
            <a:schemeClr val="lt1"/>
          </a:fillRef>
          <a:effectRef idx="0">
            <a:schemeClr val="accent2"/>
          </a:effectRef>
          <a:fontRef idx="minor">
            <a:schemeClr val="dk1"/>
          </a:fontRef>
        </p:style>
      </p:pic>
    </p:spTree>
    <p:extLst>
      <p:ext uri="{BB962C8B-B14F-4D97-AF65-F5344CB8AC3E}">
        <p14:creationId xmlns:p14="http://schemas.microsoft.com/office/powerpoint/2010/main" val="1650541619"/>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8132D5B8-A1E1-0413-7403-5EE088468B93}"/>
              </a:ext>
            </a:extLst>
          </p:cNvPr>
          <p:cNvSpPr>
            <a:spLocks noGrp="1"/>
          </p:cNvSpPr>
          <p:nvPr>
            <p:ph type="title"/>
          </p:nvPr>
        </p:nvSpPr>
        <p:spPr>
          <a:xfrm>
            <a:off x="804462" y="964692"/>
            <a:ext cx="5893297" cy="1188720"/>
          </a:xfrm>
        </p:spPr>
        <p:txBody>
          <a:bodyPr vert="horz" lIns="182880" tIns="182880" rIns="182880" bIns="182880" rtlCol="0" anchor="ctr">
            <a:normAutofit/>
          </a:bodyPr>
          <a:lstStyle/>
          <a:p>
            <a:pPr defTabSz="914400"/>
            <a:r>
              <a:rPr lang="en-US" sz="2800"/>
              <a:t>cluster</a:t>
            </a:r>
          </a:p>
        </p:txBody>
      </p:sp>
      <p:sp>
        <p:nvSpPr>
          <p:cNvPr id="5" name="Marcador de contenido 2"/>
          <p:cNvSpPr txBox="1">
            <a:spLocks/>
          </p:cNvSpPr>
          <p:nvPr/>
        </p:nvSpPr>
        <p:spPr>
          <a:xfrm>
            <a:off x="803033" y="2638044"/>
            <a:ext cx="5961764" cy="3263206"/>
          </a:xfrm>
          <a:prstGeom prst="rect">
            <a:avLst/>
          </a:prstGeom>
        </p:spPr>
        <p:txBody>
          <a:bodyPr vert="horz" lIns="91440" tIns="45720" rIns="91440" bIns="45720" rtlCol="0">
            <a:normAutofit/>
          </a:bodyPr>
          <a:lstStyle>
            <a:lvl1pPr marL="274320" indent="-274320" algn="l" defTabSz="914400" rtl="0" eaLnBrk="1" latinLnBrk="0" hangingPunct="1">
              <a:lnSpc>
                <a:spcPct val="90000"/>
              </a:lnSpc>
              <a:spcBef>
                <a:spcPts val="1800"/>
              </a:spcBef>
              <a:buSzPct val="100000"/>
              <a:buFont typeface="Arial" pitchFamily="34" charset="0"/>
              <a:buChar char="▪"/>
              <a:defRPr lang="es-ES"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lang="es-ES"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lang="es-ES"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lang="es-ES"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lang="es-ES"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lang="es-ES"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lang="es-ES" sz="1600" kern="1200" baseline="0">
                <a:solidFill>
                  <a:schemeClr val="tx1"/>
                </a:solidFill>
                <a:latin typeface="+mn-lt"/>
                <a:ea typeface="+mn-ea"/>
                <a:cs typeface="+mn-cs"/>
              </a:defRPr>
            </a:lvl9pPr>
          </a:lstStyle>
          <a:p>
            <a:pPr lvl="1" indent="-228600">
              <a:lnSpc>
                <a:spcPct val="100000"/>
              </a:lnSpc>
              <a:spcBef>
                <a:spcPts val="1000"/>
              </a:spcBef>
              <a:buClr>
                <a:schemeClr val="accent2"/>
              </a:buClr>
              <a:buFont typeface="Arial" panose="020B0604020202020204" pitchFamily="34" charset="0"/>
              <a:buChar char="•"/>
            </a:pPr>
            <a:r>
              <a:rPr lang="en-US">
                <a:solidFill>
                  <a:schemeClr val="tx1">
                    <a:lumMod val="85000"/>
                    <a:lumOff val="15000"/>
                  </a:schemeClr>
                </a:solidFill>
              </a:rPr>
              <a:t>Sistema homogéneo</a:t>
            </a:r>
          </a:p>
          <a:p>
            <a:pPr lvl="1" indent="-228600">
              <a:lnSpc>
                <a:spcPct val="100000"/>
              </a:lnSpc>
              <a:spcBef>
                <a:spcPts val="1000"/>
              </a:spcBef>
              <a:buClr>
                <a:schemeClr val="accent2"/>
              </a:buClr>
              <a:buFont typeface="Arial" panose="020B0604020202020204" pitchFamily="34" charset="0"/>
              <a:buChar char="•"/>
            </a:pPr>
            <a:r>
              <a:rPr lang="en-US">
                <a:solidFill>
                  <a:schemeClr val="tx1">
                    <a:lumMod val="85000"/>
                    <a:lumOff val="15000"/>
                  </a:schemeClr>
                </a:solidFill>
              </a:rPr>
              <a:t>Hardware, tareas y estructura de control rígida.</a:t>
            </a:r>
          </a:p>
          <a:p>
            <a:pPr lvl="1" indent="-228600">
              <a:lnSpc>
                <a:spcPct val="100000"/>
              </a:lnSpc>
              <a:spcBef>
                <a:spcPts val="1000"/>
              </a:spcBef>
              <a:buClr>
                <a:schemeClr val="accent2"/>
              </a:buClr>
              <a:buFont typeface="Arial" panose="020B0604020202020204" pitchFamily="34" charset="0"/>
              <a:buChar char="•"/>
            </a:pPr>
            <a:r>
              <a:rPr lang="en-US">
                <a:solidFill>
                  <a:schemeClr val="tx1">
                    <a:lumMod val="85000"/>
                    <a:lumOff val="15000"/>
                  </a:schemeClr>
                </a:solidFill>
              </a:rPr>
              <a:t>Centralizado geográficamente</a:t>
            </a:r>
          </a:p>
          <a:p>
            <a:pPr lvl="1" indent="-228600">
              <a:lnSpc>
                <a:spcPct val="100000"/>
              </a:lnSpc>
              <a:spcBef>
                <a:spcPts val="1000"/>
              </a:spcBef>
              <a:buClr>
                <a:schemeClr val="accent2"/>
              </a:buClr>
              <a:buFont typeface="Arial" panose="020B0604020202020204" pitchFamily="34" charset="0"/>
              <a:buChar char="•"/>
            </a:pPr>
            <a:r>
              <a:rPr lang="en-US">
                <a:solidFill>
                  <a:schemeClr val="tx1">
                    <a:lumMod val="85000"/>
                    <a:lumOff val="15000"/>
                  </a:schemeClr>
                </a:solidFill>
              </a:rPr>
              <a:t>Mejora rendimiento dedicando más recursos</a:t>
            </a:r>
          </a:p>
          <a:p>
            <a:pPr lvl="1" indent="-228600">
              <a:lnSpc>
                <a:spcPct val="100000"/>
              </a:lnSpc>
              <a:spcBef>
                <a:spcPts val="1000"/>
              </a:spcBef>
              <a:buClr>
                <a:schemeClr val="accent2"/>
              </a:buClr>
              <a:buFont typeface="Arial" panose="020B0604020202020204" pitchFamily="34" charset="0"/>
              <a:buChar char="•"/>
            </a:pPr>
            <a:r>
              <a:rPr lang="en-US">
                <a:solidFill>
                  <a:schemeClr val="tx1">
                    <a:lumMod val="85000"/>
                    <a:lumOff val="15000"/>
                  </a:schemeClr>
                </a:solidFill>
              </a:rPr>
              <a:t>Requiere un servidor centralizado (Nodo Maestro)</a:t>
            </a:r>
          </a:p>
        </p:txBody>
      </p:sp>
      <p:sp>
        <p:nvSpPr>
          <p:cNvPr id="43" name="Rectangle 42">
            <a:extLst>
              <a:ext uri="{FF2B5EF4-FFF2-40B4-BE49-F238E27FC236}">
                <a16:creationId xmlns:a16="http://schemas.microsoft.com/office/drawing/2014/main" id="{879398A9-0D0D-4901-BDDF-B3D93CECA7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4782" y="964692"/>
            <a:ext cx="3985746" cy="49365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011FEC3B-E514-4E21-B2CB-7903A73569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9331" y="1128683"/>
            <a:ext cx="3656648" cy="460857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6" descr="Diagrama&#10;&#10;Descripción generada automáticamente">
            <a:extLst>
              <a:ext uri="{FF2B5EF4-FFF2-40B4-BE49-F238E27FC236}">
                <a16:creationId xmlns:a16="http://schemas.microsoft.com/office/drawing/2014/main" id="{F1B0AAA6-9739-D6D6-ACB6-FA8BBEE0A37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100000"/>
                    </a14:imgEffect>
                    <a14:imgEffect>
                      <a14:brightnessContrast bright="12000" contrast="-48000"/>
                    </a14:imgEffect>
                  </a14:imgLayer>
                </a14:imgProps>
              </a:ext>
              <a:ext uri="{28A0092B-C50C-407E-A947-70E740481C1C}">
                <a14:useLocalDpi xmlns:a14="http://schemas.microsoft.com/office/drawing/2010/main" val="0"/>
              </a:ext>
            </a:extLst>
          </a:blip>
          <a:stretch>
            <a:fillRect/>
          </a:stretch>
        </p:blipFill>
        <p:spPr>
          <a:xfrm>
            <a:off x="7713880" y="2089473"/>
            <a:ext cx="3327549" cy="2686995"/>
          </a:xfrm>
          <a:prstGeom prst="rect">
            <a:avLst/>
          </a:prstGeom>
        </p:spPr>
        <p:style>
          <a:lnRef idx="2">
            <a:schemeClr val="accent2"/>
          </a:lnRef>
          <a:fillRef idx="1">
            <a:schemeClr val="lt1"/>
          </a:fillRef>
          <a:effectRef idx="0">
            <a:schemeClr val="accent2"/>
          </a:effectRef>
          <a:fontRef idx="minor">
            <a:schemeClr val="dk1"/>
          </a:fontRef>
        </p:style>
      </p:pic>
    </p:spTree>
    <p:extLst>
      <p:ext uri="{BB962C8B-B14F-4D97-AF65-F5344CB8AC3E}">
        <p14:creationId xmlns:p14="http://schemas.microsoft.com/office/powerpoint/2010/main" val="1429418334"/>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CCEE71-687C-6FF0-1C85-8DCD2C8307EC}"/>
              </a:ext>
            </a:extLst>
          </p:cNvPr>
          <p:cNvSpPr>
            <a:spLocks noGrp="1"/>
          </p:cNvSpPr>
          <p:nvPr>
            <p:ph type="title"/>
          </p:nvPr>
        </p:nvSpPr>
        <p:spPr/>
        <p:txBody>
          <a:bodyPr/>
          <a:lstStyle/>
          <a:p>
            <a:r>
              <a:rPr lang="es-AR" dirty="0"/>
              <a:t>Cloud </a:t>
            </a:r>
            <a:r>
              <a:rPr lang="es-AR" dirty="0" err="1"/>
              <a:t>computing</a:t>
            </a:r>
            <a:endParaRPr lang="es-AR" dirty="0"/>
          </a:p>
        </p:txBody>
      </p:sp>
    </p:spTree>
    <p:extLst>
      <p:ext uri="{BB962C8B-B14F-4D97-AF65-F5344CB8AC3E}">
        <p14:creationId xmlns:p14="http://schemas.microsoft.com/office/powerpoint/2010/main" val="385917922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119" name="Rectangle 4118">
            <a:extLst>
              <a:ext uri="{FF2B5EF4-FFF2-40B4-BE49-F238E27FC236}">
                <a16:creationId xmlns:a16="http://schemas.microsoft.com/office/drawing/2014/main" id="{CF4680D4-DEE2-49EE-AF90-EFEAF50AEC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875148"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ítulo 3">
            <a:extLst>
              <a:ext uri="{FF2B5EF4-FFF2-40B4-BE49-F238E27FC236}">
                <a16:creationId xmlns:a16="http://schemas.microsoft.com/office/drawing/2014/main" id="{4269F56D-959F-12DB-3CCD-7CD34BA10246}"/>
              </a:ext>
            </a:extLst>
          </p:cNvPr>
          <p:cNvSpPr>
            <a:spLocks noGrp="1"/>
          </p:cNvSpPr>
          <p:nvPr>
            <p:ph type="title"/>
          </p:nvPr>
        </p:nvSpPr>
        <p:spPr>
          <a:xfrm>
            <a:off x="804461" y="1290025"/>
            <a:ext cx="5289949" cy="1188720"/>
          </a:xfrm>
          <a:solidFill>
            <a:srgbClr val="FFFFFF"/>
          </a:solidFill>
          <a:ln>
            <a:solidFill>
              <a:srgbClr val="404040"/>
            </a:solidFill>
          </a:ln>
        </p:spPr>
        <p:txBody>
          <a:bodyPr vert="horz" lIns="182880" tIns="182880" rIns="182880" bIns="182880" rtlCol="0" anchor="ctr">
            <a:normAutofit/>
          </a:bodyPr>
          <a:lstStyle/>
          <a:p>
            <a:pPr defTabSz="914400"/>
            <a:r>
              <a:rPr lang="en-US" sz="2800" dirty="0"/>
              <a:t>Cloud computing</a:t>
            </a:r>
          </a:p>
        </p:txBody>
      </p:sp>
      <p:sp>
        <p:nvSpPr>
          <p:cNvPr id="7" name="CuadroTexto 6">
            <a:extLst>
              <a:ext uri="{FF2B5EF4-FFF2-40B4-BE49-F238E27FC236}">
                <a16:creationId xmlns:a16="http://schemas.microsoft.com/office/drawing/2014/main" id="{57F13469-BA4E-8CEC-282E-D9522066929F}"/>
              </a:ext>
            </a:extLst>
          </p:cNvPr>
          <p:cNvSpPr txBox="1"/>
          <p:nvPr/>
        </p:nvSpPr>
        <p:spPr>
          <a:xfrm>
            <a:off x="804461" y="2858703"/>
            <a:ext cx="5284414" cy="3042547"/>
          </a:xfrm>
          <a:prstGeom prst="rect">
            <a:avLst/>
          </a:prstGeom>
        </p:spPr>
        <p:txBody>
          <a:bodyPr vert="horz" lIns="91440" tIns="45720" rIns="91440" bIns="45720" rtlCol="0">
            <a:normAutofit/>
          </a:bodyPr>
          <a:lstStyle/>
          <a:p>
            <a:pPr indent="-228600" algn="just" defTabSz="914400">
              <a:spcBef>
                <a:spcPts val="1000"/>
              </a:spcBef>
              <a:buClr>
                <a:schemeClr val="accent2"/>
              </a:buClr>
              <a:buFont typeface="Arial" panose="020B0604020202020204" pitchFamily="34" charset="0"/>
              <a:buChar char="•"/>
            </a:pPr>
            <a:r>
              <a:rPr lang="en-US" i="1" dirty="0">
                <a:solidFill>
                  <a:srgbClr val="FFFFFF"/>
                </a:solidFill>
              </a:rPr>
              <a:t>La </a:t>
            </a:r>
            <a:r>
              <a:rPr lang="en-US" i="1" dirty="0" err="1">
                <a:solidFill>
                  <a:srgbClr val="FFFFFF"/>
                </a:solidFill>
              </a:rPr>
              <a:t>tecnología</a:t>
            </a:r>
            <a:r>
              <a:rPr lang="en-US" i="1" dirty="0">
                <a:solidFill>
                  <a:srgbClr val="FFFFFF"/>
                </a:solidFill>
              </a:rPr>
              <a:t> de </a:t>
            </a:r>
            <a:r>
              <a:rPr lang="en-US" i="1" dirty="0" err="1">
                <a:solidFill>
                  <a:srgbClr val="FFFFFF"/>
                </a:solidFill>
              </a:rPr>
              <a:t>tiempo</a:t>
            </a:r>
            <a:r>
              <a:rPr lang="en-US" i="1" dirty="0">
                <a:solidFill>
                  <a:srgbClr val="FFFFFF"/>
                </a:solidFill>
              </a:rPr>
              <a:t> </a:t>
            </a:r>
            <a:r>
              <a:rPr lang="en-US" i="1" dirty="0" err="1">
                <a:solidFill>
                  <a:srgbClr val="FFFFFF"/>
                </a:solidFill>
              </a:rPr>
              <a:t>compartido</a:t>
            </a:r>
            <a:r>
              <a:rPr lang="en-US" i="1" dirty="0">
                <a:solidFill>
                  <a:srgbClr val="FFFFFF"/>
                </a:solidFill>
              </a:rPr>
              <a:t> de las </a:t>
            </a:r>
            <a:r>
              <a:rPr lang="en-US" i="1" dirty="0" err="1">
                <a:solidFill>
                  <a:srgbClr val="FFFFFF"/>
                </a:solidFill>
              </a:rPr>
              <a:t>computadoras</a:t>
            </a:r>
            <a:r>
              <a:rPr lang="en-US" i="1" dirty="0">
                <a:solidFill>
                  <a:srgbClr val="FFFFFF"/>
                </a:solidFill>
              </a:rPr>
              <a:t> </a:t>
            </a:r>
            <a:r>
              <a:rPr lang="en-US" i="1" dirty="0" err="1">
                <a:solidFill>
                  <a:srgbClr val="FFFFFF"/>
                </a:solidFill>
              </a:rPr>
              <a:t>podría</a:t>
            </a:r>
            <a:r>
              <a:rPr lang="en-US" i="1" dirty="0">
                <a:solidFill>
                  <a:srgbClr val="FFFFFF"/>
                </a:solidFill>
              </a:rPr>
              <a:t> </a:t>
            </a:r>
            <a:r>
              <a:rPr lang="en-US" i="1" dirty="0" err="1">
                <a:solidFill>
                  <a:srgbClr val="FFFFFF"/>
                </a:solidFill>
              </a:rPr>
              <a:t>conducir</a:t>
            </a:r>
            <a:r>
              <a:rPr lang="en-US" i="1" dirty="0">
                <a:solidFill>
                  <a:srgbClr val="FFFFFF"/>
                </a:solidFill>
              </a:rPr>
              <a:t> a un </a:t>
            </a:r>
            <a:r>
              <a:rPr lang="en-US" i="1" dirty="0" err="1">
                <a:solidFill>
                  <a:srgbClr val="FFFFFF"/>
                </a:solidFill>
              </a:rPr>
              <a:t>futuro</a:t>
            </a:r>
            <a:r>
              <a:rPr lang="en-US" i="1" dirty="0">
                <a:solidFill>
                  <a:srgbClr val="FFFFFF"/>
                </a:solidFill>
              </a:rPr>
              <a:t> </a:t>
            </a:r>
            <a:r>
              <a:rPr lang="en-US" i="1" dirty="0" err="1">
                <a:solidFill>
                  <a:srgbClr val="FFFFFF"/>
                </a:solidFill>
              </a:rPr>
              <a:t>en</a:t>
            </a:r>
            <a:r>
              <a:rPr lang="en-US" i="1" dirty="0">
                <a:solidFill>
                  <a:srgbClr val="FFFFFF"/>
                </a:solidFill>
              </a:rPr>
              <a:t> </a:t>
            </a:r>
            <a:r>
              <a:rPr lang="en-US" i="1" dirty="0" err="1">
                <a:solidFill>
                  <a:srgbClr val="FFFFFF"/>
                </a:solidFill>
              </a:rPr>
              <a:t>el</a:t>
            </a:r>
            <a:r>
              <a:rPr lang="en-US" i="1" dirty="0">
                <a:solidFill>
                  <a:srgbClr val="FFFFFF"/>
                </a:solidFill>
              </a:rPr>
              <a:t> que </a:t>
            </a:r>
            <a:r>
              <a:rPr lang="en-US" i="1" dirty="0" err="1">
                <a:solidFill>
                  <a:srgbClr val="FFFFFF"/>
                </a:solidFill>
              </a:rPr>
              <a:t>el</a:t>
            </a:r>
            <a:r>
              <a:rPr lang="en-US" i="1" dirty="0">
                <a:solidFill>
                  <a:srgbClr val="FFFFFF"/>
                </a:solidFill>
              </a:rPr>
              <a:t> </a:t>
            </a:r>
            <a:r>
              <a:rPr lang="en-US" i="1" dirty="0" err="1">
                <a:solidFill>
                  <a:srgbClr val="FFFFFF"/>
                </a:solidFill>
              </a:rPr>
              <a:t>poder</a:t>
            </a:r>
            <a:r>
              <a:rPr lang="en-US" i="1" dirty="0">
                <a:solidFill>
                  <a:srgbClr val="FFFFFF"/>
                </a:solidFill>
              </a:rPr>
              <a:t> del </a:t>
            </a:r>
            <a:r>
              <a:rPr lang="en-US" i="1" dirty="0" err="1">
                <a:solidFill>
                  <a:srgbClr val="FFFFFF"/>
                </a:solidFill>
              </a:rPr>
              <a:t>cómputo</a:t>
            </a:r>
            <a:r>
              <a:rPr lang="en-US" i="1" dirty="0">
                <a:solidFill>
                  <a:srgbClr val="FFFFFF"/>
                </a:solidFill>
              </a:rPr>
              <a:t>, e </a:t>
            </a:r>
            <a:r>
              <a:rPr lang="en-US" i="1" dirty="0" err="1">
                <a:solidFill>
                  <a:srgbClr val="FFFFFF"/>
                </a:solidFill>
              </a:rPr>
              <a:t>incluso</a:t>
            </a:r>
            <a:r>
              <a:rPr lang="en-US" i="1" dirty="0">
                <a:solidFill>
                  <a:srgbClr val="FFFFFF"/>
                </a:solidFill>
              </a:rPr>
              <a:t> </a:t>
            </a:r>
            <a:r>
              <a:rPr lang="en-US" i="1" dirty="0" err="1">
                <a:solidFill>
                  <a:srgbClr val="FFFFFF"/>
                </a:solidFill>
              </a:rPr>
              <a:t>aplicaciones</a:t>
            </a:r>
            <a:r>
              <a:rPr lang="en-US" i="1" dirty="0">
                <a:solidFill>
                  <a:srgbClr val="FFFFFF"/>
                </a:solidFill>
              </a:rPr>
              <a:t> </a:t>
            </a:r>
            <a:r>
              <a:rPr lang="en-US" i="1" dirty="0" err="1">
                <a:solidFill>
                  <a:srgbClr val="FFFFFF"/>
                </a:solidFill>
              </a:rPr>
              <a:t>específicas</a:t>
            </a:r>
            <a:r>
              <a:rPr lang="en-US" i="1" dirty="0">
                <a:solidFill>
                  <a:srgbClr val="FFFFFF"/>
                </a:solidFill>
              </a:rPr>
              <a:t>, </a:t>
            </a:r>
            <a:r>
              <a:rPr lang="en-US" i="1" dirty="0" err="1">
                <a:solidFill>
                  <a:srgbClr val="FFFFFF"/>
                </a:solidFill>
              </a:rPr>
              <a:t>fuera</a:t>
            </a:r>
            <a:r>
              <a:rPr lang="en-US" i="1" dirty="0">
                <a:solidFill>
                  <a:srgbClr val="FFFFFF"/>
                </a:solidFill>
              </a:rPr>
              <a:t> </a:t>
            </a:r>
            <a:r>
              <a:rPr lang="en-US" i="1" dirty="0" err="1">
                <a:solidFill>
                  <a:srgbClr val="FFFFFF"/>
                </a:solidFill>
              </a:rPr>
              <a:t>vendido</a:t>
            </a:r>
            <a:r>
              <a:rPr lang="en-US" i="1" dirty="0">
                <a:solidFill>
                  <a:srgbClr val="FFFFFF"/>
                </a:solidFill>
              </a:rPr>
              <a:t> </a:t>
            </a:r>
            <a:r>
              <a:rPr lang="en-US" i="1" dirty="0" err="1">
                <a:solidFill>
                  <a:srgbClr val="FFFFFF"/>
                </a:solidFill>
              </a:rPr>
              <a:t>como</a:t>
            </a:r>
            <a:r>
              <a:rPr lang="en-US" i="1" dirty="0">
                <a:solidFill>
                  <a:srgbClr val="FFFFFF"/>
                </a:solidFill>
              </a:rPr>
              <a:t> un </a:t>
            </a:r>
            <a:r>
              <a:rPr lang="en-US" i="1" dirty="0" err="1">
                <a:solidFill>
                  <a:srgbClr val="FFFFFF"/>
                </a:solidFill>
              </a:rPr>
              <a:t>servicio</a:t>
            </a:r>
            <a:r>
              <a:rPr lang="en-US" i="1" dirty="0">
                <a:solidFill>
                  <a:srgbClr val="FFFFFF"/>
                </a:solidFill>
              </a:rPr>
              <a:t>. </a:t>
            </a:r>
          </a:p>
          <a:p>
            <a:pPr indent="-228600" algn="just" defTabSz="914400">
              <a:spcBef>
                <a:spcPts val="1000"/>
              </a:spcBef>
              <a:buClr>
                <a:schemeClr val="accent2"/>
              </a:buClr>
              <a:buFont typeface="Arial" panose="020B0604020202020204" pitchFamily="34" charset="0"/>
              <a:buChar char="•"/>
            </a:pPr>
            <a:endParaRPr lang="en-US" dirty="0">
              <a:solidFill>
                <a:srgbClr val="FFFFFF"/>
              </a:solidFill>
            </a:endParaRPr>
          </a:p>
          <a:p>
            <a:pPr algn="just" defTabSz="914400">
              <a:spcBef>
                <a:spcPts val="1000"/>
              </a:spcBef>
              <a:buClr>
                <a:schemeClr val="accent2"/>
              </a:buClr>
            </a:pPr>
            <a:r>
              <a:rPr lang="en-US" dirty="0">
                <a:solidFill>
                  <a:srgbClr val="FFFFFF"/>
                </a:solidFill>
              </a:rPr>
              <a:t>John McCarthy -1961</a:t>
            </a:r>
          </a:p>
        </p:txBody>
      </p:sp>
      <p:sp>
        <p:nvSpPr>
          <p:cNvPr id="4121" name="Rectangle 4120">
            <a:extLst>
              <a:ext uri="{FF2B5EF4-FFF2-40B4-BE49-F238E27FC236}">
                <a16:creationId xmlns:a16="http://schemas.microsoft.com/office/drawing/2014/main" id="{50C52EE1-5085-4960-AD29-A926E62E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2693" y="640080"/>
            <a:ext cx="4016218" cy="5261170"/>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23" name="Rectangle 4122">
            <a:extLst>
              <a:ext uri="{FF2B5EF4-FFF2-40B4-BE49-F238E27FC236}">
                <a16:creationId xmlns:a16="http://schemas.microsoft.com/office/drawing/2014/main" id="{CD15AA94-C237-4412-B37B-EB317D2B05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98766" y="806357"/>
            <a:ext cx="3684072" cy="49286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John McCarthy (científico) - Wikipedia, la enciclopedia libre">
            <a:extLst>
              <a:ext uri="{FF2B5EF4-FFF2-40B4-BE49-F238E27FC236}">
                <a16:creationId xmlns:a16="http://schemas.microsoft.com/office/drawing/2014/main" id="{6AC0AEB1-39BA-1B99-806D-9B7FBA1A0AD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 b="4342"/>
          <a:stretch/>
        </p:blipFill>
        <p:spPr bwMode="auto">
          <a:xfrm>
            <a:off x="7863315" y="1410275"/>
            <a:ext cx="3354974" cy="3720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9997999"/>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44D20E-8CF6-CB28-5290-014F32C25379}"/>
              </a:ext>
            </a:extLst>
          </p:cNvPr>
          <p:cNvSpPr>
            <a:spLocks noGrp="1"/>
          </p:cNvSpPr>
          <p:nvPr>
            <p:ph type="title"/>
          </p:nvPr>
        </p:nvSpPr>
        <p:spPr/>
        <p:txBody>
          <a:bodyPr/>
          <a:lstStyle/>
          <a:p>
            <a:r>
              <a:rPr lang="es-AR" dirty="0"/>
              <a:t>¿Porque ahora?</a:t>
            </a:r>
          </a:p>
        </p:txBody>
      </p:sp>
      <p:sp>
        <p:nvSpPr>
          <p:cNvPr id="3" name="Marcador de contenido 2">
            <a:extLst>
              <a:ext uri="{FF2B5EF4-FFF2-40B4-BE49-F238E27FC236}">
                <a16:creationId xmlns:a16="http://schemas.microsoft.com/office/drawing/2014/main" id="{3069BE60-6AEF-9351-2333-5A6611C24EE2}"/>
              </a:ext>
            </a:extLst>
          </p:cNvPr>
          <p:cNvSpPr>
            <a:spLocks noGrp="1"/>
          </p:cNvSpPr>
          <p:nvPr>
            <p:ph idx="1"/>
          </p:nvPr>
        </p:nvSpPr>
        <p:spPr>
          <a:xfrm>
            <a:off x="531812" y="2638045"/>
            <a:ext cx="11048999" cy="3991355"/>
          </a:xfrm>
          <a:ln w="25400"/>
        </p:spPr>
        <p:style>
          <a:lnRef idx="2">
            <a:schemeClr val="accent1"/>
          </a:lnRef>
          <a:fillRef idx="1">
            <a:schemeClr val="lt1"/>
          </a:fillRef>
          <a:effectRef idx="0">
            <a:schemeClr val="accent1"/>
          </a:effectRef>
          <a:fontRef idx="minor">
            <a:schemeClr val="dk1"/>
          </a:fontRef>
        </p:style>
        <p:txBody>
          <a:bodyPr>
            <a:normAutofit/>
          </a:bodyPr>
          <a:lstStyle/>
          <a:p>
            <a:pPr marL="0" indent="0" algn="just">
              <a:buNone/>
            </a:pPr>
            <a:r>
              <a:rPr lang="es-MX" b="1" dirty="0"/>
              <a:t>Comunicaciones</a:t>
            </a:r>
            <a:r>
              <a:rPr lang="es-MX" dirty="0"/>
              <a:t>: </a:t>
            </a:r>
          </a:p>
          <a:p>
            <a:pPr algn="just"/>
            <a:r>
              <a:rPr lang="es-MX" dirty="0"/>
              <a:t>Redes de fibra óptica cada vez más veloces, diseñadas para cubrir grandes distancias, hacen posible ofrecer servicios de cómputo (poder de cómputo real, similar en velocidad y confiabilidad al que se obtiene con equipos locales) por una fracción del costo que tendría para una compañía generarlo de manera local. </a:t>
            </a:r>
          </a:p>
          <a:p>
            <a:pPr marL="0" indent="0" algn="just">
              <a:buNone/>
            </a:pPr>
            <a:r>
              <a:rPr lang="es-MX" b="1" dirty="0"/>
              <a:t>Hardware</a:t>
            </a:r>
            <a:r>
              <a:rPr lang="es-MX" dirty="0"/>
              <a:t>: </a:t>
            </a:r>
          </a:p>
          <a:p>
            <a:pPr algn="just"/>
            <a:r>
              <a:rPr lang="es-MX" dirty="0"/>
              <a:t>Avances tecnológicos en arquitectura de computadoras convergen en diseños multinúcleo, con capacidad de gestionar grandes cantidades de memoria y con soporte nativo para la virtualización. </a:t>
            </a:r>
          </a:p>
          <a:p>
            <a:pPr marL="0" indent="0" algn="just">
              <a:buNone/>
            </a:pPr>
            <a:r>
              <a:rPr lang="es-MX" b="1" dirty="0"/>
              <a:t>Software</a:t>
            </a:r>
            <a:r>
              <a:rPr lang="es-MX" dirty="0"/>
              <a:t>: </a:t>
            </a:r>
          </a:p>
          <a:p>
            <a:pPr algn="just"/>
            <a:r>
              <a:rPr lang="es-MX" dirty="0"/>
              <a:t>Destacan los sistemas de virtualización, que alcanzaron niveles de madurez y de desempeño comparables con ejecuciones nativas y proveen herramientas de gestión muy potentes. </a:t>
            </a:r>
            <a:endParaRPr lang="es-AR" dirty="0"/>
          </a:p>
        </p:txBody>
      </p:sp>
    </p:spTree>
    <p:extLst>
      <p:ext uri="{BB962C8B-B14F-4D97-AF65-F5344CB8AC3E}">
        <p14:creationId xmlns:p14="http://schemas.microsoft.com/office/powerpoint/2010/main" val="355913652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23D9B6CF-87DD-47C7-B38D-7C5353D4D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825"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A888492-4416-08BA-BD52-247CAC0E492B}"/>
              </a:ext>
            </a:extLst>
          </p:cNvPr>
          <p:cNvSpPr>
            <a:spLocks noGrp="1"/>
          </p:cNvSpPr>
          <p:nvPr>
            <p:ph type="title"/>
          </p:nvPr>
        </p:nvSpPr>
        <p:spPr>
          <a:xfrm>
            <a:off x="804463" y="2133600"/>
            <a:ext cx="3044159" cy="1898904"/>
          </a:xfrm>
        </p:spPr>
        <p:txBody>
          <a:bodyPr vert="horz" lIns="274320" tIns="182880" rIns="274320" bIns="182880" rtlCol="0" anchor="ctr" anchorCtr="1">
            <a:normAutofit/>
          </a:bodyPr>
          <a:lstStyle/>
          <a:p>
            <a:pPr defTabSz="914400"/>
            <a:r>
              <a:rPr lang="en-US" sz="2200"/>
              <a:t>Antecedentes</a:t>
            </a:r>
          </a:p>
        </p:txBody>
      </p:sp>
      <p:sp>
        <p:nvSpPr>
          <p:cNvPr id="8" name="Rectangle 11">
            <a:extLst>
              <a:ext uri="{FF2B5EF4-FFF2-40B4-BE49-F238E27FC236}">
                <a16:creationId xmlns:a16="http://schemas.microsoft.com/office/drawing/2014/main" id="{EFE2328B-DA12-4B90-BD82-3CCF13AF6C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3083" y="640080"/>
            <a:ext cx="6895829" cy="526313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13">
            <a:extLst>
              <a:ext uri="{FF2B5EF4-FFF2-40B4-BE49-F238E27FC236}">
                <a16:creationId xmlns:a16="http://schemas.microsoft.com/office/drawing/2014/main" id="{F77FF0B6-332F-4842-A5F8-EA360BD5F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9156" y="802767"/>
            <a:ext cx="6563682" cy="4937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descr="Diagrama&#10;&#10;Descripción generada automáticamente">
            <a:extLst>
              <a:ext uri="{FF2B5EF4-FFF2-40B4-BE49-F238E27FC236}">
                <a16:creationId xmlns:a16="http://schemas.microsoft.com/office/drawing/2014/main" id="{CB14D750-F947-2464-F986-9D874F6D0B02}"/>
              </a:ext>
            </a:extLst>
          </p:cNvPr>
          <p:cNvPicPr>
            <a:picLocks noChangeAspect="1"/>
          </p:cNvPicPr>
          <p:nvPr/>
        </p:nvPicPr>
        <p:blipFill>
          <a:blip r:embed="rId2"/>
          <a:stretch>
            <a:fillRect/>
          </a:stretch>
        </p:blipFill>
        <p:spPr>
          <a:xfrm>
            <a:off x="5913883" y="1122807"/>
            <a:ext cx="4374229" cy="4297680"/>
          </a:xfrm>
          <a:prstGeom prst="rect">
            <a:avLst/>
          </a:prstGeom>
        </p:spPr>
      </p:pic>
    </p:spTree>
    <p:extLst>
      <p:ext uri="{BB962C8B-B14F-4D97-AF65-F5344CB8AC3E}">
        <p14:creationId xmlns:p14="http://schemas.microsoft.com/office/powerpoint/2010/main" val="2834293178"/>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5387ED-A645-1E37-3A73-8FEDADF067EC}"/>
              </a:ext>
            </a:extLst>
          </p:cNvPr>
          <p:cNvSpPr>
            <a:spLocks noGrp="1"/>
          </p:cNvSpPr>
          <p:nvPr>
            <p:ph type="title"/>
          </p:nvPr>
        </p:nvSpPr>
        <p:spPr/>
        <p:txBody>
          <a:bodyPr/>
          <a:lstStyle/>
          <a:p>
            <a:r>
              <a:rPr lang="es-AR" dirty="0"/>
              <a:t>Cloud </a:t>
            </a:r>
            <a:r>
              <a:rPr lang="es-AR" dirty="0" err="1"/>
              <a:t>computing</a:t>
            </a:r>
            <a:endParaRPr lang="es-AR" dirty="0"/>
          </a:p>
        </p:txBody>
      </p:sp>
      <p:sp>
        <p:nvSpPr>
          <p:cNvPr id="3" name="Marcador de contenido 2">
            <a:extLst>
              <a:ext uri="{FF2B5EF4-FFF2-40B4-BE49-F238E27FC236}">
                <a16:creationId xmlns:a16="http://schemas.microsoft.com/office/drawing/2014/main" id="{2F95254D-732D-B2FD-1E52-D9F87C746705}"/>
              </a:ext>
            </a:extLst>
          </p:cNvPr>
          <p:cNvSpPr>
            <a:spLocks noGrp="1"/>
          </p:cNvSpPr>
          <p:nvPr>
            <p:ph idx="1"/>
          </p:nvPr>
        </p:nvSpPr>
        <p:spPr>
          <a:xfrm>
            <a:off x="455612" y="3352800"/>
            <a:ext cx="11277600" cy="2895600"/>
          </a:xfrm>
          <a:ln w="25400"/>
        </p:spPr>
        <p:style>
          <a:lnRef idx="2">
            <a:schemeClr val="accent2"/>
          </a:lnRef>
          <a:fillRef idx="1">
            <a:schemeClr val="lt1"/>
          </a:fillRef>
          <a:effectRef idx="0">
            <a:schemeClr val="accent2"/>
          </a:effectRef>
          <a:fontRef idx="minor">
            <a:schemeClr val="dk1"/>
          </a:fontRef>
        </p:style>
        <p:txBody>
          <a:bodyPr>
            <a:normAutofit fontScale="47500" lnSpcReduction="20000"/>
          </a:bodyPr>
          <a:lstStyle/>
          <a:p>
            <a:pPr marL="0" indent="0" algn="just">
              <a:buNone/>
            </a:pPr>
            <a:r>
              <a:rPr lang="es-MX" sz="3800" dirty="0">
                <a:solidFill>
                  <a:schemeClr val="tx1"/>
                </a:solidFill>
              </a:rPr>
              <a:t>Los recursos de cómputo se acceden bajo demanda a través de servicios por aplicaciones de organizaciones e individuos (no sólo empresas) desde cualquier lugar en el mundo.</a:t>
            </a:r>
          </a:p>
          <a:p>
            <a:pPr marL="0" indent="0" algn="just">
              <a:buNone/>
            </a:pPr>
            <a:endParaRPr lang="es-MX" sz="3800" dirty="0">
              <a:solidFill>
                <a:schemeClr val="tx1"/>
              </a:solidFill>
            </a:endParaRPr>
          </a:p>
          <a:p>
            <a:pPr marL="0" indent="0" algn="just">
              <a:buNone/>
            </a:pPr>
            <a:r>
              <a:rPr lang="es-MX" sz="3800" b="1" dirty="0">
                <a:solidFill>
                  <a:schemeClr val="tx1"/>
                </a:solidFill>
              </a:rPr>
              <a:t>Reúne lo mejor de las tecnologías anteriores:</a:t>
            </a:r>
          </a:p>
          <a:p>
            <a:pPr algn="just"/>
            <a:r>
              <a:rPr lang="es-MX" sz="3800" dirty="0" err="1">
                <a:solidFill>
                  <a:schemeClr val="tx1"/>
                </a:solidFill>
              </a:rPr>
              <a:t>pay</a:t>
            </a:r>
            <a:r>
              <a:rPr lang="es-MX" sz="3800" dirty="0">
                <a:solidFill>
                  <a:schemeClr val="tx1"/>
                </a:solidFill>
              </a:rPr>
              <a:t>-per-use (sin compromiso permanente)</a:t>
            </a:r>
          </a:p>
          <a:p>
            <a:pPr algn="just"/>
            <a:r>
              <a:rPr lang="es-MX" sz="3800" dirty="0">
                <a:solidFill>
                  <a:schemeClr val="tx1"/>
                </a:solidFill>
              </a:rPr>
              <a:t>capacidad elástica e ilusión de recursos infinitos</a:t>
            </a:r>
          </a:p>
          <a:p>
            <a:pPr algn="just"/>
            <a:r>
              <a:rPr lang="es-MX" sz="3800" dirty="0">
                <a:solidFill>
                  <a:schemeClr val="tx1"/>
                </a:solidFill>
              </a:rPr>
              <a:t>recursos abstractos o virtualizados (heterogeneidad)</a:t>
            </a:r>
          </a:p>
          <a:p>
            <a:pPr algn="just"/>
            <a:r>
              <a:rPr lang="es-MX" sz="3800" dirty="0">
                <a:solidFill>
                  <a:schemeClr val="tx1"/>
                </a:solidFill>
              </a:rPr>
              <a:t>el usuario desconoce ubicación y organización física de los recursos </a:t>
            </a:r>
            <a:endParaRPr lang="es-AR" sz="3800" dirty="0">
              <a:solidFill>
                <a:schemeClr val="tx1"/>
              </a:solidFill>
            </a:endParaRPr>
          </a:p>
        </p:txBody>
      </p:sp>
      <p:sp>
        <p:nvSpPr>
          <p:cNvPr id="4" name="CuadroTexto 3">
            <a:extLst>
              <a:ext uri="{FF2B5EF4-FFF2-40B4-BE49-F238E27FC236}">
                <a16:creationId xmlns:a16="http://schemas.microsoft.com/office/drawing/2014/main" id="{7F9C0B47-B2ED-B734-8A12-041614A89F1F}"/>
              </a:ext>
            </a:extLst>
          </p:cNvPr>
          <p:cNvSpPr txBox="1"/>
          <p:nvPr/>
        </p:nvSpPr>
        <p:spPr>
          <a:xfrm>
            <a:off x="2230555" y="2554069"/>
            <a:ext cx="7727715" cy="646331"/>
          </a:xfrm>
          <a:prstGeom prst="rect">
            <a:avLst/>
          </a:prstGeom>
          <a:noFill/>
        </p:spPr>
        <p:txBody>
          <a:bodyPr wrap="square" rtlCol="0">
            <a:spAutoFit/>
          </a:bodyPr>
          <a:lstStyle/>
          <a:p>
            <a:pPr algn="just"/>
            <a:r>
              <a:rPr lang="es-AR" b="1" u="sng" dirty="0"/>
              <a:t>Cambio de paradigma</a:t>
            </a:r>
            <a:r>
              <a:rPr lang="es-AR" dirty="0"/>
              <a:t>: Desde el poder de cómputo generado </a:t>
            </a:r>
            <a:r>
              <a:rPr lang="es-AR" dirty="0" err="1"/>
              <a:t>in-house</a:t>
            </a:r>
            <a:r>
              <a:rPr lang="es-AR" dirty="0"/>
              <a:t> hacia recursos de cómputo consumidos a través de internet.</a:t>
            </a:r>
          </a:p>
        </p:txBody>
      </p:sp>
    </p:spTree>
    <p:extLst>
      <p:ext uri="{BB962C8B-B14F-4D97-AF65-F5344CB8AC3E}">
        <p14:creationId xmlns:p14="http://schemas.microsoft.com/office/powerpoint/2010/main" val="2554385868"/>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4E04144-6EC8-C3AC-8B60-46335A66F52E}"/>
              </a:ext>
            </a:extLst>
          </p:cNvPr>
          <p:cNvPicPr>
            <a:picLocks noChangeAspect="1"/>
          </p:cNvPicPr>
          <p:nvPr/>
        </p:nvPicPr>
        <p:blipFill>
          <a:blip r:embed="rId2"/>
          <a:stretch>
            <a:fillRect/>
          </a:stretch>
        </p:blipFill>
        <p:spPr>
          <a:xfrm>
            <a:off x="1991336" y="2362200"/>
            <a:ext cx="8206152" cy="4267200"/>
          </a:xfrm>
          <a:prstGeom prst="rect">
            <a:avLst/>
          </a:prstGeom>
          <a:ln w="25400"/>
        </p:spPr>
        <p:style>
          <a:lnRef idx="2">
            <a:schemeClr val="accent1"/>
          </a:lnRef>
          <a:fillRef idx="1">
            <a:schemeClr val="lt1"/>
          </a:fillRef>
          <a:effectRef idx="0">
            <a:schemeClr val="accent1"/>
          </a:effectRef>
          <a:fontRef idx="minor">
            <a:schemeClr val="dk1"/>
          </a:fontRef>
        </p:style>
      </p:pic>
      <p:sp>
        <p:nvSpPr>
          <p:cNvPr id="2" name="Título 3">
            <a:extLst>
              <a:ext uri="{FF2B5EF4-FFF2-40B4-BE49-F238E27FC236}">
                <a16:creationId xmlns:a16="http://schemas.microsoft.com/office/drawing/2014/main" id="{FB45D4FF-E8A7-14D6-CB49-45F2233B9012}"/>
              </a:ext>
            </a:extLst>
          </p:cNvPr>
          <p:cNvSpPr>
            <a:spLocks noGrp="1"/>
          </p:cNvSpPr>
          <p:nvPr>
            <p:ph type="title"/>
          </p:nvPr>
        </p:nvSpPr>
        <p:spPr>
          <a:xfrm>
            <a:off x="2230555" y="964692"/>
            <a:ext cx="7727715" cy="1188720"/>
          </a:xfrm>
        </p:spPr>
        <p:txBody>
          <a:bodyPr/>
          <a:lstStyle/>
          <a:p>
            <a:r>
              <a:rPr lang="es-AR" dirty="0"/>
              <a:t>clasificación</a:t>
            </a:r>
          </a:p>
        </p:txBody>
      </p:sp>
    </p:spTree>
    <p:extLst>
      <p:ext uri="{BB962C8B-B14F-4D97-AF65-F5344CB8AC3E}">
        <p14:creationId xmlns:p14="http://schemas.microsoft.com/office/powerpoint/2010/main" val="3986467947"/>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A7564F24-33E5-B5A9-B988-8201B21AE990}"/>
              </a:ext>
            </a:extLst>
          </p:cNvPr>
          <p:cNvPicPr>
            <a:picLocks noChangeAspect="1"/>
          </p:cNvPicPr>
          <p:nvPr/>
        </p:nvPicPr>
        <p:blipFill>
          <a:blip r:embed="rId2"/>
          <a:stretch>
            <a:fillRect/>
          </a:stretch>
        </p:blipFill>
        <p:spPr>
          <a:xfrm>
            <a:off x="760412" y="2247900"/>
            <a:ext cx="3705225" cy="1257300"/>
          </a:xfrm>
          <a:prstGeom prst="rect">
            <a:avLst/>
          </a:prstGeom>
        </p:spPr>
      </p:pic>
      <p:pic>
        <p:nvPicPr>
          <p:cNvPr id="7" name="Imagen 6">
            <a:extLst>
              <a:ext uri="{FF2B5EF4-FFF2-40B4-BE49-F238E27FC236}">
                <a16:creationId xmlns:a16="http://schemas.microsoft.com/office/drawing/2014/main" id="{3139B99F-EDDC-E673-44E3-67B6B7B2A57A}"/>
              </a:ext>
            </a:extLst>
          </p:cNvPr>
          <p:cNvPicPr>
            <a:picLocks noChangeAspect="1"/>
          </p:cNvPicPr>
          <p:nvPr/>
        </p:nvPicPr>
        <p:blipFill>
          <a:blip r:embed="rId3"/>
          <a:stretch>
            <a:fillRect/>
          </a:stretch>
        </p:blipFill>
        <p:spPr>
          <a:xfrm>
            <a:off x="760412" y="3745500"/>
            <a:ext cx="3705225" cy="1283700"/>
          </a:xfrm>
          <a:prstGeom prst="rect">
            <a:avLst/>
          </a:prstGeom>
        </p:spPr>
      </p:pic>
      <p:pic>
        <p:nvPicPr>
          <p:cNvPr id="11" name="Imagen 10">
            <a:extLst>
              <a:ext uri="{FF2B5EF4-FFF2-40B4-BE49-F238E27FC236}">
                <a16:creationId xmlns:a16="http://schemas.microsoft.com/office/drawing/2014/main" id="{B6D5D2B4-05B6-B11F-148A-C590B377B9F6}"/>
              </a:ext>
            </a:extLst>
          </p:cNvPr>
          <p:cNvPicPr>
            <a:picLocks noChangeAspect="1"/>
          </p:cNvPicPr>
          <p:nvPr/>
        </p:nvPicPr>
        <p:blipFill>
          <a:blip r:embed="rId4"/>
          <a:stretch>
            <a:fillRect/>
          </a:stretch>
        </p:blipFill>
        <p:spPr>
          <a:xfrm>
            <a:off x="760412" y="5284202"/>
            <a:ext cx="3705224" cy="1284086"/>
          </a:xfrm>
          <a:prstGeom prst="rect">
            <a:avLst/>
          </a:prstGeom>
        </p:spPr>
      </p:pic>
      <p:sp>
        <p:nvSpPr>
          <p:cNvPr id="13" name="CuadroTexto 12">
            <a:extLst>
              <a:ext uri="{FF2B5EF4-FFF2-40B4-BE49-F238E27FC236}">
                <a16:creationId xmlns:a16="http://schemas.microsoft.com/office/drawing/2014/main" id="{EA5F22D7-1DFC-4639-D282-3127DD9D4D76}"/>
              </a:ext>
            </a:extLst>
          </p:cNvPr>
          <p:cNvSpPr txBox="1"/>
          <p:nvPr/>
        </p:nvSpPr>
        <p:spPr>
          <a:xfrm>
            <a:off x="5061127" y="5284202"/>
            <a:ext cx="6400798" cy="1200329"/>
          </a:xfrm>
          <a:prstGeom prst="rect">
            <a:avLst/>
          </a:prstGeom>
          <a:noFill/>
        </p:spPr>
        <p:txBody>
          <a:bodyPr wrap="square" rtlCol="0">
            <a:spAutoFit/>
          </a:bodyPr>
          <a:lstStyle/>
          <a:p>
            <a:pPr algn="just">
              <a:lnSpc>
                <a:spcPct val="90000"/>
              </a:lnSpc>
            </a:pPr>
            <a:r>
              <a:rPr lang="es-AR" sz="2000" dirty="0">
                <a:latin typeface="+mj-lt"/>
              </a:rPr>
              <a:t>Entorno de computación en la nube que utiliza una combinación de servicios de nube pública local y de terceros con coordinación entre las dos plataformas</a:t>
            </a:r>
          </a:p>
        </p:txBody>
      </p:sp>
      <p:sp>
        <p:nvSpPr>
          <p:cNvPr id="16" name="CuadroTexto 15">
            <a:extLst>
              <a:ext uri="{FF2B5EF4-FFF2-40B4-BE49-F238E27FC236}">
                <a16:creationId xmlns:a16="http://schemas.microsoft.com/office/drawing/2014/main" id="{E4343BC5-8A86-E777-242B-5EE798AF4AA4}"/>
              </a:ext>
            </a:extLst>
          </p:cNvPr>
          <p:cNvSpPr txBox="1"/>
          <p:nvPr/>
        </p:nvSpPr>
        <p:spPr>
          <a:xfrm>
            <a:off x="5061128" y="3780472"/>
            <a:ext cx="6400800" cy="1477328"/>
          </a:xfrm>
          <a:prstGeom prst="rect">
            <a:avLst/>
          </a:prstGeom>
          <a:noFill/>
        </p:spPr>
        <p:txBody>
          <a:bodyPr wrap="square" rtlCol="0">
            <a:spAutoFit/>
          </a:bodyPr>
          <a:lstStyle/>
          <a:p>
            <a:pPr algn="just">
              <a:lnSpc>
                <a:spcPct val="90000"/>
              </a:lnSpc>
            </a:pPr>
            <a:r>
              <a:rPr lang="es-AR" sz="2000" dirty="0">
                <a:latin typeface="+mj-lt"/>
              </a:rPr>
              <a:t>Hace referencia a un modelo de computación en la nube en el que los servicios de TI se aprovisionan a través de una infraestructura de TI privada para uso exclusivo de una sola organización.</a:t>
            </a:r>
          </a:p>
        </p:txBody>
      </p:sp>
      <p:sp>
        <p:nvSpPr>
          <p:cNvPr id="17" name="CuadroTexto 16">
            <a:extLst>
              <a:ext uri="{FF2B5EF4-FFF2-40B4-BE49-F238E27FC236}">
                <a16:creationId xmlns:a16="http://schemas.microsoft.com/office/drawing/2014/main" id="{D3827D5C-A4D2-B948-3240-C77B07DA89C4}"/>
              </a:ext>
            </a:extLst>
          </p:cNvPr>
          <p:cNvSpPr txBox="1"/>
          <p:nvPr/>
        </p:nvSpPr>
        <p:spPr>
          <a:xfrm>
            <a:off x="5061128" y="2332672"/>
            <a:ext cx="6400799" cy="1477328"/>
          </a:xfrm>
          <a:prstGeom prst="rect">
            <a:avLst/>
          </a:prstGeom>
          <a:noFill/>
        </p:spPr>
        <p:txBody>
          <a:bodyPr wrap="square" rtlCol="0">
            <a:spAutoFit/>
          </a:bodyPr>
          <a:lstStyle>
            <a:defPPr>
              <a:defRPr lang="en-US"/>
            </a:defPPr>
            <a:lvl1pPr algn="just">
              <a:lnSpc>
                <a:spcPct val="90000"/>
              </a:lnSpc>
              <a:defRPr sz="2000">
                <a:latin typeface="+mj-lt"/>
              </a:defRPr>
            </a:lvl1pPr>
          </a:lstStyle>
          <a:p>
            <a:r>
              <a:rPr lang="es-AR" dirty="0"/>
              <a:t>Servicios informáticos ofrecidos por terceros a través de la Internet pública, poniéndolos a disposición de cualquier persona que quiera utilizarlos o adquirirlos.</a:t>
            </a:r>
          </a:p>
        </p:txBody>
      </p:sp>
      <p:sp>
        <p:nvSpPr>
          <p:cNvPr id="2" name="Título 3">
            <a:extLst>
              <a:ext uri="{FF2B5EF4-FFF2-40B4-BE49-F238E27FC236}">
                <a16:creationId xmlns:a16="http://schemas.microsoft.com/office/drawing/2014/main" id="{E07687BD-634B-DBBA-AC6C-D7A370508577}"/>
              </a:ext>
            </a:extLst>
          </p:cNvPr>
          <p:cNvSpPr>
            <a:spLocks noGrp="1"/>
          </p:cNvSpPr>
          <p:nvPr>
            <p:ph type="title"/>
          </p:nvPr>
        </p:nvSpPr>
        <p:spPr>
          <a:xfrm>
            <a:off x="2230555" y="964692"/>
            <a:ext cx="7727715" cy="1188720"/>
          </a:xfrm>
        </p:spPr>
        <p:txBody>
          <a:bodyPr/>
          <a:lstStyle/>
          <a:p>
            <a:r>
              <a:rPr lang="es-AR" dirty="0"/>
              <a:t>Cloud </a:t>
            </a:r>
            <a:r>
              <a:rPr lang="es-AR" dirty="0" err="1"/>
              <a:t>computing</a:t>
            </a:r>
            <a:endParaRPr lang="es-AR" dirty="0"/>
          </a:p>
        </p:txBody>
      </p:sp>
    </p:spTree>
    <p:extLst>
      <p:ext uri="{BB962C8B-B14F-4D97-AF65-F5344CB8AC3E}">
        <p14:creationId xmlns:p14="http://schemas.microsoft.com/office/powerpoint/2010/main" val="359121017"/>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5041AB2-A9B4-4D3F-B120-38E7860A8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124" y="804334"/>
            <a:ext cx="10580576" cy="5249332"/>
          </a:xfrm>
          <a:prstGeom prst="rect">
            <a:avLst/>
          </a:prstGeom>
          <a:solidFill>
            <a:srgbClr val="FFFFFF"/>
          </a:solidFill>
          <a:ln w="190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D5FEA3FA-3173-CC85-10FC-07F70073A173}"/>
              </a:ext>
            </a:extLst>
          </p:cNvPr>
          <p:cNvPicPr>
            <a:picLocks noChangeAspect="1"/>
          </p:cNvPicPr>
          <p:nvPr/>
        </p:nvPicPr>
        <p:blipFill rotWithShape="1">
          <a:blip r:embed="rId2"/>
          <a:srcRect l="885" t="1143" r="885" b="1143"/>
          <a:stretch/>
        </p:blipFill>
        <p:spPr>
          <a:xfrm>
            <a:off x="1125942" y="1230453"/>
            <a:ext cx="9936940" cy="4397094"/>
          </a:xfrm>
          <a:prstGeom prst="rect">
            <a:avLst/>
          </a:prstGeom>
          <a:ln w="38100">
            <a:solidFill>
              <a:schemeClr val="accent1"/>
            </a:solidFill>
          </a:ln>
        </p:spPr>
      </p:pic>
    </p:spTree>
    <p:extLst>
      <p:ext uri="{BB962C8B-B14F-4D97-AF65-F5344CB8AC3E}">
        <p14:creationId xmlns:p14="http://schemas.microsoft.com/office/powerpoint/2010/main" val="4133735517"/>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06DE70D-87CB-9DCC-1E08-AE820B331585}"/>
              </a:ext>
            </a:extLst>
          </p:cNvPr>
          <p:cNvPicPr>
            <a:picLocks noChangeAspect="1"/>
          </p:cNvPicPr>
          <p:nvPr/>
        </p:nvPicPr>
        <p:blipFill>
          <a:blip r:embed="rId3"/>
          <a:stretch>
            <a:fillRect/>
          </a:stretch>
        </p:blipFill>
        <p:spPr>
          <a:xfrm>
            <a:off x="836612" y="2314575"/>
            <a:ext cx="3619500" cy="1190625"/>
          </a:xfrm>
          <a:prstGeom prst="rect">
            <a:avLst/>
          </a:prstGeom>
        </p:spPr>
      </p:pic>
      <p:pic>
        <p:nvPicPr>
          <p:cNvPr id="5" name="Imagen 4">
            <a:extLst>
              <a:ext uri="{FF2B5EF4-FFF2-40B4-BE49-F238E27FC236}">
                <a16:creationId xmlns:a16="http://schemas.microsoft.com/office/drawing/2014/main" id="{0230E95F-B5C5-BB20-2C67-727C7471DF29}"/>
              </a:ext>
            </a:extLst>
          </p:cNvPr>
          <p:cNvPicPr>
            <a:picLocks noChangeAspect="1"/>
          </p:cNvPicPr>
          <p:nvPr/>
        </p:nvPicPr>
        <p:blipFill>
          <a:blip r:embed="rId4"/>
          <a:stretch>
            <a:fillRect/>
          </a:stretch>
        </p:blipFill>
        <p:spPr>
          <a:xfrm>
            <a:off x="836612" y="3810000"/>
            <a:ext cx="3638550" cy="1200150"/>
          </a:xfrm>
          <a:prstGeom prst="rect">
            <a:avLst/>
          </a:prstGeom>
        </p:spPr>
      </p:pic>
      <p:pic>
        <p:nvPicPr>
          <p:cNvPr id="8" name="Imagen 7">
            <a:extLst>
              <a:ext uri="{FF2B5EF4-FFF2-40B4-BE49-F238E27FC236}">
                <a16:creationId xmlns:a16="http://schemas.microsoft.com/office/drawing/2014/main" id="{D9895CB2-10E1-93AB-A618-A5A8F1284CCB}"/>
              </a:ext>
            </a:extLst>
          </p:cNvPr>
          <p:cNvPicPr>
            <a:picLocks noChangeAspect="1"/>
          </p:cNvPicPr>
          <p:nvPr/>
        </p:nvPicPr>
        <p:blipFill>
          <a:blip r:embed="rId5"/>
          <a:stretch>
            <a:fillRect/>
          </a:stretch>
        </p:blipFill>
        <p:spPr>
          <a:xfrm>
            <a:off x="841017" y="5204271"/>
            <a:ext cx="3581400" cy="1190625"/>
          </a:xfrm>
          <a:prstGeom prst="rect">
            <a:avLst/>
          </a:prstGeom>
        </p:spPr>
      </p:pic>
      <p:sp>
        <p:nvSpPr>
          <p:cNvPr id="9" name="CuadroTexto 8">
            <a:extLst>
              <a:ext uri="{FF2B5EF4-FFF2-40B4-BE49-F238E27FC236}">
                <a16:creationId xmlns:a16="http://schemas.microsoft.com/office/drawing/2014/main" id="{ADE684E4-3175-E6A3-4212-DAEF197C8FA5}"/>
              </a:ext>
            </a:extLst>
          </p:cNvPr>
          <p:cNvSpPr txBox="1"/>
          <p:nvPr/>
        </p:nvSpPr>
        <p:spPr>
          <a:xfrm>
            <a:off x="5408612" y="2381071"/>
            <a:ext cx="6419848" cy="1200329"/>
          </a:xfrm>
          <a:prstGeom prst="rect">
            <a:avLst/>
          </a:prstGeom>
          <a:noFill/>
        </p:spPr>
        <p:txBody>
          <a:bodyPr wrap="square" rtlCol="0">
            <a:spAutoFit/>
          </a:bodyPr>
          <a:lstStyle/>
          <a:p>
            <a:pPr algn="just">
              <a:lnSpc>
                <a:spcPct val="90000"/>
              </a:lnSpc>
            </a:pPr>
            <a:r>
              <a:rPr lang="es-AR" sz="2000" dirty="0">
                <a:latin typeface="+mj-lt"/>
              </a:rPr>
              <a:t>Refiere a proveer un completo acceso a los componentes de infraestructura. Esto incluye, hardware, almacenamiento, servidores, componentes de red, entre otros. </a:t>
            </a:r>
          </a:p>
        </p:txBody>
      </p:sp>
      <p:sp>
        <p:nvSpPr>
          <p:cNvPr id="10" name="CuadroTexto 9">
            <a:extLst>
              <a:ext uri="{FF2B5EF4-FFF2-40B4-BE49-F238E27FC236}">
                <a16:creationId xmlns:a16="http://schemas.microsoft.com/office/drawing/2014/main" id="{CEB1A40C-D5C8-DDE4-6BDC-5F24E0C37C1A}"/>
              </a:ext>
            </a:extLst>
          </p:cNvPr>
          <p:cNvSpPr txBox="1"/>
          <p:nvPr/>
        </p:nvSpPr>
        <p:spPr>
          <a:xfrm>
            <a:off x="5408612" y="3886200"/>
            <a:ext cx="6419848" cy="923330"/>
          </a:xfrm>
          <a:prstGeom prst="rect">
            <a:avLst/>
          </a:prstGeom>
          <a:noFill/>
        </p:spPr>
        <p:txBody>
          <a:bodyPr wrap="square" rtlCol="0">
            <a:spAutoFit/>
          </a:bodyPr>
          <a:lstStyle>
            <a:defPPr>
              <a:defRPr lang="en-US"/>
            </a:defPPr>
            <a:lvl1pPr algn="just">
              <a:lnSpc>
                <a:spcPct val="90000"/>
              </a:lnSpc>
              <a:defRPr sz="2000">
                <a:latin typeface="+mj-lt"/>
              </a:defRPr>
            </a:lvl1pPr>
          </a:lstStyle>
          <a:p>
            <a:r>
              <a:rPr lang="es-AR" dirty="0"/>
              <a:t>Servicios que liberan al usuario de instalar software y hardware para el desarrollo de aplicaciones</a:t>
            </a:r>
          </a:p>
        </p:txBody>
      </p:sp>
      <p:sp>
        <p:nvSpPr>
          <p:cNvPr id="11" name="CuadroTexto 10">
            <a:extLst>
              <a:ext uri="{FF2B5EF4-FFF2-40B4-BE49-F238E27FC236}">
                <a16:creationId xmlns:a16="http://schemas.microsoft.com/office/drawing/2014/main" id="{61AFA48D-464C-2FEF-0741-01458176B888}"/>
              </a:ext>
            </a:extLst>
          </p:cNvPr>
          <p:cNvSpPr txBox="1"/>
          <p:nvPr/>
        </p:nvSpPr>
        <p:spPr>
          <a:xfrm>
            <a:off x="5408612" y="5337918"/>
            <a:ext cx="6419848" cy="923330"/>
          </a:xfrm>
          <a:prstGeom prst="rect">
            <a:avLst/>
          </a:prstGeom>
          <a:noFill/>
        </p:spPr>
        <p:txBody>
          <a:bodyPr wrap="square" rtlCol="0">
            <a:spAutoFit/>
          </a:bodyPr>
          <a:lstStyle>
            <a:defPPr>
              <a:defRPr lang="en-US"/>
            </a:defPPr>
            <a:lvl1pPr algn="just">
              <a:lnSpc>
                <a:spcPct val="90000"/>
              </a:lnSpc>
              <a:defRPr sz="2000">
                <a:latin typeface="+mj-lt"/>
              </a:defRPr>
            </a:lvl1pPr>
          </a:lstStyle>
          <a:p>
            <a:r>
              <a:rPr lang="es-AR" dirty="0"/>
              <a:t>Servicios de software completamente desarrollado por el proveedor para cubrir las necesidades del usuario</a:t>
            </a:r>
          </a:p>
        </p:txBody>
      </p:sp>
      <p:sp>
        <p:nvSpPr>
          <p:cNvPr id="2" name="Título 3">
            <a:extLst>
              <a:ext uri="{FF2B5EF4-FFF2-40B4-BE49-F238E27FC236}">
                <a16:creationId xmlns:a16="http://schemas.microsoft.com/office/drawing/2014/main" id="{803E11DA-C812-0835-24F5-3EFA2E0F759F}"/>
              </a:ext>
            </a:extLst>
          </p:cNvPr>
          <p:cNvSpPr txBox="1">
            <a:spLocks/>
          </p:cNvSpPr>
          <p:nvPr/>
        </p:nvSpPr>
        <p:spPr bwMode="black">
          <a:xfrm>
            <a:off x="2230555" y="964692"/>
            <a:ext cx="772771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lvl1pPr algn="ctr" defTabSz="914126" rtl="0" eaLnBrk="1" latinLnBrk="0" hangingPunct="1">
              <a:lnSpc>
                <a:spcPct val="90000"/>
              </a:lnSpc>
              <a:spcBef>
                <a:spcPct val="0"/>
              </a:spcBef>
              <a:buNone/>
              <a:defRPr sz="2799" kern="1200" cap="all" spc="200" baseline="0">
                <a:solidFill>
                  <a:srgbClr val="262626"/>
                </a:solidFill>
                <a:latin typeface="+mj-lt"/>
                <a:ea typeface="+mj-ea"/>
                <a:cs typeface="+mj-cs"/>
              </a:defRPr>
            </a:lvl1pPr>
          </a:lstStyle>
          <a:p>
            <a:r>
              <a:rPr lang="es-AR"/>
              <a:t>Cloud computing</a:t>
            </a:r>
            <a:endParaRPr lang="es-AR" dirty="0"/>
          </a:p>
        </p:txBody>
      </p:sp>
    </p:spTree>
    <p:extLst>
      <p:ext uri="{BB962C8B-B14F-4D97-AF65-F5344CB8AC3E}">
        <p14:creationId xmlns:p14="http://schemas.microsoft.com/office/powerpoint/2010/main" val="122984257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32" name="Rectangle 1030">
            <a:extLst>
              <a:ext uri="{FF2B5EF4-FFF2-40B4-BE49-F238E27FC236}">
                <a16:creationId xmlns:a16="http://schemas.microsoft.com/office/drawing/2014/main" id="{65041AB2-A9B4-4D3F-B120-38E7860A8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124" y="804334"/>
            <a:ext cx="10580576" cy="5249332"/>
          </a:xfrm>
          <a:prstGeom prst="rect">
            <a:avLst/>
          </a:prstGeom>
          <a:solidFill>
            <a:srgbClr val="FFFFFF"/>
          </a:solidFill>
          <a:ln w="190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IaaS PaaS SaaS - Comparativa Clouds">
            <a:extLst>
              <a:ext uri="{FF2B5EF4-FFF2-40B4-BE49-F238E27FC236}">
                <a16:creationId xmlns:a16="http://schemas.microsoft.com/office/drawing/2014/main" id="{AD1A6B7F-2EDC-EE62-F370-E2679B55136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616683" y="1124712"/>
            <a:ext cx="4955458" cy="4608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642702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SaaS, PaaS And IaaS Explained In One Graphic By David Ng, 49% OFF">
            <a:extLst>
              <a:ext uri="{FF2B5EF4-FFF2-40B4-BE49-F238E27FC236}">
                <a16:creationId xmlns:a16="http://schemas.microsoft.com/office/drawing/2014/main" id="{30C6DA33-9A93-1DC3-E257-156BEE6AD70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103739" y="605599"/>
            <a:ext cx="7981345" cy="5646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4246134"/>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070" name="Rectangle 2063">
            <a:extLst>
              <a:ext uri="{FF2B5EF4-FFF2-40B4-BE49-F238E27FC236}">
                <a16:creationId xmlns:a16="http://schemas.microsoft.com/office/drawing/2014/main" id="{CF4680D4-DEE2-49EE-AF90-EFEAF50AEC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875148"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0D25B1B-8E6B-B0C7-BB15-8194B452407C}"/>
              </a:ext>
            </a:extLst>
          </p:cNvPr>
          <p:cNvSpPr>
            <a:spLocks noGrp="1"/>
          </p:cNvSpPr>
          <p:nvPr>
            <p:ph type="title"/>
          </p:nvPr>
        </p:nvSpPr>
        <p:spPr>
          <a:xfrm>
            <a:off x="804461" y="1290025"/>
            <a:ext cx="5289949" cy="1188720"/>
          </a:xfrm>
          <a:solidFill>
            <a:srgbClr val="FFFFFF"/>
          </a:solidFill>
          <a:ln>
            <a:solidFill>
              <a:srgbClr val="404040"/>
            </a:solidFill>
          </a:ln>
        </p:spPr>
        <p:txBody>
          <a:bodyPr>
            <a:normAutofit/>
          </a:bodyPr>
          <a:lstStyle/>
          <a:p>
            <a:r>
              <a:rPr lang="es-AR" dirty="0"/>
              <a:t>Riesgos para la organización</a:t>
            </a:r>
          </a:p>
        </p:txBody>
      </p:sp>
      <p:sp>
        <p:nvSpPr>
          <p:cNvPr id="3" name="Marcador de contenido 2">
            <a:extLst>
              <a:ext uri="{FF2B5EF4-FFF2-40B4-BE49-F238E27FC236}">
                <a16:creationId xmlns:a16="http://schemas.microsoft.com/office/drawing/2014/main" id="{1D3B6B06-570E-E34F-F343-FCAF762DD79B}"/>
              </a:ext>
            </a:extLst>
          </p:cNvPr>
          <p:cNvSpPr>
            <a:spLocks noGrp="1"/>
          </p:cNvSpPr>
          <p:nvPr>
            <p:ph idx="1"/>
          </p:nvPr>
        </p:nvSpPr>
        <p:spPr>
          <a:xfrm>
            <a:off x="804461" y="2858703"/>
            <a:ext cx="5284414" cy="3042547"/>
          </a:xfrm>
        </p:spPr>
        <p:txBody>
          <a:bodyPr>
            <a:normAutofit/>
          </a:bodyPr>
          <a:lstStyle/>
          <a:p>
            <a:pPr>
              <a:lnSpc>
                <a:spcPct val="90000"/>
              </a:lnSpc>
            </a:pPr>
            <a:r>
              <a:rPr lang="es-MX">
                <a:solidFill>
                  <a:srgbClr val="FFFFFF"/>
                </a:solidFill>
              </a:rPr>
              <a:t>¿Dónde están ubicados los datos? (sobre todo los datos sensibles)</a:t>
            </a:r>
          </a:p>
          <a:p>
            <a:pPr>
              <a:lnSpc>
                <a:spcPct val="90000"/>
              </a:lnSpc>
            </a:pPr>
            <a:r>
              <a:rPr lang="es-MX">
                <a:solidFill>
                  <a:srgbClr val="FFFFFF"/>
                </a:solidFill>
              </a:rPr>
              <a:t>Control, privacidad, confidencialidad de la información.</a:t>
            </a:r>
          </a:p>
          <a:p>
            <a:pPr>
              <a:lnSpc>
                <a:spcPct val="90000"/>
              </a:lnSpc>
            </a:pPr>
            <a:r>
              <a:rPr lang="es-MX">
                <a:solidFill>
                  <a:srgbClr val="FFFFFF"/>
                </a:solidFill>
              </a:rPr>
              <a:t>¿La legislación de cuál país aplica ante un conflicto?</a:t>
            </a:r>
          </a:p>
          <a:p>
            <a:pPr>
              <a:lnSpc>
                <a:spcPct val="90000"/>
              </a:lnSpc>
            </a:pPr>
            <a:r>
              <a:rPr lang="es-MX">
                <a:solidFill>
                  <a:srgbClr val="FFFFFF"/>
                </a:solidFill>
              </a:rPr>
              <a:t>¿Con qué facilidad se puede volver atrás?</a:t>
            </a:r>
          </a:p>
          <a:p>
            <a:pPr>
              <a:lnSpc>
                <a:spcPct val="90000"/>
              </a:lnSpc>
            </a:pPr>
            <a:r>
              <a:rPr lang="es-MX">
                <a:solidFill>
                  <a:srgbClr val="FFFFFF"/>
                </a:solidFill>
              </a:rPr>
              <a:t>Conectividad en “la última milla”: ancho de banda limitado, horas pico, conexión 24hs, etc.</a:t>
            </a:r>
          </a:p>
          <a:p>
            <a:pPr>
              <a:lnSpc>
                <a:spcPct val="90000"/>
              </a:lnSpc>
            </a:pPr>
            <a:r>
              <a:rPr lang="es-MX">
                <a:solidFill>
                  <a:srgbClr val="FFFFFF"/>
                </a:solidFill>
              </a:rPr>
              <a:t>¿Se puede migrar de un proveedor a otro?</a:t>
            </a:r>
            <a:endParaRPr lang="es-AR">
              <a:solidFill>
                <a:srgbClr val="FFFFFF"/>
              </a:solidFill>
            </a:endParaRPr>
          </a:p>
        </p:txBody>
      </p:sp>
      <p:sp>
        <p:nvSpPr>
          <p:cNvPr id="2071" name="Rectangle 2065">
            <a:extLst>
              <a:ext uri="{FF2B5EF4-FFF2-40B4-BE49-F238E27FC236}">
                <a16:creationId xmlns:a16="http://schemas.microsoft.com/office/drawing/2014/main" id="{50C52EE1-5085-4960-AD29-A926E62E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2693" y="640080"/>
            <a:ext cx="4016218" cy="5261170"/>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72" name="Rectangle 2067">
            <a:extLst>
              <a:ext uri="{FF2B5EF4-FFF2-40B4-BE49-F238E27FC236}">
                <a16:creationId xmlns:a16="http://schemas.microsoft.com/office/drawing/2014/main" id="{CD15AA94-C237-4412-B37B-EB317D2B05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98766" y="806357"/>
            <a:ext cx="3684072" cy="49286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Peligro Y Riesgo. Haz En 3 Pasos Una Evaluación Efectiva | Aicad">
            <a:extLst>
              <a:ext uri="{FF2B5EF4-FFF2-40B4-BE49-F238E27FC236}">
                <a16:creationId xmlns:a16="http://schemas.microsoft.com/office/drawing/2014/main" id="{70ED3F60-D820-5FF4-016B-B1EF3E15E58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863315" y="2294984"/>
            <a:ext cx="3354974" cy="1951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025591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s://encrypted-tbn0.gstatic.com/images?q=tbn:ANd9GcQH5jA29PhJ41fg_0yhEhgIH7tZ5DFowCaBehHbi08eSbbbGW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2737" y="2534156"/>
            <a:ext cx="3943350" cy="3359152"/>
          </a:xfrm>
          <a:prstGeom prst="rect">
            <a:avLst/>
          </a:prstGeom>
          <a:ln w="25400"/>
        </p:spPr>
        <p:style>
          <a:lnRef idx="2">
            <a:schemeClr val="accent1"/>
          </a:lnRef>
          <a:fillRef idx="1">
            <a:schemeClr val="lt1"/>
          </a:fillRef>
          <a:effectRef idx="0">
            <a:schemeClr val="accent1"/>
          </a:effectRef>
          <a:fontRef idx="minor">
            <a:schemeClr val="dk1"/>
          </a:fontRef>
        </p:style>
      </p:pic>
      <p:sp>
        <p:nvSpPr>
          <p:cNvPr id="2" name="Título 3">
            <a:extLst>
              <a:ext uri="{FF2B5EF4-FFF2-40B4-BE49-F238E27FC236}">
                <a16:creationId xmlns:a16="http://schemas.microsoft.com/office/drawing/2014/main" id="{401B58D5-AC23-8885-F69D-90F5B69107F8}"/>
              </a:ext>
            </a:extLst>
          </p:cNvPr>
          <p:cNvSpPr txBox="1">
            <a:spLocks/>
          </p:cNvSpPr>
          <p:nvPr/>
        </p:nvSpPr>
        <p:spPr bwMode="black">
          <a:xfrm>
            <a:off x="2230555" y="964692"/>
            <a:ext cx="772771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lvl1pPr algn="ctr" defTabSz="914126" rtl="0" eaLnBrk="1" latinLnBrk="0" hangingPunct="1">
              <a:lnSpc>
                <a:spcPct val="90000"/>
              </a:lnSpc>
              <a:spcBef>
                <a:spcPct val="0"/>
              </a:spcBef>
              <a:buNone/>
              <a:defRPr sz="2799" kern="1200" cap="all" spc="200" baseline="0">
                <a:solidFill>
                  <a:srgbClr val="262626"/>
                </a:solidFill>
                <a:latin typeface="+mj-lt"/>
                <a:ea typeface="+mj-ea"/>
                <a:cs typeface="+mj-cs"/>
              </a:defRPr>
            </a:lvl1pPr>
          </a:lstStyle>
          <a:p>
            <a:r>
              <a:rPr lang="es-AR" dirty="0"/>
              <a:t>Arquitecturas distribuidas</a:t>
            </a:r>
          </a:p>
        </p:txBody>
      </p:sp>
    </p:spTree>
    <p:extLst>
      <p:ext uri="{BB962C8B-B14F-4D97-AF65-F5344CB8AC3E}">
        <p14:creationId xmlns:p14="http://schemas.microsoft.com/office/powerpoint/2010/main" val="192235687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2">
            <a:extLst>
              <a:ext uri="{FF2B5EF4-FFF2-40B4-BE49-F238E27FC236}">
                <a16:creationId xmlns:a16="http://schemas.microsoft.com/office/drawing/2014/main" id="{A3FD76B3-4390-4C30-995E-095D96CD95CA}"/>
              </a:ext>
            </a:extLst>
          </p:cNvPr>
          <p:cNvSpPr>
            <a:spLocks noGrp="1"/>
          </p:cNvSpPr>
          <p:nvPr>
            <p:ph idx="1"/>
          </p:nvPr>
        </p:nvSpPr>
        <p:spPr>
          <a:xfrm>
            <a:off x="7770812" y="4724400"/>
            <a:ext cx="3939419" cy="774302"/>
          </a:xfrm>
        </p:spPr>
        <p:txBody>
          <a:bodyPr>
            <a:noAutofit/>
          </a:bodyPr>
          <a:lstStyle/>
          <a:p>
            <a:pPr marL="457063" lvl="1" indent="0">
              <a:lnSpc>
                <a:spcPct val="150000"/>
              </a:lnSpc>
              <a:buNone/>
            </a:pPr>
            <a:r>
              <a:rPr lang="es-AR" sz="3199" b="1" dirty="0">
                <a:ln w="0"/>
                <a:solidFill>
                  <a:schemeClr val="bg1"/>
                </a:solidFill>
                <a:effectLst>
                  <a:outerShdw blurRad="60007" dist="200025" dir="15000000" sy="30000" kx="-1800000" algn="bl" rotWithShape="0">
                    <a:prstClr val="black">
                      <a:alpha val="32000"/>
                    </a:prstClr>
                  </a:outerShdw>
                </a:effectLst>
              </a:rPr>
              <a:t>H.P.C.</a:t>
            </a:r>
            <a:endParaRPr lang="es-AR" sz="2799" b="1" dirty="0">
              <a:ln w="0"/>
              <a:solidFill>
                <a:schemeClr val="bg1"/>
              </a:solidFill>
              <a:effectLst>
                <a:outerShdw blurRad="60007" dist="200025" dir="15000000" sy="30000" kx="-1800000" algn="bl" rotWithShape="0">
                  <a:prstClr val="black">
                    <a:alpha val="32000"/>
                  </a:prstClr>
                </a:outerShdw>
              </a:effectLst>
            </a:endParaRPr>
          </a:p>
        </p:txBody>
      </p:sp>
      <p:pic>
        <p:nvPicPr>
          <p:cNvPr id="2" name="Imagen 1">
            <a:extLst>
              <a:ext uri="{FF2B5EF4-FFF2-40B4-BE49-F238E27FC236}">
                <a16:creationId xmlns:a16="http://schemas.microsoft.com/office/drawing/2014/main" id="{5E6D9662-A2D8-4385-8DA8-4C4557EC93CD}"/>
              </a:ext>
            </a:extLst>
          </p:cNvPr>
          <p:cNvPicPr>
            <a:picLocks noChangeAspect="1"/>
          </p:cNvPicPr>
          <p:nvPr/>
        </p:nvPicPr>
        <p:blipFill>
          <a:blip r:embed="rId3"/>
          <a:stretch>
            <a:fillRect/>
          </a:stretch>
        </p:blipFill>
        <p:spPr>
          <a:xfrm>
            <a:off x="227012" y="2928322"/>
            <a:ext cx="11718749" cy="3053377"/>
          </a:xfrm>
          <a:prstGeom prst="rect">
            <a:avLst/>
          </a:prstGeom>
        </p:spPr>
      </p:pic>
      <p:sp>
        <p:nvSpPr>
          <p:cNvPr id="4" name="Título 3">
            <a:extLst>
              <a:ext uri="{FF2B5EF4-FFF2-40B4-BE49-F238E27FC236}">
                <a16:creationId xmlns:a16="http://schemas.microsoft.com/office/drawing/2014/main" id="{C4636F46-8ADB-3B17-13C0-098357067861}"/>
              </a:ext>
            </a:extLst>
          </p:cNvPr>
          <p:cNvSpPr>
            <a:spLocks noGrp="1"/>
          </p:cNvSpPr>
          <p:nvPr>
            <p:ph type="title"/>
          </p:nvPr>
        </p:nvSpPr>
        <p:spPr/>
        <p:txBody>
          <a:bodyPr/>
          <a:lstStyle/>
          <a:p>
            <a:r>
              <a:rPr lang="es-AR" dirty="0"/>
              <a:t>Computación de alto rendimiento</a:t>
            </a:r>
          </a:p>
        </p:txBody>
      </p:sp>
    </p:spTree>
    <p:extLst>
      <p:ext uri="{BB962C8B-B14F-4D97-AF65-F5344CB8AC3E}">
        <p14:creationId xmlns:p14="http://schemas.microsoft.com/office/powerpoint/2010/main" val="84528788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upo 10">
            <a:extLst>
              <a:ext uri="{FF2B5EF4-FFF2-40B4-BE49-F238E27FC236}">
                <a16:creationId xmlns:a16="http://schemas.microsoft.com/office/drawing/2014/main" id="{85B578DC-3046-C3AB-2F3E-00BF3908A32D}"/>
              </a:ext>
            </a:extLst>
          </p:cNvPr>
          <p:cNvGrpSpPr/>
          <p:nvPr/>
        </p:nvGrpSpPr>
        <p:grpSpPr>
          <a:xfrm>
            <a:off x="2589212" y="2667000"/>
            <a:ext cx="6819900" cy="3870837"/>
            <a:chOff x="2436813" y="2971800"/>
            <a:chExt cx="7086600" cy="4480437"/>
          </a:xfrm>
        </p:grpSpPr>
        <p:pic>
          <p:nvPicPr>
            <p:cNvPr id="4" name="Picture 2" descr="https://www.paradigmadigital.com/wp-content/uploads/2016/11/codemotion.png">
              <a:extLst>
                <a:ext uri="{FF2B5EF4-FFF2-40B4-BE49-F238E27FC236}">
                  <a16:creationId xmlns:a16="http://schemas.microsoft.com/office/drawing/2014/main" id="{45B8BF15-1276-4EC8-9726-144E0583E7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6813" y="2971800"/>
              <a:ext cx="7086600" cy="4480437"/>
            </a:xfrm>
            <a:prstGeom prst="rect">
              <a:avLst/>
            </a:prstGeom>
            <a:ln/>
          </p:spPr>
          <p:style>
            <a:lnRef idx="2">
              <a:schemeClr val="accent2"/>
            </a:lnRef>
            <a:fillRef idx="1">
              <a:schemeClr val="lt1"/>
            </a:fillRef>
            <a:effectRef idx="0">
              <a:schemeClr val="accent2"/>
            </a:effectRef>
            <a:fontRef idx="minor">
              <a:schemeClr val="dk1"/>
            </a:fontRef>
          </p:style>
        </p:pic>
        <p:sp>
          <p:nvSpPr>
            <p:cNvPr id="6" name="Marcador de contenido 2">
              <a:extLst>
                <a:ext uri="{FF2B5EF4-FFF2-40B4-BE49-F238E27FC236}">
                  <a16:creationId xmlns:a16="http://schemas.microsoft.com/office/drawing/2014/main" id="{2498E1DA-ABEA-44CA-84FF-06A661CC525C}"/>
                </a:ext>
              </a:extLst>
            </p:cNvPr>
            <p:cNvSpPr txBox="1">
              <a:spLocks/>
            </p:cNvSpPr>
            <p:nvPr/>
          </p:nvSpPr>
          <p:spPr>
            <a:xfrm>
              <a:off x="6475412" y="4373070"/>
              <a:ext cx="2707267" cy="691927"/>
            </a:xfrm>
            <a:prstGeom prst="rect">
              <a:avLst/>
            </a:prstGeom>
          </p:spPr>
          <p:txBody>
            <a:bodyPr vert="horz" lIns="91416" tIns="45708" rIns="91416" bIns="457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063" lvl="1" indent="0">
                <a:lnSpc>
                  <a:spcPct val="150000"/>
                </a:lnSpc>
                <a:buNone/>
              </a:pPr>
              <a:r>
                <a:rPr lang="es-AR" sz="3199" b="1" dirty="0">
                  <a:ln w="0"/>
                  <a:solidFill>
                    <a:srgbClr val="002060"/>
                  </a:solidFill>
                  <a:effectLst>
                    <a:outerShdw blurRad="38100" dist="19050" dir="2700000" algn="tl" rotWithShape="0">
                      <a:schemeClr val="dk1">
                        <a:alpha val="40000"/>
                      </a:schemeClr>
                    </a:outerShdw>
                    <a:reflection blurRad="6350" stA="55000" endA="50" endPos="85000" dir="5400000" sy="-100000" algn="bl" rotWithShape="0"/>
                  </a:effectLst>
                  <a:latin typeface="+mn-lt"/>
                </a:rPr>
                <a:t>Open MP</a:t>
              </a:r>
              <a:endParaRPr lang="es-AR" sz="2799" b="1" dirty="0">
                <a:ln w="0"/>
                <a:solidFill>
                  <a:srgbClr val="002060"/>
                </a:solidFill>
                <a:effectLst>
                  <a:outerShdw blurRad="38100" dist="19050" dir="2700000" algn="tl" rotWithShape="0">
                    <a:schemeClr val="dk1">
                      <a:alpha val="40000"/>
                    </a:schemeClr>
                  </a:outerShdw>
                  <a:reflection blurRad="6350" stA="55000" endA="50" endPos="85000" dir="5400000" sy="-100000" algn="bl" rotWithShape="0"/>
                </a:effectLst>
                <a:latin typeface="+mn-lt"/>
              </a:endParaRPr>
            </a:p>
          </p:txBody>
        </p:sp>
        <p:sp>
          <p:nvSpPr>
            <p:cNvPr id="7" name="Marcador de contenido 2">
              <a:extLst>
                <a:ext uri="{FF2B5EF4-FFF2-40B4-BE49-F238E27FC236}">
                  <a16:creationId xmlns:a16="http://schemas.microsoft.com/office/drawing/2014/main" id="{FA554C26-93FE-4F73-B7E1-646BAD85B3DC}"/>
                </a:ext>
              </a:extLst>
            </p:cNvPr>
            <p:cNvSpPr txBox="1">
              <a:spLocks/>
            </p:cNvSpPr>
            <p:nvPr/>
          </p:nvSpPr>
          <p:spPr>
            <a:xfrm>
              <a:off x="6556667" y="5262506"/>
              <a:ext cx="2707268" cy="691927"/>
            </a:xfrm>
            <a:prstGeom prst="rect">
              <a:avLst/>
            </a:prstGeom>
          </p:spPr>
          <p:txBody>
            <a:bodyPr vert="horz" lIns="91416" tIns="45708" rIns="91416" bIns="457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063" lvl="1" indent="0">
                <a:lnSpc>
                  <a:spcPct val="150000"/>
                </a:lnSpc>
                <a:buNone/>
              </a:pPr>
              <a:r>
                <a:rPr lang="es-AR" sz="3199" b="1" dirty="0">
                  <a:ln w="0"/>
                  <a:solidFill>
                    <a:srgbClr val="00B0F0"/>
                  </a:solidFill>
                  <a:effectLst>
                    <a:outerShdw blurRad="38100" dist="19050" dir="2700000" algn="tl" rotWithShape="0">
                      <a:schemeClr val="dk1">
                        <a:alpha val="40000"/>
                      </a:schemeClr>
                    </a:outerShdw>
                    <a:reflection blurRad="6350" stA="55000" endA="50" endPos="85000" dir="5400000" sy="-100000" algn="bl" rotWithShape="0"/>
                  </a:effectLst>
                  <a:latin typeface="+mn-lt"/>
                </a:rPr>
                <a:t>MPI</a:t>
              </a:r>
              <a:endParaRPr lang="es-AR" sz="2799" b="1" dirty="0">
                <a:ln w="0"/>
                <a:solidFill>
                  <a:srgbClr val="00B0F0"/>
                </a:solidFill>
                <a:effectLst>
                  <a:outerShdw blurRad="38100" dist="19050" dir="2700000" algn="tl" rotWithShape="0">
                    <a:schemeClr val="dk1">
                      <a:alpha val="40000"/>
                    </a:schemeClr>
                  </a:outerShdw>
                  <a:reflection blurRad="6350" stA="55000" endA="50" endPos="85000" dir="5400000" sy="-100000" algn="bl" rotWithShape="0"/>
                </a:effectLst>
                <a:latin typeface="+mn-lt"/>
              </a:endParaRPr>
            </a:p>
          </p:txBody>
        </p:sp>
        <p:sp>
          <p:nvSpPr>
            <p:cNvPr id="8" name="Marcador de contenido 2">
              <a:extLst>
                <a:ext uri="{FF2B5EF4-FFF2-40B4-BE49-F238E27FC236}">
                  <a16:creationId xmlns:a16="http://schemas.microsoft.com/office/drawing/2014/main" id="{824910EF-5EA7-4E36-BF58-B6BE57EA0D5D}"/>
                </a:ext>
              </a:extLst>
            </p:cNvPr>
            <p:cNvSpPr txBox="1">
              <a:spLocks/>
            </p:cNvSpPr>
            <p:nvPr/>
          </p:nvSpPr>
          <p:spPr>
            <a:xfrm>
              <a:off x="6556667" y="6314846"/>
              <a:ext cx="2707268" cy="691927"/>
            </a:xfrm>
            <a:prstGeom prst="rect">
              <a:avLst/>
            </a:prstGeom>
          </p:spPr>
          <p:txBody>
            <a:bodyPr vert="horz" lIns="91416" tIns="45708" rIns="91416" bIns="457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lumMod val="20000"/>
                      <a:lumOff val="8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lumMod val="20000"/>
                      <a:lumOff val="8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lumMod val="20000"/>
                      <a:lumOff val="8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lumMod val="20000"/>
                      <a:lumOff val="8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063" lvl="1" indent="0">
                <a:lnSpc>
                  <a:spcPct val="150000"/>
                </a:lnSpc>
                <a:buNone/>
              </a:pPr>
              <a:r>
                <a:rPr lang="es-AR" sz="3199" b="1" dirty="0">
                  <a:ln w="0"/>
                  <a:solidFill>
                    <a:schemeClr val="accent1">
                      <a:lumMod val="20000"/>
                      <a:lumOff val="80000"/>
                    </a:schemeClr>
                  </a:solidFill>
                  <a:effectLst>
                    <a:outerShdw blurRad="38100" dist="19050" dir="2700000" algn="tl" rotWithShape="0">
                      <a:schemeClr val="dk1">
                        <a:alpha val="40000"/>
                      </a:schemeClr>
                    </a:outerShdw>
                    <a:reflection blurRad="6350" stA="55000" endA="50" endPos="85000" dir="5400000" sy="-100000" algn="bl" rotWithShape="0"/>
                  </a:effectLst>
                  <a:latin typeface="+mn-lt"/>
                </a:rPr>
                <a:t>GPGPU</a:t>
              </a:r>
              <a:endParaRPr lang="es-AR" sz="2799" b="1" dirty="0">
                <a:ln w="0"/>
                <a:solidFill>
                  <a:schemeClr val="accent1">
                    <a:lumMod val="20000"/>
                    <a:lumOff val="80000"/>
                  </a:schemeClr>
                </a:solidFill>
                <a:effectLst>
                  <a:outerShdw blurRad="38100" dist="19050" dir="2700000" algn="tl" rotWithShape="0">
                    <a:schemeClr val="dk1">
                      <a:alpha val="40000"/>
                    </a:schemeClr>
                  </a:outerShdw>
                  <a:reflection blurRad="6350" stA="55000" endA="50" endPos="85000" dir="5400000" sy="-100000" algn="bl" rotWithShape="0"/>
                </a:effectLst>
                <a:latin typeface="+mn-lt"/>
              </a:endParaRPr>
            </a:p>
          </p:txBody>
        </p:sp>
      </p:grpSp>
      <p:sp>
        <p:nvSpPr>
          <p:cNvPr id="3" name="Título 2">
            <a:extLst>
              <a:ext uri="{FF2B5EF4-FFF2-40B4-BE49-F238E27FC236}">
                <a16:creationId xmlns:a16="http://schemas.microsoft.com/office/drawing/2014/main" id="{907263C1-9006-D52A-30EC-DFA5878F4FD6}"/>
              </a:ext>
            </a:extLst>
          </p:cNvPr>
          <p:cNvSpPr>
            <a:spLocks noGrp="1"/>
          </p:cNvSpPr>
          <p:nvPr>
            <p:ph type="title"/>
          </p:nvPr>
        </p:nvSpPr>
        <p:spPr/>
        <p:txBody>
          <a:bodyPr/>
          <a:lstStyle/>
          <a:p>
            <a:r>
              <a:rPr lang="es-AR" dirty="0"/>
              <a:t>Computación de alto rendimiento</a:t>
            </a:r>
          </a:p>
        </p:txBody>
      </p:sp>
      <p:sp>
        <p:nvSpPr>
          <p:cNvPr id="5" name="Marcador de contenido 2">
            <a:extLst>
              <a:ext uri="{FF2B5EF4-FFF2-40B4-BE49-F238E27FC236}">
                <a16:creationId xmlns:a16="http://schemas.microsoft.com/office/drawing/2014/main" id="{8299F99E-3ACA-48D1-AB36-3E09C91B0348}"/>
              </a:ext>
            </a:extLst>
          </p:cNvPr>
          <p:cNvSpPr>
            <a:spLocks noGrp="1"/>
          </p:cNvSpPr>
          <p:nvPr>
            <p:ph idx="1"/>
          </p:nvPr>
        </p:nvSpPr>
        <p:spPr>
          <a:xfrm>
            <a:off x="6565682" y="3179090"/>
            <a:ext cx="2707267" cy="774302"/>
          </a:xfrm>
        </p:spPr>
        <p:txBody>
          <a:bodyPr>
            <a:noAutofit/>
          </a:bodyPr>
          <a:lstStyle/>
          <a:p>
            <a:pPr marL="457063" lvl="1" indent="0">
              <a:lnSpc>
                <a:spcPct val="150000"/>
              </a:lnSpc>
              <a:buNone/>
            </a:pPr>
            <a:r>
              <a:rPr lang="es-AR" sz="3199" b="1" dirty="0">
                <a:ln w="0"/>
                <a:effectLst>
                  <a:outerShdw blurRad="60007" dist="200025" dir="15000000" sy="30000" kx="-1800000" algn="bl" rotWithShape="0">
                    <a:prstClr val="black">
                      <a:alpha val="32000"/>
                    </a:prstClr>
                  </a:outerShdw>
                </a:effectLst>
              </a:rPr>
              <a:t>H.P.C.</a:t>
            </a:r>
            <a:endParaRPr lang="es-AR" sz="2799" b="1" dirty="0">
              <a:ln w="0"/>
              <a:effectLst>
                <a:outerShdw blurRad="60007" dist="200025" dir="15000000" sy="30000" kx="-1800000" algn="bl" rotWithShape="0">
                  <a:prstClr val="black">
                    <a:alpha val="32000"/>
                  </a:prstClr>
                </a:outerShdw>
              </a:effectLst>
            </a:endParaRPr>
          </a:p>
        </p:txBody>
      </p:sp>
    </p:spTree>
    <p:extLst>
      <p:ext uri="{BB962C8B-B14F-4D97-AF65-F5344CB8AC3E}">
        <p14:creationId xmlns:p14="http://schemas.microsoft.com/office/powerpoint/2010/main" val="1850893358"/>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2"/>
          <p:cNvSpPr txBox="1">
            <a:spLocks/>
          </p:cNvSpPr>
          <p:nvPr/>
        </p:nvSpPr>
        <p:spPr>
          <a:xfrm>
            <a:off x="1550643" y="1547019"/>
            <a:ext cx="9143998" cy="563562"/>
          </a:xfrm>
          <a:prstGeom prst="rect">
            <a:avLst/>
          </a:prstGeom>
          <a:ln>
            <a:noFill/>
          </a:ln>
        </p:spPr>
        <p:txBody>
          <a:bodyPr vert="horz" lIns="91440" tIns="45720" rIns="91440" bIns="45720" rtlCol="0" anchor="b">
            <a:noAutofit/>
          </a:bodyPr>
          <a:lstStyle>
            <a:lvl1pPr algn="l" defTabSz="914400" rtl="0" eaLnBrk="1" latinLnBrk="0" hangingPunct="1">
              <a:lnSpc>
                <a:spcPct val="90000"/>
              </a:lnSpc>
              <a:spcBef>
                <a:spcPct val="0"/>
              </a:spcBef>
              <a:buNone/>
              <a:defRPr lang="es-ES" sz="3200" kern="1200">
                <a:solidFill>
                  <a:schemeClr val="tx1"/>
                </a:solidFill>
                <a:latin typeface="+mj-lt"/>
                <a:ea typeface="+mj-ea"/>
                <a:cs typeface="+mj-cs"/>
              </a:defRPr>
            </a:lvl1pPr>
          </a:lstStyle>
          <a:p>
            <a:pPr algn="ctr">
              <a:lnSpc>
                <a:spcPct val="100000"/>
              </a:lnSpc>
            </a:pPr>
            <a:r>
              <a:rPr lang="es-419" dirty="0"/>
              <a:t>Continuará en la próxima clase…</a:t>
            </a:r>
          </a:p>
        </p:txBody>
      </p:sp>
      <p:pic>
        <p:nvPicPr>
          <p:cNvPr id="15364" name="Picture 4" descr="http://rlv.zcache.com/rainbow_throwing_up_meme_postcard-rcecee586c8434de1bebda996be934ab4_vgbaq_8byvr_32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7026" y="3886200"/>
            <a:ext cx="2971799" cy="2971800"/>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2" name="Imagen 1"/>
          <p:cNvPicPr>
            <a:picLocks noChangeAspect="1"/>
          </p:cNvPicPr>
          <p:nvPr/>
        </p:nvPicPr>
        <p:blipFill>
          <a:blip r:embed="rId4"/>
          <a:stretch>
            <a:fillRect/>
          </a:stretch>
        </p:blipFill>
        <p:spPr>
          <a:xfrm>
            <a:off x="3546535" y="2362200"/>
            <a:ext cx="5095753" cy="3581400"/>
          </a:xfrm>
          <a:prstGeom prst="rect">
            <a:avLst/>
          </a:prstGeom>
          <a:effectLst>
            <a:softEdge rad="63500"/>
          </a:effectLst>
        </p:spPr>
      </p:pic>
      <p:sp>
        <p:nvSpPr>
          <p:cNvPr id="4" name="Título 3">
            <a:extLst>
              <a:ext uri="{FF2B5EF4-FFF2-40B4-BE49-F238E27FC236}">
                <a16:creationId xmlns:a16="http://schemas.microsoft.com/office/drawing/2014/main" id="{9C5871A7-5E07-D8CC-D905-E544BB689062}"/>
              </a:ext>
            </a:extLst>
          </p:cNvPr>
          <p:cNvSpPr>
            <a:spLocks noGrp="1"/>
          </p:cNvSpPr>
          <p:nvPr>
            <p:ph type="title"/>
          </p:nvPr>
        </p:nvSpPr>
        <p:spPr/>
        <p:txBody>
          <a:bodyPr/>
          <a:lstStyle/>
          <a:p>
            <a:r>
              <a:rPr lang="es-AR" dirty="0"/>
              <a:t>Computación de alto rendimiento</a:t>
            </a:r>
          </a:p>
        </p:txBody>
      </p:sp>
    </p:spTree>
    <p:extLst>
      <p:ext uri="{BB962C8B-B14F-4D97-AF65-F5344CB8AC3E}">
        <p14:creationId xmlns:p14="http://schemas.microsoft.com/office/powerpoint/2010/main" val="2853585105"/>
      </p:ext>
    </p:extLst>
  </p:cSld>
  <p:clrMapOvr>
    <a:masterClrMapping/>
  </p:clrMapOvr>
  <mc:AlternateContent xmlns:mc="http://schemas.openxmlformats.org/markup-compatibility/2006" xmlns:p14="http://schemas.microsoft.com/office/powerpoint/2010/main">
    <mc:Choice Requires="p14">
      <p:transition p14:dur="10" advClick="0">
        <p:push dir="u"/>
      </p:transition>
    </mc:Choice>
    <mc:Fallback xmlns="">
      <p:transition advClick="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
          </p:nvPr>
        </p:nvSpPr>
        <p:spPr>
          <a:xfrm>
            <a:off x="1293812" y="2514600"/>
            <a:ext cx="9982200" cy="4038600"/>
          </a:xfrm>
          <a:ln w="25400"/>
        </p:spPr>
        <p:style>
          <a:lnRef idx="2">
            <a:schemeClr val="accent2"/>
          </a:lnRef>
          <a:fillRef idx="1">
            <a:schemeClr val="lt1"/>
          </a:fillRef>
          <a:effectRef idx="0">
            <a:schemeClr val="accent2"/>
          </a:effectRef>
          <a:fontRef idx="minor">
            <a:schemeClr val="dk1"/>
          </a:fontRef>
        </p:style>
        <p:txBody>
          <a:bodyPr>
            <a:normAutofit/>
          </a:bodyPr>
          <a:lstStyle/>
          <a:p>
            <a:pPr>
              <a:spcBef>
                <a:spcPts val="1200"/>
              </a:spcBef>
              <a:spcAft>
                <a:spcPts val="1200"/>
              </a:spcAft>
            </a:pPr>
            <a:r>
              <a:rPr lang="es-ES" dirty="0"/>
              <a:t>Tesis - “Verificación de </a:t>
            </a:r>
            <a:r>
              <a:rPr lang="es-ES" dirty="0" err="1"/>
              <a:t>Covering</a:t>
            </a:r>
            <a:r>
              <a:rPr lang="es-ES" dirty="0"/>
              <a:t> </a:t>
            </a:r>
            <a:r>
              <a:rPr lang="es-ES" dirty="0" err="1"/>
              <a:t>Arrays</a:t>
            </a:r>
            <a:r>
              <a:rPr lang="es-ES" dirty="0"/>
              <a:t> utilizando Supercomputación y Computación </a:t>
            </a:r>
            <a:r>
              <a:rPr lang="es-ES" dirty="0" err="1"/>
              <a:t>Grid</a:t>
            </a:r>
            <a:r>
              <a:rPr lang="es-ES" dirty="0"/>
              <a:t>” – Cap. 3.</a:t>
            </a:r>
          </a:p>
          <a:p>
            <a:pPr>
              <a:spcBef>
                <a:spcPts val="1200"/>
              </a:spcBef>
              <a:spcAft>
                <a:spcPts val="1200"/>
              </a:spcAft>
            </a:pPr>
            <a:r>
              <a:rPr lang="es-ES" dirty="0"/>
              <a:t>Libro – “Introducción a la Computación Paralela” – Cap. 1,2.</a:t>
            </a:r>
          </a:p>
          <a:p>
            <a:pPr>
              <a:spcBef>
                <a:spcPts val="1200"/>
              </a:spcBef>
              <a:spcAft>
                <a:spcPts val="1200"/>
              </a:spcAft>
            </a:pPr>
            <a:r>
              <a:rPr lang="es-AR" dirty="0"/>
              <a:t>Artículo- “Programación Paralela y Distribuida”.</a:t>
            </a:r>
          </a:p>
          <a:p>
            <a:pPr>
              <a:spcBef>
                <a:spcPts val="1200"/>
              </a:spcBef>
              <a:spcAft>
                <a:spcPts val="1200"/>
              </a:spcAft>
            </a:pPr>
            <a:r>
              <a:rPr lang="es-ES" dirty="0"/>
              <a:t>Libro – “Introducción a las arquitecturas paralelas” – Md 1</a:t>
            </a:r>
            <a:endParaRPr lang="es-AR" dirty="0"/>
          </a:p>
          <a:p>
            <a:pPr>
              <a:spcBef>
                <a:spcPts val="1200"/>
              </a:spcBef>
              <a:spcAft>
                <a:spcPts val="1200"/>
              </a:spcAft>
            </a:pPr>
            <a:r>
              <a:rPr lang="es-AR" dirty="0">
                <a:hlinkClick r:id="rId3"/>
              </a:rPr>
              <a:t>http://www.openmp.org/mp-documents/openmp-4.5.pdf</a:t>
            </a:r>
            <a:endParaRPr lang="es-AR" dirty="0"/>
          </a:p>
          <a:p>
            <a:pPr>
              <a:spcBef>
                <a:spcPts val="1200"/>
              </a:spcBef>
              <a:spcAft>
                <a:spcPts val="1200"/>
              </a:spcAft>
            </a:pPr>
            <a:r>
              <a:rPr lang="es-AR" dirty="0">
                <a:hlinkClick r:id="rId4"/>
              </a:rPr>
              <a:t>https://www.mpi-forum.org/docs/mpi-3.1/mpi31-report.pdf</a:t>
            </a:r>
            <a:endParaRPr lang="es-AR" dirty="0"/>
          </a:p>
          <a:p>
            <a:r>
              <a:rPr lang="es-ES" dirty="0"/>
              <a:t>+ Libro - “Introducción a la programación paralela”</a:t>
            </a:r>
            <a:endParaRPr lang="es-AR" dirty="0"/>
          </a:p>
        </p:txBody>
      </p:sp>
      <p:sp>
        <p:nvSpPr>
          <p:cNvPr id="5" name="Título 4">
            <a:extLst>
              <a:ext uri="{FF2B5EF4-FFF2-40B4-BE49-F238E27FC236}">
                <a16:creationId xmlns:a16="http://schemas.microsoft.com/office/drawing/2014/main" id="{B2B7BF48-60E2-5EF3-3C3A-5CAC39556429}"/>
              </a:ext>
            </a:extLst>
          </p:cNvPr>
          <p:cNvSpPr>
            <a:spLocks noGrp="1"/>
          </p:cNvSpPr>
          <p:nvPr>
            <p:ph type="title"/>
          </p:nvPr>
        </p:nvSpPr>
        <p:spPr/>
        <p:txBody>
          <a:bodyPr/>
          <a:lstStyle/>
          <a:p>
            <a:r>
              <a:rPr lang="es-AR" dirty="0"/>
              <a:t>bibliografía</a:t>
            </a:r>
          </a:p>
        </p:txBody>
      </p:sp>
    </p:spTree>
    <p:extLst>
      <p:ext uri="{BB962C8B-B14F-4D97-AF65-F5344CB8AC3E}">
        <p14:creationId xmlns:p14="http://schemas.microsoft.com/office/powerpoint/2010/main" val="178882231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advClick="0">
        <p:push dir="u"/>
      </p:transition>
    </mc:Fallback>
  </mc:AlternateContent>
</p:sld>
</file>

<file path=ppt/theme/theme1.xml><?xml version="1.0" encoding="utf-8"?>
<a:theme xmlns:a="http://schemas.openxmlformats.org/drawingml/2006/main" name="Paquete">
  <a:themeElements>
    <a:clrScheme name="Paquete">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quete">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quete">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1D5F340F01F94FA2FD29A5E6DC872E" ma:contentTypeVersion="0" ma:contentTypeDescription="Create a new document." ma:contentTypeScope="" ma:versionID="f583bd66513a361a730282b6a794e352">
  <xsd:schema xmlns:xsd="http://www.w3.org/2001/XMLSchema" xmlns:xs="http://www.w3.org/2001/XMLSchema" xmlns:p="http://schemas.microsoft.com/office/2006/metadata/properties" targetNamespace="http://schemas.microsoft.com/office/2006/metadata/properties" ma:root="true" ma:fieldsID="6841151cf538834e171094e4faaf2d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Este valor indica el número de revisiones o de veces que se ha guardado. La aplicación es la responsable de actualizar este valor después de cada revisión.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DocumentoBibliotecaFormulario</Display>
  <Edit>DocumentoBibliotecaFormulario</Edit>
  <New>DocumentoBibliotecaFormulario</New>
</FormTemplates>
</file>

<file path=customXml/itemProps1.xml><?xml version="1.0" encoding="utf-8"?>
<ds:datastoreItem xmlns:ds="http://schemas.openxmlformats.org/officeDocument/2006/customXml" ds:itemID="{185DBF61-A50A-4EA0-945F-5445B1740A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08F4CB80-51E5-47C8-B45D-3834AA25DD5F}">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441CC889-B55A-4246-8D72-AEC912BCD20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Diseño financiero</Template>
  <TotalTime>3108</TotalTime>
  <Words>2581</Words>
  <Application>Microsoft Office PowerPoint</Application>
  <PresentationFormat>Personalizado</PresentationFormat>
  <Paragraphs>762</Paragraphs>
  <Slides>67</Slides>
  <Notes>48</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67</vt:i4>
      </vt:variant>
    </vt:vector>
  </HeadingPairs>
  <TitlesOfParts>
    <vt:vector size="74" baseType="lpstr">
      <vt:lpstr>Arial</vt:lpstr>
      <vt:lpstr>Calibri</vt:lpstr>
      <vt:lpstr>Corbel</vt:lpstr>
      <vt:lpstr>Gill Sans MT</vt:lpstr>
      <vt:lpstr>Gill Sans MT (Cuerpo)</vt:lpstr>
      <vt:lpstr>Tahoma</vt:lpstr>
      <vt:lpstr>Paquete</vt:lpstr>
      <vt:lpstr>Computación de Altas Prestaciones (HPC)</vt:lpstr>
      <vt:lpstr>Agenda</vt:lpstr>
      <vt:lpstr>Paralelismo con recursos compartidos</vt:lpstr>
      <vt:lpstr>openmp</vt:lpstr>
      <vt:lpstr>openmp</vt:lpstr>
      <vt:lpstr>openmp</vt:lpstr>
      <vt:lpstr>openmp</vt:lpstr>
      <vt:lpstr>openmp</vt:lpstr>
      <vt:lpstr>openmp</vt:lpstr>
      <vt:lpstr>openmp</vt:lpstr>
      <vt:lpstr>openmp</vt:lpstr>
      <vt:lpstr>Complejidad del algoritmo</vt:lpstr>
      <vt:lpstr>Complejidad del algoritmo</vt:lpstr>
      <vt:lpstr>sections</vt:lpstr>
      <vt:lpstr>volumen de los datos</vt:lpstr>
      <vt:lpstr>volumen de los datos</vt:lpstr>
      <vt:lpstr>for</vt:lpstr>
      <vt:lpstr>Cálculo paralelo</vt:lpstr>
      <vt:lpstr>Cálculo paralelo</vt:lpstr>
      <vt:lpstr>sincronización</vt:lpstr>
      <vt:lpstr>openmp</vt:lpstr>
      <vt:lpstr>openmp</vt:lpstr>
      <vt:lpstr>Agenda</vt:lpstr>
      <vt:lpstr>Paralelismo con recursos distribuidos</vt:lpstr>
      <vt:lpstr>Programación mediante paso de mensaje</vt:lpstr>
      <vt:lpstr>Estrategias de programación</vt:lpstr>
      <vt:lpstr>Tipos de comunicación</vt:lpstr>
      <vt:lpstr>Según Temporalidad</vt:lpstr>
      <vt:lpstr>Según Cantidad</vt:lpstr>
      <vt:lpstr>Operaciones colectivas</vt:lpstr>
      <vt:lpstr>mpi</vt:lpstr>
      <vt:lpstr>procesos</vt:lpstr>
      <vt:lpstr>comunicación</vt:lpstr>
      <vt:lpstr>comunicadores</vt:lpstr>
      <vt:lpstr>estructura</vt:lpstr>
      <vt:lpstr>Comunicación</vt:lpstr>
      <vt:lpstr>Comunicación Colectiva</vt:lpstr>
      <vt:lpstr>Comunicación sincrónica</vt:lpstr>
      <vt:lpstr>Comunicación asincrónica</vt:lpstr>
      <vt:lpstr>Comunicación colectiva</vt:lpstr>
      <vt:lpstr>broadcast</vt:lpstr>
      <vt:lpstr>scatter</vt:lpstr>
      <vt:lpstr>gather</vt:lpstr>
      <vt:lpstr>reduce</vt:lpstr>
      <vt:lpstr>mpi</vt:lpstr>
      <vt:lpstr>mpi</vt:lpstr>
      <vt:lpstr>Agenda</vt:lpstr>
      <vt:lpstr>Arquitectura distribuida y Cloud Computing</vt:lpstr>
      <vt:lpstr>grid</vt:lpstr>
      <vt:lpstr>cluster</vt:lpstr>
      <vt:lpstr>Cloud computing</vt:lpstr>
      <vt:lpstr>Cloud computing</vt:lpstr>
      <vt:lpstr>¿Porque ahora?</vt:lpstr>
      <vt:lpstr>Antecedentes</vt:lpstr>
      <vt:lpstr>Cloud computing</vt:lpstr>
      <vt:lpstr>clasificación</vt:lpstr>
      <vt:lpstr>Cloud computing</vt:lpstr>
      <vt:lpstr>Presentación de PowerPoint</vt:lpstr>
      <vt:lpstr>Presentación de PowerPoint</vt:lpstr>
      <vt:lpstr>Presentación de PowerPoint</vt:lpstr>
      <vt:lpstr>Presentación de PowerPoint</vt:lpstr>
      <vt:lpstr>Riesgos para la organización</vt:lpstr>
      <vt:lpstr>Presentación de PowerPoint</vt:lpstr>
      <vt:lpstr>Computación de alto rendimiento</vt:lpstr>
      <vt:lpstr>Computación de alto rendimiento</vt:lpstr>
      <vt:lpstr>Computación de alto rendimiento</vt:lpstr>
      <vt:lpstr>bibliografía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Diseño del título</dc:title>
  <dc:creator>Summer</dc:creator>
  <cp:lastModifiedBy>Adagio Matias Ezequiel</cp:lastModifiedBy>
  <cp:revision>259</cp:revision>
  <dcterms:created xsi:type="dcterms:W3CDTF">2013-04-05T19:59:21Z</dcterms:created>
  <dcterms:modified xsi:type="dcterms:W3CDTF">2024-05-22T03:13:33Z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0x0101007C1D5F340F01F94FA2FD29A5E6DC872E</vt:lpwstr>
  </property>
  <property fmtid="{D5CDD505-2E9C-101B-9397-08002B2CF9AE}" pid="3" name="MSIP_Label_0c2abd79-57a9-4473-8700-c843f76a1e37_Enabled">
    <vt:lpwstr>true</vt:lpwstr>
  </property>
  <property fmtid="{D5CDD505-2E9C-101B-9397-08002B2CF9AE}" pid="4" name="MSIP_Label_0c2abd79-57a9-4473-8700-c843f76a1e37_SetDate">
    <vt:lpwstr>2023-05-28T00:21:21Z</vt:lpwstr>
  </property>
  <property fmtid="{D5CDD505-2E9C-101B-9397-08002B2CF9AE}" pid="5" name="MSIP_Label_0c2abd79-57a9-4473-8700-c843f76a1e37_Method">
    <vt:lpwstr>Privileged</vt:lpwstr>
  </property>
  <property fmtid="{D5CDD505-2E9C-101B-9397-08002B2CF9AE}" pid="6" name="MSIP_Label_0c2abd79-57a9-4473-8700-c843f76a1e37_Name">
    <vt:lpwstr>Internal</vt:lpwstr>
  </property>
  <property fmtid="{D5CDD505-2E9C-101B-9397-08002B2CF9AE}" pid="7" name="MSIP_Label_0c2abd79-57a9-4473-8700-c843f76a1e37_SiteId">
    <vt:lpwstr>35595a02-4d6d-44ac-99e1-f9ab4cd872db</vt:lpwstr>
  </property>
  <property fmtid="{D5CDD505-2E9C-101B-9397-08002B2CF9AE}" pid="8" name="MSIP_Label_0c2abd79-57a9-4473-8700-c843f76a1e37_ActionId">
    <vt:lpwstr>52daafdb-9b07-40d6-905f-4d55894c37ed</vt:lpwstr>
  </property>
  <property fmtid="{D5CDD505-2E9C-101B-9397-08002B2CF9AE}" pid="9" name="MSIP_Label_0c2abd79-57a9-4473-8700-c843f76a1e37_ContentBits">
    <vt:lpwstr>0</vt:lpwstr>
  </property>
</Properties>
</file>