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87"/>
  </p:notesMasterIdLst>
  <p:handoutMasterIdLst>
    <p:handoutMasterId r:id="rId88"/>
  </p:handoutMasterIdLst>
  <p:sldIdLst>
    <p:sldId id="256" r:id="rId6"/>
    <p:sldId id="276" r:id="rId7"/>
    <p:sldId id="426" r:id="rId8"/>
    <p:sldId id="428" r:id="rId9"/>
    <p:sldId id="423" r:id="rId10"/>
    <p:sldId id="425" r:id="rId11"/>
    <p:sldId id="429" r:id="rId12"/>
    <p:sldId id="430" r:id="rId13"/>
    <p:sldId id="431" r:id="rId14"/>
    <p:sldId id="280" r:id="rId15"/>
    <p:sldId id="424" r:id="rId16"/>
    <p:sldId id="432" r:id="rId17"/>
    <p:sldId id="400" r:id="rId18"/>
    <p:sldId id="295" r:id="rId19"/>
    <p:sldId id="296" r:id="rId20"/>
    <p:sldId id="297" r:id="rId21"/>
    <p:sldId id="298" r:id="rId22"/>
    <p:sldId id="299" r:id="rId23"/>
    <p:sldId id="300" r:id="rId24"/>
    <p:sldId id="302" r:id="rId25"/>
    <p:sldId id="303" r:id="rId26"/>
    <p:sldId id="304" r:id="rId27"/>
    <p:sldId id="401" r:id="rId28"/>
    <p:sldId id="301" r:id="rId29"/>
    <p:sldId id="359" r:id="rId30"/>
    <p:sldId id="433" r:id="rId31"/>
    <p:sldId id="376" r:id="rId32"/>
    <p:sldId id="434" r:id="rId33"/>
    <p:sldId id="417" r:id="rId34"/>
    <p:sldId id="418" r:id="rId35"/>
    <p:sldId id="419" r:id="rId36"/>
    <p:sldId id="420" r:id="rId37"/>
    <p:sldId id="421" r:id="rId38"/>
    <p:sldId id="435" r:id="rId39"/>
    <p:sldId id="330" r:id="rId40"/>
    <p:sldId id="332" r:id="rId41"/>
    <p:sldId id="334" r:id="rId42"/>
    <p:sldId id="437" r:id="rId43"/>
    <p:sldId id="439" r:id="rId44"/>
    <p:sldId id="440" r:id="rId45"/>
    <p:sldId id="441" r:id="rId46"/>
    <p:sldId id="442" r:id="rId47"/>
    <p:sldId id="406" r:id="rId48"/>
    <p:sldId id="443" r:id="rId49"/>
    <p:sldId id="444" r:id="rId50"/>
    <p:sldId id="445" r:id="rId51"/>
    <p:sldId id="446" r:id="rId52"/>
    <p:sldId id="318" r:id="rId53"/>
    <p:sldId id="323" r:id="rId54"/>
    <p:sldId id="324" r:id="rId55"/>
    <p:sldId id="325" r:id="rId56"/>
    <p:sldId id="319" r:id="rId57"/>
    <p:sldId id="320" r:id="rId58"/>
    <p:sldId id="402" r:id="rId59"/>
    <p:sldId id="380" r:id="rId60"/>
    <p:sldId id="381" r:id="rId61"/>
    <p:sldId id="382" r:id="rId62"/>
    <p:sldId id="384" r:id="rId63"/>
    <p:sldId id="385" r:id="rId64"/>
    <p:sldId id="386" r:id="rId65"/>
    <p:sldId id="311" r:id="rId66"/>
    <p:sldId id="312" r:id="rId67"/>
    <p:sldId id="305" r:id="rId68"/>
    <p:sldId id="414" r:id="rId69"/>
    <p:sldId id="447" r:id="rId70"/>
    <p:sldId id="416" r:id="rId71"/>
    <p:sldId id="448" r:id="rId72"/>
    <p:sldId id="449" r:id="rId73"/>
    <p:sldId id="450" r:id="rId74"/>
    <p:sldId id="337" r:id="rId75"/>
    <p:sldId id="338" r:id="rId76"/>
    <p:sldId id="341" r:id="rId77"/>
    <p:sldId id="451" r:id="rId78"/>
    <p:sldId id="345" r:id="rId79"/>
    <p:sldId id="346" r:id="rId80"/>
    <p:sldId id="349" r:id="rId81"/>
    <p:sldId id="427" r:id="rId82"/>
    <p:sldId id="452" r:id="rId83"/>
    <p:sldId id="453" r:id="rId84"/>
    <p:sldId id="313" r:id="rId85"/>
    <p:sldId id="317" r:id="rId86"/>
  </p:sldIdLst>
  <p:sldSz cx="12188825"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DO VALIENTE" initials="WV" lastIdx="2" clrIdx="0">
    <p:extLst>
      <p:ext uri="{19B8F6BF-5375-455C-9EA6-DF929625EA0E}">
        <p15:presenceInfo xmlns:p15="http://schemas.microsoft.com/office/powerpoint/2012/main" userId="S::wvaliente@unlam.edu.ar::6f160989-5234-4b19-9bb2-d694556d59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D2F"/>
    <a:srgbClr val="FF732D"/>
    <a:srgbClr val="99CCFF"/>
    <a:srgbClr val="8E2F00"/>
    <a:srgbClr val="D24600"/>
    <a:srgbClr val="FF9966"/>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04178E-6246-D81D-47EB-DDEFF7B37033}" v="150" dt="2024-09-21T03:25:20.698"/>
    <p1510:client id="{215FB9E5-96F4-A02C-0EE6-40FE9010C85E}" v="73" dt="2024-09-20T02:56:00.214"/>
    <p1510:client id="{7B824CF9-02D8-8255-8541-E498F73AC32A}" v="16" dt="2024-09-19T23:14:48.701"/>
    <p1510:client id="{C373F8E5-94B3-E384-9AEC-4E30A9EA7D78}" v="29" dt="2024-09-21T03:28:34.132"/>
    <p1510:client id="{E2666874-0528-E913-D82B-E1E5AE032667}" v="254" dt="2024-09-21T02:01:55.347"/>
    <p1510:client id="{ECE4BB2B-9A63-2968-CF43-CC8F8D99914C}" v="944" dt="2024-09-20T02:21:56.459"/>
    <p1510:client id="{EF153193-807E-AE44-6C34-AB8902CBCAE8}" v="5" dt="2024-09-20T03:02:17.319"/>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68038" autoAdjust="0"/>
  </p:normalViewPr>
  <p:slideViewPr>
    <p:cSldViewPr>
      <p:cViewPr varScale="1">
        <p:scale>
          <a:sx n="63" d="100"/>
          <a:sy n="63" d="100"/>
        </p:scale>
        <p:origin x="728" y="56"/>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0" d="100"/>
          <a:sy n="50" d="100"/>
        </p:scale>
        <p:origin x="2708" y="2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commentAuthors" Target="commentAuthor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gio Matias Ezequiel" userId="S::matadagio@unlam.edu.ar::6da73eac-18c3-41ff-a647-8b08f7bcff3e" providerId="AD" clId="Web-{C373F8E5-94B3-E384-9AEC-4E30A9EA7D78}"/>
    <pc:docChg chg="delSld modSld">
      <pc:chgData name="Adagio Matias Ezequiel" userId="S::matadagio@unlam.edu.ar::6da73eac-18c3-41ff-a647-8b08f7bcff3e" providerId="AD" clId="Web-{C373F8E5-94B3-E384-9AEC-4E30A9EA7D78}" dt="2024-09-21T03:29:46.447" v="39"/>
      <pc:docMkLst>
        <pc:docMk/>
      </pc:docMkLst>
      <pc:sldChg chg="del">
        <pc:chgData name="Adagio Matias Ezequiel" userId="S::matadagio@unlam.edu.ar::6da73eac-18c3-41ff-a647-8b08f7bcff3e" providerId="AD" clId="Web-{C373F8E5-94B3-E384-9AEC-4E30A9EA7D78}" dt="2024-09-21T03:26:09.095" v="2"/>
        <pc:sldMkLst>
          <pc:docMk/>
          <pc:sldMk cId="3759217297" sldId="278"/>
        </pc:sldMkLst>
      </pc:sldChg>
      <pc:sldChg chg="addSp">
        <pc:chgData name="Adagio Matias Ezequiel" userId="S::matadagio@unlam.edu.ar::6da73eac-18c3-41ff-a647-8b08f7bcff3e" providerId="AD" clId="Web-{C373F8E5-94B3-E384-9AEC-4E30A9EA7D78}" dt="2024-09-21T03:27:30.598" v="11"/>
        <pc:sldMkLst>
          <pc:docMk/>
          <pc:sldMk cId="3008172137" sldId="305"/>
        </pc:sldMkLst>
        <pc:spChg chg="add">
          <ac:chgData name="Adagio Matias Ezequiel" userId="S::matadagio@unlam.edu.ar::6da73eac-18c3-41ff-a647-8b08f7bcff3e" providerId="AD" clId="Web-{C373F8E5-94B3-E384-9AEC-4E30A9EA7D78}" dt="2024-09-21T03:27:30.598" v="11"/>
          <ac:spMkLst>
            <pc:docMk/>
            <pc:sldMk cId="3008172137" sldId="305"/>
            <ac:spMk id="2055" creationId="{6D118E90-A8D1-41A8-B29B-06A3554D99BE}"/>
          </ac:spMkLst>
        </pc:spChg>
        <pc:spChg chg="add">
          <ac:chgData name="Adagio Matias Ezequiel" userId="S::matadagio@unlam.edu.ar::6da73eac-18c3-41ff-a647-8b08f7bcff3e" providerId="AD" clId="Web-{C373F8E5-94B3-E384-9AEC-4E30A9EA7D78}" dt="2024-09-21T03:27:30.598" v="11"/>
          <ac:spMkLst>
            <pc:docMk/>
            <pc:sldMk cId="3008172137" sldId="305"/>
            <ac:spMk id="2057" creationId="{23737A38-06E9-444D-9349-4EA8F3A8C070}"/>
          </ac:spMkLst>
        </pc:spChg>
        <pc:spChg chg="add">
          <ac:chgData name="Adagio Matias Ezequiel" userId="S::matadagio@unlam.edu.ar::6da73eac-18c3-41ff-a647-8b08f7bcff3e" providerId="AD" clId="Web-{C373F8E5-94B3-E384-9AEC-4E30A9EA7D78}" dt="2024-09-21T03:27:30.598" v="11"/>
          <ac:spMkLst>
            <pc:docMk/>
            <pc:sldMk cId="3008172137" sldId="305"/>
            <ac:spMk id="2059" creationId="{219FCCB8-5A8A-43BA-B60E-759FC80FF1B0}"/>
          </ac:spMkLst>
        </pc:spChg>
      </pc:sldChg>
      <pc:sldChg chg="addSp delSp modSp">
        <pc:chgData name="Adagio Matias Ezequiel" userId="S::matadagio@unlam.edu.ar::6da73eac-18c3-41ff-a647-8b08f7bcff3e" providerId="AD" clId="Web-{C373F8E5-94B3-E384-9AEC-4E30A9EA7D78}" dt="2024-09-21T03:28:34.132" v="35"/>
        <pc:sldMkLst>
          <pc:docMk/>
          <pc:sldMk cId="2336188315" sldId="313"/>
        </pc:sldMkLst>
        <pc:spChg chg="add">
          <ac:chgData name="Adagio Matias Ezequiel" userId="S::matadagio@unlam.edu.ar::6da73eac-18c3-41ff-a647-8b08f7bcff3e" providerId="AD" clId="Web-{C373F8E5-94B3-E384-9AEC-4E30A9EA7D78}" dt="2024-09-21T03:28:00.005" v="16"/>
          <ac:spMkLst>
            <pc:docMk/>
            <pc:sldMk cId="2336188315" sldId="313"/>
            <ac:spMk id="2" creationId="{773E2AC8-731C-4458-B3AE-47D4F96708B3}"/>
          </ac:spMkLst>
        </pc:spChg>
        <pc:spChg chg="mod">
          <ac:chgData name="Adagio Matias Ezequiel" userId="S::matadagio@unlam.edu.ar::6da73eac-18c3-41ff-a647-8b08f7bcff3e" providerId="AD" clId="Web-{C373F8E5-94B3-E384-9AEC-4E30A9EA7D78}" dt="2024-09-21T03:27:56.990" v="15"/>
          <ac:spMkLst>
            <pc:docMk/>
            <pc:sldMk cId="2336188315" sldId="313"/>
            <ac:spMk id="3" creationId="{62DEA4BD-8983-B7A5-4739-159DD0BF963A}"/>
          </ac:spMkLst>
        </pc:spChg>
        <pc:spChg chg="del">
          <ac:chgData name="Adagio Matias Ezequiel" userId="S::matadagio@unlam.edu.ar::6da73eac-18c3-41ff-a647-8b08f7bcff3e" providerId="AD" clId="Web-{C373F8E5-94B3-E384-9AEC-4E30A9EA7D78}" dt="2024-09-21T03:27:53.521" v="13"/>
          <ac:spMkLst>
            <pc:docMk/>
            <pc:sldMk cId="2336188315" sldId="313"/>
            <ac:spMk id="4" creationId="{00000000-0000-0000-0000-000000000000}"/>
          </ac:spMkLst>
        </pc:spChg>
        <pc:spChg chg="del mod">
          <ac:chgData name="Adagio Matias Ezequiel" userId="S::matadagio@unlam.edu.ar::6da73eac-18c3-41ff-a647-8b08f7bcff3e" providerId="AD" clId="Web-{C373F8E5-94B3-E384-9AEC-4E30A9EA7D78}" dt="2024-09-21T03:27:53.521" v="14"/>
          <ac:spMkLst>
            <pc:docMk/>
            <pc:sldMk cId="2336188315" sldId="313"/>
            <ac:spMk id="5" creationId="{773E2AC8-731C-4458-B3AE-47D4F96708B3}"/>
          </ac:spMkLst>
        </pc:spChg>
        <pc:spChg chg="ord">
          <ac:chgData name="Adagio Matias Ezequiel" userId="S::matadagio@unlam.edu.ar::6da73eac-18c3-41ff-a647-8b08f7bcff3e" providerId="AD" clId="Web-{C373F8E5-94B3-E384-9AEC-4E30A9EA7D78}" dt="2024-09-21T03:27:56.990" v="15"/>
          <ac:spMkLst>
            <pc:docMk/>
            <pc:sldMk cId="2336188315" sldId="313"/>
            <ac:spMk id="6" creationId="{58685037-8269-753F-8704-CD79A00F846F}"/>
          </ac:spMkLst>
        </pc:spChg>
        <pc:spChg chg="add">
          <ac:chgData name="Adagio Matias Ezequiel" userId="S::matadagio@unlam.edu.ar::6da73eac-18c3-41ff-a647-8b08f7bcff3e" providerId="AD" clId="Web-{C373F8E5-94B3-E384-9AEC-4E30A9EA7D78}" dt="2024-09-21T03:28:00.005" v="16"/>
          <ac:spMkLst>
            <pc:docMk/>
            <pc:sldMk cId="2336188315" sldId="313"/>
            <ac:spMk id="7" creationId="{08AFE851-DF75-5B37-D8E1-92E104773FAA}"/>
          </ac:spMkLst>
        </pc:spChg>
        <pc:spChg chg="add mod">
          <ac:chgData name="Adagio Matias Ezequiel" userId="S::matadagio@unlam.edu.ar::6da73eac-18c3-41ff-a647-8b08f7bcff3e" providerId="AD" clId="Web-{C373F8E5-94B3-E384-9AEC-4E30A9EA7D78}" dt="2024-09-21T03:28:21.522" v="34" actId="1076"/>
          <ac:spMkLst>
            <pc:docMk/>
            <pc:sldMk cId="2336188315" sldId="313"/>
            <ac:spMk id="8" creationId="{11E1A909-BE01-1878-9964-028DF7271587}"/>
          </ac:spMkLst>
        </pc:spChg>
        <pc:spChg chg="del mod">
          <ac:chgData name="Adagio Matias Ezequiel" userId="S::matadagio@unlam.edu.ar::6da73eac-18c3-41ff-a647-8b08f7bcff3e" providerId="AD" clId="Web-{C373F8E5-94B3-E384-9AEC-4E30A9EA7D78}" dt="2024-09-21T03:28:34.132" v="35"/>
          <ac:spMkLst>
            <pc:docMk/>
            <pc:sldMk cId="2336188315" sldId="313"/>
            <ac:spMk id="11" creationId="{D2F502B5-A130-704C-2239-0CE8FC4E2128}"/>
          </ac:spMkLst>
        </pc:spChg>
        <pc:spChg chg="add">
          <ac:chgData name="Adagio Matias Ezequiel" userId="S::matadagio@unlam.edu.ar::6da73eac-18c3-41ff-a647-8b08f7bcff3e" providerId="AD" clId="Web-{C373F8E5-94B3-E384-9AEC-4E30A9EA7D78}" dt="2024-09-21T03:27:56.990" v="15"/>
          <ac:spMkLst>
            <pc:docMk/>
            <pc:sldMk cId="2336188315" sldId="313"/>
            <ac:spMk id="16" creationId="{419501C6-F015-4273-AF88-E0F6C853899F}"/>
          </ac:spMkLst>
        </pc:spChg>
        <pc:spChg chg="add">
          <ac:chgData name="Adagio Matias Ezequiel" userId="S::matadagio@unlam.edu.ar::6da73eac-18c3-41ff-a647-8b08f7bcff3e" providerId="AD" clId="Web-{C373F8E5-94B3-E384-9AEC-4E30A9EA7D78}" dt="2024-09-21T03:27:56.990" v="15"/>
          <ac:spMkLst>
            <pc:docMk/>
            <pc:sldMk cId="2336188315" sldId="313"/>
            <ac:spMk id="18" creationId="{CA677DB7-5829-45BD-9754-5EC484CC4253}"/>
          </ac:spMkLst>
        </pc:spChg>
      </pc:sldChg>
      <pc:sldChg chg="addSp delSp modSp mod setBg setClrOvrMap">
        <pc:chgData name="Adagio Matias Ezequiel" userId="S::matadagio@unlam.edu.ar::6da73eac-18c3-41ff-a647-8b08f7bcff3e" providerId="AD" clId="Web-{C373F8E5-94B3-E384-9AEC-4E30A9EA7D78}" dt="2024-09-21T03:27:12.832" v="10"/>
        <pc:sldMkLst>
          <pc:docMk/>
          <pc:sldMk cId="2349571108" sldId="319"/>
        </pc:sldMkLst>
        <pc:spChg chg="mod">
          <ac:chgData name="Adagio Matias Ezequiel" userId="S::matadagio@unlam.edu.ar::6da73eac-18c3-41ff-a647-8b08f7bcff3e" providerId="AD" clId="Web-{C373F8E5-94B3-E384-9AEC-4E30A9EA7D78}" dt="2024-09-21T03:27:12.785" v="9"/>
          <ac:spMkLst>
            <pc:docMk/>
            <pc:sldMk cId="2349571108" sldId="319"/>
            <ac:spMk id="3" creationId="{4D2B2B97-CEA3-E27A-DD7E-39372953B26B}"/>
          </ac:spMkLst>
        </pc:spChg>
        <pc:spChg chg="mod">
          <ac:chgData name="Adagio Matias Ezequiel" userId="S::matadagio@unlam.edu.ar::6da73eac-18c3-41ff-a647-8b08f7bcff3e" providerId="AD" clId="Web-{C373F8E5-94B3-E384-9AEC-4E30A9EA7D78}" dt="2024-09-21T03:27:12.832" v="10"/>
          <ac:spMkLst>
            <pc:docMk/>
            <pc:sldMk cId="2349571108" sldId="319"/>
            <ac:spMk id="6" creationId="{00000000-0000-0000-0000-000000000000}"/>
          </ac:spMkLst>
        </pc:spChg>
        <pc:spChg chg="add del">
          <ac:chgData name="Adagio Matias Ezequiel" userId="S::matadagio@unlam.edu.ar::6da73eac-18c3-41ff-a647-8b08f7bcff3e" providerId="AD" clId="Web-{C373F8E5-94B3-E384-9AEC-4E30A9EA7D78}" dt="2024-09-21T03:27:12.785" v="9"/>
          <ac:spMkLst>
            <pc:docMk/>
            <pc:sldMk cId="2349571108" sldId="319"/>
            <ac:spMk id="11" creationId="{FB403EBD-907E-4D59-98D4-A72CD1063C62}"/>
          </ac:spMkLst>
        </pc:spChg>
        <pc:spChg chg="add">
          <ac:chgData name="Adagio Matias Ezequiel" userId="S::matadagio@unlam.edu.ar::6da73eac-18c3-41ff-a647-8b08f7bcff3e" providerId="AD" clId="Web-{C373F8E5-94B3-E384-9AEC-4E30A9EA7D78}" dt="2024-09-21T03:27:12.832" v="10"/>
          <ac:spMkLst>
            <pc:docMk/>
            <pc:sldMk cId="2349571108" sldId="319"/>
            <ac:spMk id="13" creationId="{7D6AAC78-7D86-415A-ADC1-2B474807960C}"/>
          </ac:spMkLst>
        </pc:spChg>
        <pc:spChg chg="add">
          <ac:chgData name="Adagio Matias Ezequiel" userId="S::matadagio@unlam.edu.ar::6da73eac-18c3-41ff-a647-8b08f7bcff3e" providerId="AD" clId="Web-{C373F8E5-94B3-E384-9AEC-4E30A9EA7D78}" dt="2024-09-21T03:27:12.832" v="10"/>
          <ac:spMkLst>
            <pc:docMk/>
            <pc:sldMk cId="2349571108" sldId="319"/>
            <ac:spMk id="14" creationId="{C33976D1-3430-450C-A978-87A9A6E8E71F}"/>
          </ac:spMkLst>
        </pc:spChg>
        <pc:spChg chg="add">
          <ac:chgData name="Adagio Matias Ezequiel" userId="S::matadagio@unlam.edu.ar::6da73eac-18c3-41ff-a647-8b08f7bcff3e" providerId="AD" clId="Web-{C373F8E5-94B3-E384-9AEC-4E30A9EA7D78}" dt="2024-09-21T03:27:12.832" v="10"/>
          <ac:spMkLst>
            <pc:docMk/>
            <pc:sldMk cId="2349571108" sldId="319"/>
            <ac:spMk id="15" creationId="{F2A658D9-F185-44F1-BA33-D50320D1D078}"/>
          </ac:spMkLst>
        </pc:spChg>
      </pc:sldChg>
      <pc:sldChg chg="addSp modSp">
        <pc:chgData name="Adagio Matias Ezequiel" userId="S::matadagio@unlam.edu.ar::6da73eac-18c3-41ff-a647-8b08f7bcff3e" providerId="AD" clId="Web-{C373F8E5-94B3-E384-9AEC-4E30A9EA7D78}" dt="2024-09-21T03:26:36.815" v="5"/>
        <pc:sldMkLst>
          <pc:docMk/>
          <pc:sldMk cId="3999252510" sldId="323"/>
        </pc:sldMkLst>
        <pc:spChg chg="mod">
          <ac:chgData name="Adagio Matias Ezequiel" userId="S::matadagio@unlam.edu.ar::6da73eac-18c3-41ff-a647-8b08f7bcff3e" providerId="AD" clId="Web-{C373F8E5-94B3-E384-9AEC-4E30A9EA7D78}" dt="2024-09-21T03:26:36.815" v="5"/>
          <ac:spMkLst>
            <pc:docMk/>
            <pc:sldMk cId="3999252510" sldId="323"/>
            <ac:spMk id="6" creationId="{00000000-0000-0000-0000-000000000000}"/>
          </ac:spMkLst>
        </pc:spChg>
        <pc:spChg chg="add">
          <ac:chgData name="Adagio Matias Ezequiel" userId="S::matadagio@unlam.edu.ar::6da73eac-18c3-41ff-a647-8b08f7bcff3e" providerId="AD" clId="Web-{C373F8E5-94B3-E384-9AEC-4E30A9EA7D78}" dt="2024-09-21T03:26:36.815" v="5"/>
          <ac:spMkLst>
            <pc:docMk/>
            <pc:sldMk cId="3999252510" sldId="323"/>
            <ac:spMk id="11" creationId="{2AEFFFF2-9EB4-4B6C-B9F8-2BA3EF89A21C}"/>
          </ac:spMkLst>
        </pc:spChg>
        <pc:spChg chg="add">
          <ac:chgData name="Adagio Matias Ezequiel" userId="S::matadagio@unlam.edu.ar::6da73eac-18c3-41ff-a647-8b08f7bcff3e" providerId="AD" clId="Web-{C373F8E5-94B3-E384-9AEC-4E30A9EA7D78}" dt="2024-09-21T03:26:36.815" v="5"/>
          <ac:spMkLst>
            <pc:docMk/>
            <pc:sldMk cId="3999252510" sldId="323"/>
            <ac:spMk id="13" creationId="{0D65299F-028F-4AFC-B46A-8DB33E20FE4A}"/>
          </ac:spMkLst>
        </pc:spChg>
        <pc:spChg chg="add">
          <ac:chgData name="Adagio Matias Ezequiel" userId="S::matadagio@unlam.edu.ar::6da73eac-18c3-41ff-a647-8b08f7bcff3e" providerId="AD" clId="Web-{C373F8E5-94B3-E384-9AEC-4E30A9EA7D78}" dt="2024-09-21T03:26:36.815" v="5"/>
          <ac:spMkLst>
            <pc:docMk/>
            <pc:sldMk cId="3999252510" sldId="323"/>
            <ac:spMk id="15" creationId="{BAC87F6E-526A-49B5-995D-42DB656594C9}"/>
          </ac:spMkLst>
        </pc:spChg>
      </pc:sldChg>
      <pc:sldChg chg="addSp modSp">
        <pc:chgData name="Adagio Matias Ezequiel" userId="S::matadagio@unlam.edu.ar::6da73eac-18c3-41ff-a647-8b08f7bcff3e" providerId="AD" clId="Web-{C373F8E5-94B3-E384-9AEC-4E30A9EA7D78}" dt="2024-09-21T03:26:41.877" v="6"/>
        <pc:sldMkLst>
          <pc:docMk/>
          <pc:sldMk cId="3253801147" sldId="324"/>
        </pc:sldMkLst>
        <pc:spChg chg="mod">
          <ac:chgData name="Adagio Matias Ezequiel" userId="S::matadagio@unlam.edu.ar::6da73eac-18c3-41ff-a647-8b08f7bcff3e" providerId="AD" clId="Web-{C373F8E5-94B3-E384-9AEC-4E30A9EA7D78}" dt="2024-09-21T03:26:41.877" v="6"/>
          <ac:spMkLst>
            <pc:docMk/>
            <pc:sldMk cId="3253801147" sldId="324"/>
            <ac:spMk id="6" creationId="{00000000-0000-0000-0000-000000000000}"/>
          </ac:spMkLst>
        </pc:spChg>
        <pc:spChg chg="add">
          <ac:chgData name="Adagio Matias Ezequiel" userId="S::matadagio@unlam.edu.ar::6da73eac-18c3-41ff-a647-8b08f7bcff3e" providerId="AD" clId="Web-{C373F8E5-94B3-E384-9AEC-4E30A9EA7D78}" dt="2024-09-21T03:26:41.877" v="6"/>
          <ac:spMkLst>
            <pc:docMk/>
            <pc:sldMk cId="3253801147" sldId="324"/>
            <ac:spMk id="11" creationId="{2AEFFFF2-9EB4-4B6C-B9F8-2BA3EF89A21C}"/>
          </ac:spMkLst>
        </pc:spChg>
        <pc:spChg chg="add">
          <ac:chgData name="Adagio Matias Ezequiel" userId="S::matadagio@unlam.edu.ar::6da73eac-18c3-41ff-a647-8b08f7bcff3e" providerId="AD" clId="Web-{C373F8E5-94B3-E384-9AEC-4E30A9EA7D78}" dt="2024-09-21T03:26:41.877" v="6"/>
          <ac:spMkLst>
            <pc:docMk/>
            <pc:sldMk cId="3253801147" sldId="324"/>
            <ac:spMk id="13" creationId="{0D65299F-028F-4AFC-B46A-8DB33E20FE4A}"/>
          </ac:spMkLst>
        </pc:spChg>
        <pc:spChg chg="add">
          <ac:chgData name="Adagio Matias Ezequiel" userId="S::matadagio@unlam.edu.ar::6da73eac-18c3-41ff-a647-8b08f7bcff3e" providerId="AD" clId="Web-{C373F8E5-94B3-E384-9AEC-4E30A9EA7D78}" dt="2024-09-21T03:26:41.877" v="6"/>
          <ac:spMkLst>
            <pc:docMk/>
            <pc:sldMk cId="3253801147" sldId="324"/>
            <ac:spMk id="15" creationId="{BAC87F6E-526A-49B5-995D-42DB656594C9}"/>
          </ac:spMkLst>
        </pc:spChg>
      </pc:sldChg>
      <pc:sldChg chg="addSp modSp">
        <pc:chgData name="Adagio Matias Ezequiel" userId="S::matadagio@unlam.edu.ar::6da73eac-18c3-41ff-a647-8b08f7bcff3e" providerId="AD" clId="Web-{C373F8E5-94B3-E384-9AEC-4E30A9EA7D78}" dt="2024-09-21T03:26:47.518" v="7"/>
        <pc:sldMkLst>
          <pc:docMk/>
          <pc:sldMk cId="295389678" sldId="325"/>
        </pc:sldMkLst>
        <pc:spChg chg="mod">
          <ac:chgData name="Adagio Matias Ezequiel" userId="S::matadagio@unlam.edu.ar::6da73eac-18c3-41ff-a647-8b08f7bcff3e" providerId="AD" clId="Web-{C373F8E5-94B3-E384-9AEC-4E30A9EA7D78}" dt="2024-09-21T03:26:47.518" v="7"/>
          <ac:spMkLst>
            <pc:docMk/>
            <pc:sldMk cId="295389678" sldId="325"/>
            <ac:spMk id="6" creationId="{00000000-0000-0000-0000-000000000000}"/>
          </ac:spMkLst>
        </pc:spChg>
        <pc:spChg chg="add">
          <ac:chgData name="Adagio Matias Ezequiel" userId="S::matadagio@unlam.edu.ar::6da73eac-18c3-41ff-a647-8b08f7bcff3e" providerId="AD" clId="Web-{C373F8E5-94B3-E384-9AEC-4E30A9EA7D78}" dt="2024-09-21T03:26:47.518" v="7"/>
          <ac:spMkLst>
            <pc:docMk/>
            <pc:sldMk cId="295389678" sldId="325"/>
            <ac:spMk id="11" creationId="{2AEFFFF2-9EB4-4B6C-B9F8-2BA3EF89A21C}"/>
          </ac:spMkLst>
        </pc:spChg>
        <pc:spChg chg="add">
          <ac:chgData name="Adagio Matias Ezequiel" userId="S::matadagio@unlam.edu.ar::6da73eac-18c3-41ff-a647-8b08f7bcff3e" providerId="AD" clId="Web-{C373F8E5-94B3-E384-9AEC-4E30A9EA7D78}" dt="2024-09-21T03:26:47.518" v="7"/>
          <ac:spMkLst>
            <pc:docMk/>
            <pc:sldMk cId="295389678" sldId="325"/>
            <ac:spMk id="13" creationId="{0D65299F-028F-4AFC-B46A-8DB33E20FE4A}"/>
          </ac:spMkLst>
        </pc:spChg>
        <pc:spChg chg="add">
          <ac:chgData name="Adagio Matias Ezequiel" userId="S::matadagio@unlam.edu.ar::6da73eac-18c3-41ff-a647-8b08f7bcff3e" providerId="AD" clId="Web-{C373F8E5-94B3-E384-9AEC-4E30A9EA7D78}" dt="2024-09-21T03:26:47.518" v="7"/>
          <ac:spMkLst>
            <pc:docMk/>
            <pc:sldMk cId="295389678" sldId="325"/>
            <ac:spMk id="15" creationId="{BAC87F6E-526A-49B5-995D-42DB656594C9}"/>
          </ac:spMkLst>
        </pc:spChg>
      </pc:sldChg>
      <pc:sldChg chg="addSp modSp mod setBg">
        <pc:chgData name="Adagio Matias Ezequiel" userId="S::matadagio@unlam.edu.ar::6da73eac-18c3-41ff-a647-8b08f7bcff3e" providerId="AD" clId="Web-{C373F8E5-94B3-E384-9AEC-4E30A9EA7D78}" dt="2024-09-21T03:29:46.447" v="39"/>
        <pc:sldMkLst>
          <pc:docMk/>
          <pc:sldMk cId="520271436" sldId="349"/>
        </pc:sldMkLst>
        <pc:spChg chg="mod ord">
          <ac:chgData name="Adagio Matias Ezequiel" userId="S::matadagio@unlam.edu.ar::6da73eac-18c3-41ff-a647-8b08f7bcff3e" providerId="AD" clId="Web-{C373F8E5-94B3-E384-9AEC-4E30A9EA7D78}" dt="2024-09-21T03:29:46.447" v="39"/>
          <ac:spMkLst>
            <pc:docMk/>
            <pc:sldMk cId="520271436" sldId="349"/>
            <ac:spMk id="4" creationId="{96592211-59B2-1E64-6D02-3DE96CF983D2}"/>
          </ac:spMkLst>
        </pc:spChg>
        <pc:spChg chg="mod">
          <ac:chgData name="Adagio Matias Ezequiel" userId="S::matadagio@unlam.edu.ar::6da73eac-18c3-41ff-a647-8b08f7bcff3e" providerId="AD" clId="Web-{C373F8E5-94B3-E384-9AEC-4E30A9EA7D78}" dt="2024-09-21T03:29:46.447" v="39"/>
          <ac:spMkLst>
            <pc:docMk/>
            <pc:sldMk cId="520271436" sldId="349"/>
            <ac:spMk id="6" creationId="{00000000-0000-0000-0000-000000000000}"/>
          </ac:spMkLst>
        </pc:spChg>
        <pc:spChg chg="add">
          <ac:chgData name="Adagio Matias Ezequiel" userId="S::matadagio@unlam.edu.ar::6da73eac-18c3-41ff-a647-8b08f7bcff3e" providerId="AD" clId="Web-{C373F8E5-94B3-E384-9AEC-4E30A9EA7D78}" dt="2024-09-21T03:29:46.447" v="39"/>
          <ac:spMkLst>
            <pc:docMk/>
            <pc:sldMk cId="520271436" sldId="349"/>
            <ac:spMk id="11" creationId="{1660E788-AFA9-4A1B-9991-6AA74632A15B}"/>
          </ac:spMkLst>
        </pc:spChg>
        <pc:spChg chg="add">
          <ac:chgData name="Adagio Matias Ezequiel" userId="S::matadagio@unlam.edu.ar::6da73eac-18c3-41ff-a647-8b08f7bcff3e" providerId="AD" clId="Web-{C373F8E5-94B3-E384-9AEC-4E30A9EA7D78}" dt="2024-09-21T03:29:46.447" v="39"/>
          <ac:spMkLst>
            <pc:docMk/>
            <pc:sldMk cId="520271436" sldId="349"/>
            <ac:spMk id="13" creationId="{867D4867-5BA7-4462-B2F6-A23F4A622AA7}"/>
          </ac:spMkLst>
        </pc:spChg>
        <pc:picChg chg="mod">
          <ac:chgData name="Adagio Matias Ezequiel" userId="S::matadagio@unlam.edu.ar::6da73eac-18c3-41ff-a647-8b08f7bcff3e" providerId="AD" clId="Web-{C373F8E5-94B3-E384-9AEC-4E30A9EA7D78}" dt="2024-09-21T03:29:46.447" v="39"/>
          <ac:picMkLst>
            <pc:docMk/>
            <pc:sldMk cId="520271436" sldId="349"/>
            <ac:picMk id="3" creationId="{6A893EBF-EB09-9E77-C172-8F90D9BF1E79}"/>
          </ac:picMkLst>
        </pc:picChg>
      </pc:sldChg>
      <pc:sldChg chg="del">
        <pc:chgData name="Adagio Matias Ezequiel" userId="S::matadagio@unlam.edu.ar::6da73eac-18c3-41ff-a647-8b08f7bcff3e" providerId="AD" clId="Web-{C373F8E5-94B3-E384-9AEC-4E30A9EA7D78}" dt="2024-09-21T03:26:09.095" v="1"/>
        <pc:sldMkLst>
          <pc:docMk/>
          <pc:sldMk cId="1012107753" sldId="375"/>
        </pc:sldMkLst>
      </pc:sldChg>
      <pc:sldChg chg="del">
        <pc:chgData name="Adagio Matias Ezequiel" userId="S::matadagio@unlam.edu.ar::6da73eac-18c3-41ff-a647-8b08f7bcff3e" providerId="AD" clId="Web-{C373F8E5-94B3-E384-9AEC-4E30A9EA7D78}" dt="2024-09-21T03:26:20.486" v="3"/>
        <pc:sldMkLst>
          <pc:docMk/>
          <pc:sldMk cId="204146715" sldId="407"/>
        </pc:sldMkLst>
      </pc:sldChg>
      <pc:sldChg chg="del">
        <pc:chgData name="Adagio Matias Ezequiel" userId="S::matadagio@unlam.edu.ar::6da73eac-18c3-41ff-a647-8b08f7bcff3e" providerId="AD" clId="Web-{C373F8E5-94B3-E384-9AEC-4E30A9EA7D78}" dt="2024-09-21T03:26:09.095" v="0"/>
        <pc:sldMkLst>
          <pc:docMk/>
          <pc:sldMk cId="2842548139" sldId="415"/>
        </pc:sldMkLst>
      </pc:sldChg>
      <pc:sldChg chg="addSp modSp mod setBg">
        <pc:chgData name="Adagio Matias Ezequiel" userId="S::matadagio@unlam.edu.ar::6da73eac-18c3-41ff-a647-8b08f7bcff3e" providerId="AD" clId="Web-{C373F8E5-94B3-E384-9AEC-4E30A9EA7D78}" dt="2024-09-21T03:29:40.572" v="38"/>
        <pc:sldMkLst>
          <pc:docMk/>
          <pc:sldMk cId="2399751735" sldId="427"/>
        </pc:sldMkLst>
        <pc:spChg chg="mod">
          <ac:chgData name="Adagio Matias Ezequiel" userId="S::matadagio@unlam.edu.ar::6da73eac-18c3-41ff-a647-8b08f7bcff3e" providerId="AD" clId="Web-{C373F8E5-94B3-E384-9AEC-4E30A9EA7D78}" dt="2024-09-21T03:29:40.572" v="38"/>
          <ac:spMkLst>
            <pc:docMk/>
            <pc:sldMk cId="2399751735" sldId="427"/>
            <ac:spMk id="4" creationId="{980054BE-9195-DE76-A588-21223B5B4989}"/>
          </ac:spMkLst>
        </pc:spChg>
        <pc:spChg chg="mod ord">
          <ac:chgData name="Adagio Matias Ezequiel" userId="S::matadagio@unlam.edu.ar::6da73eac-18c3-41ff-a647-8b08f7bcff3e" providerId="AD" clId="Web-{C373F8E5-94B3-E384-9AEC-4E30A9EA7D78}" dt="2024-09-21T03:29:40.572" v="38"/>
          <ac:spMkLst>
            <pc:docMk/>
            <pc:sldMk cId="2399751735" sldId="427"/>
            <ac:spMk id="6" creationId="{00000000-0000-0000-0000-000000000000}"/>
          </ac:spMkLst>
        </pc:spChg>
        <pc:spChg chg="add">
          <ac:chgData name="Adagio Matias Ezequiel" userId="S::matadagio@unlam.edu.ar::6da73eac-18c3-41ff-a647-8b08f7bcff3e" providerId="AD" clId="Web-{C373F8E5-94B3-E384-9AEC-4E30A9EA7D78}" dt="2024-09-21T03:29:40.572" v="38"/>
          <ac:spMkLst>
            <pc:docMk/>
            <pc:sldMk cId="2399751735" sldId="427"/>
            <ac:spMk id="11" creationId="{1660E788-AFA9-4A1B-9991-6AA74632A15B}"/>
          </ac:spMkLst>
        </pc:spChg>
        <pc:spChg chg="add">
          <ac:chgData name="Adagio Matias Ezequiel" userId="S::matadagio@unlam.edu.ar::6da73eac-18c3-41ff-a647-8b08f7bcff3e" providerId="AD" clId="Web-{C373F8E5-94B3-E384-9AEC-4E30A9EA7D78}" dt="2024-09-21T03:29:40.572" v="38"/>
          <ac:spMkLst>
            <pc:docMk/>
            <pc:sldMk cId="2399751735" sldId="427"/>
            <ac:spMk id="13" creationId="{867D4867-5BA7-4462-B2F6-A23F4A622AA7}"/>
          </ac:spMkLst>
        </pc:spChg>
        <pc:picChg chg="mod ord">
          <ac:chgData name="Adagio Matias Ezequiel" userId="S::matadagio@unlam.edu.ar::6da73eac-18c3-41ff-a647-8b08f7bcff3e" providerId="AD" clId="Web-{C373F8E5-94B3-E384-9AEC-4E30A9EA7D78}" dt="2024-09-21T03:29:40.572" v="38"/>
          <ac:picMkLst>
            <pc:docMk/>
            <pc:sldMk cId="2399751735" sldId="427"/>
            <ac:picMk id="3" creationId="{B6039407-1174-FC61-48B8-434210E07219}"/>
          </ac:picMkLst>
        </pc:picChg>
      </pc:sldChg>
      <pc:sldChg chg="addSp modSp">
        <pc:chgData name="Adagio Matias Ezequiel" userId="S::matadagio@unlam.edu.ar::6da73eac-18c3-41ff-a647-8b08f7bcff3e" providerId="AD" clId="Web-{C373F8E5-94B3-E384-9AEC-4E30A9EA7D78}" dt="2024-09-21T03:26:30.252" v="4"/>
        <pc:sldMkLst>
          <pc:docMk/>
          <pc:sldMk cId="4005600084" sldId="446"/>
        </pc:sldMkLst>
        <pc:spChg chg="add">
          <ac:chgData name="Adagio Matias Ezequiel" userId="S::matadagio@unlam.edu.ar::6da73eac-18c3-41ff-a647-8b08f7bcff3e" providerId="AD" clId="Web-{C373F8E5-94B3-E384-9AEC-4E30A9EA7D78}" dt="2024-09-21T03:26:30.252" v="4"/>
          <ac:spMkLst>
            <pc:docMk/>
            <pc:sldMk cId="4005600084" sldId="446"/>
            <ac:spMk id="1031" creationId="{EC7FF834-B204-4967-8D47-8BB36EAF0EF5}"/>
          </ac:spMkLst>
        </pc:spChg>
        <pc:spChg chg="add">
          <ac:chgData name="Adagio Matias Ezequiel" userId="S::matadagio@unlam.edu.ar::6da73eac-18c3-41ff-a647-8b08f7bcff3e" providerId="AD" clId="Web-{C373F8E5-94B3-E384-9AEC-4E30A9EA7D78}" dt="2024-09-21T03:26:30.252" v="4"/>
          <ac:spMkLst>
            <pc:docMk/>
            <pc:sldMk cId="4005600084" sldId="446"/>
            <ac:spMk id="1033" creationId="{F780A22D-61EA-43E3-BD94-3E39CF902160}"/>
          </ac:spMkLst>
        </pc:spChg>
        <pc:picChg chg="mod">
          <ac:chgData name="Adagio Matias Ezequiel" userId="S::matadagio@unlam.edu.ar::6da73eac-18c3-41ff-a647-8b08f7bcff3e" providerId="AD" clId="Web-{C373F8E5-94B3-E384-9AEC-4E30A9EA7D78}" dt="2024-09-21T03:26:30.252" v="4"/>
          <ac:picMkLst>
            <pc:docMk/>
            <pc:sldMk cId="4005600084" sldId="446"/>
            <ac:picMk id="1026" creationId="{E77233A6-6942-AD86-E54B-E623D285E96B}"/>
          </ac:picMkLst>
        </pc:picChg>
      </pc:sldChg>
      <pc:sldChg chg="addSp modSp mod setBg">
        <pc:chgData name="Adagio Matias Ezequiel" userId="S::matadagio@unlam.edu.ar::6da73eac-18c3-41ff-a647-8b08f7bcff3e" providerId="AD" clId="Web-{C373F8E5-94B3-E384-9AEC-4E30A9EA7D78}" dt="2024-09-21T03:29:33.134" v="37"/>
        <pc:sldMkLst>
          <pc:docMk/>
          <pc:sldMk cId="671702037" sldId="452"/>
        </pc:sldMkLst>
        <pc:spChg chg="mod ord">
          <ac:chgData name="Adagio Matias Ezequiel" userId="S::matadagio@unlam.edu.ar::6da73eac-18c3-41ff-a647-8b08f7bcff3e" providerId="AD" clId="Web-{C373F8E5-94B3-E384-9AEC-4E30A9EA7D78}" dt="2024-09-21T03:29:33.134" v="37"/>
          <ac:spMkLst>
            <pc:docMk/>
            <pc:sldMk cId="671702037" sldId="452"/>
            <ac:spMk id="4" creationId="{F64E1869-A14D-D95A-0F2C-253F81A75ADF}"/>
          </ac:spMkLst>
        </pc:spChg>
        <pc:spChg chg="mod">
          <ac:chgData name="Adagio Matias Ezequiel" userId="S::matadagio@unlam.edu.ar::6da73eac-18c3-41ff-a647-8b08f7bcff3e" providerId="AD" clId="Web-{C373F8E5-94B3-E384-9AEC-4E30A9EA7D78}" dt="2024-09-21T03:29:33.134" v="37"/>
          <ac:spMkLst>
            <pc:docMk/>
            <pc:sldMk cId="671702037" sldId="452"/>
            <ac:spMk id="6" creationId="{00000000-0000-0000-0000-000000000000}"/>
          </ac:spMkLst>
        </pc:spChg>
        <pc:spChg chg="add">
          <ac:chgData name="Adagio Matias Ezequiel" userId="S::matadagio@unlam.edu.ar::6da73eac-18c3-41ff-a647-8b08f7bcff3e" providerId="AD" clId="Web-{C373F8E5-94B3-E384-9AEC-4E30A9EA7D78}" dt="2024-09-21T03:29:33.134" v="37"/>
          <ac:spMkLst>
            <pc:docMk/>
            <pc:sldMk cId="671702037" sldId="452"/>
            <ac:spMk id="11" creationId="{1660E788-AFA9-4A1B-9991-6AA74632A15B}"/>
          </ac:spMkLst>
        </pc:spChg>
        <pc:spChg chg="add">
          <ac:chgData name="Adagio Matias Ezequiel" userId="S::matadagio@unlam.edu.ar::6da73eac-18c3-41ff-a647-8b08f7bcff3e" providerId="AD" clId="Web-{C373F8E5-94B3-E384-9AEC-4E30A9EA7D78}" dt="2024-09-21T03:29:33.134" v="37"/>
          <ac:spMkLst>
            <pc:docMk/>
            <pc:sldMk cId="671702037" sldId="452"/>
            <ac:spMk id="13" creationId="{867D4867-5BA7-4462-B2F6-A23F4A622AA7}"/>
          </ac:spMkLst>
        </pc:spChg>
        <pc:picChg chg="mod">
          <ac:chgData name="Adagio Matias Ezequiel" userId="S::matadagio@unlam.edu.ar::6da73eac-18c3-41ff-a647-8b08f7bcff3e" providerId="AD" clId="Web-{C373F8E5-94B3-E384-9AEC-4E30A9EA7D78}" dt="2024-09-21T03:29:33.134" v="37"/>
          <ac:picMkLst>
            <pc:docMk/>
            <pc:sldMk cId="671702037" sldId="452"/>
            <ac:picMk id="3" creationId="{7682B469-69B0-8F66-B775-9C08480A7798}"/>
          </ac:picMkLst>
        </pc:picChg>
      </pc:sldChg>
      <pc:sldChg chg="addSp modSp mod setBg">
        <pc:chgData name="Adagio Matias Ezequiel" userId="S::matadagio@unlam.edu.ar::6da73eac-18c3-41ff-a647-8b08f7bcff3e" providerId="AD" clId="Web-{C373F8E5-94B3-E384-9AEC-4E30A9EA7D78}" dt="2024-09-21T03:29:26.196" v="36"/>
        <pc:sldMkLst>
          <pc:docMk/>
          <pc:sldMk cId="955028882" sldId="453"/>
        </pc:sldMkLst>
        <pc:spChg chg="mod">
          <ac:chgData name="Adagio Matias Ezequiel" userId="S::matadagio@unlam.edu.ar::6da73eac-18c3-41ff-a647-8b08f7bcff3e" providerId="AD" clId="Web-{C373F8E5-94B3-E384-9AEC-4E30A9EA7D78}" dt="2024-09-21T03:29:26.196" v="36"/>
          <ac:spMkLst>
            <pc:docMk/>
            <pc:sldMk cId="955028882" sldId="453"/>
            <ac:spMk id="4" creationId="{971DD595-D7FC-2587-D862-E1BF8D388614}"/>
          </ac:spMkLst>
        </pc:spChg>
        <pc:spChg chg="mod ord">
          <ac:chgData name="Adagio Matias Ezequiel" userId="S::matadagio@unlam.edu.ar::6da73eac-18c3-41ff-a647-8b08f7bcff3e" providerId="AD" clId="Web-{C373F8E5-94B3-E384-9AEC-4E30A9EA7D78}" dt="2024-09-21T03:29:26.196" v="36"/>
          <ac:spMkLst>
            <pc:docMk/>
            <pc:sldMk cId="955028882" sldId="453"/>
            <ac:spMk id="6" creationId="{00000000-0000-0000-0000-000000000000}"/>
          </ac:spMkLst>
        </pc:spChg>
        <pc:spChg chg="add">
          <ac:chgData name="Adagio Matias Ezequiel" userId="S::matadagio@unlam.edu.ar::6da73eac-18c3-41ff-a647-8b08f7bcff3e" providerId="AD" clId="Web-{C373F8E5-94B3-E384-9AEC-4E30A9EA7D78}" dt="2024-09-21T03:29:26.196" v="36"/>
          <ac:spMkLst>
            <pc:docMk/>
            <pc:sldMk cId="955028882" sldId="453"/>
            <ac:spMk id="11" creationId="{1660E788-AFA9-4A1B-9991-6AA74632A15B}"/>
          </ac:spMkLst>
        </pc:spChg>
        <pc:spChg chg="add">
          <ac:chgData name="Adagio Matias Ezequiel" userId="S::matadagio@unlam.edu.ar::6da73eac-18c3-41ff-a647-8b08f7bcff3e" providerId="AD" clId="Web-{C373F8E5-94B3-E384-9AEC-4E30A9EA7D78}" dt="2024-09-21T03:29:26.196" v="36"/>
          <ac:spMkLst>
            <pc:docMk/>
            <pc:sldMk cId="955028882" sldId="453"/>
            <ac:spMk id="13" creationId="{867D4867-5BA7-4462-B2F6-A23F4A622AA7}"/>
          </ac:spMkLst>
        </pc:spChg>
        <pc:picChg chg="mod ord">
          <ac:chgData name="Adagio Matias Ezequiel" userId="S::matadagio@unlam.edu.ar::6da73eac-18c3-41ff-a647-8b08f7bcff3e" providerId="AD" clId="Web-{C373F8E5-94B3-E384-9AEC-4E30A9EA7D78}" dt="2024-09-21T03:29:26.196" v="36"/>
          <ac:picMkLst>
            <pc:docMk/>
            <pc:sldMk cId="955028882" sldId="453"/>
            <ac:picMk id="3" creationId="{AA02786B-F8B4-2C8C-2A72-833E0980496D}"/>
          </ac:picMkLst>
        </pc:picChg>
      </pc:sldChg>
    </pc:docChg>
  </pc:docChgLst>
  <pc:docChgLst>
    <pc:chgData name="Adagio Matias Ezequiel" userId="S::matadagio@unlam.edu.ar::6da73eac-18c3-41ff-a647-8b08f7bcff3e" providerId="AD" clId="Web-{ECE4BB2B-9A63-2968-CF43-CC8F8D99914C}"/>
    <pc:docChg chg="addSld delSld modSld sldOrd">
      <pc:chgData name="Adagio Matias Ezequiel" userId="S::matadagio@unlam.edu.ar::6da73eac-18c3-41ff-a647-8b08f7bcff3e" providerId="AD" clId="Web-{ECE4BB2B-9A63-2968-CF43-CC8F8D99914C}" dt="2024-09-20T02:21:56.459" v="1373" actId="20577"/>
      <pc:docMkLst>
        <pc:docMk/>
      </pc:docMkLst>
      <pc:sldChg chg="delSp modSp modTransition">
        <pc:chgData name="Adagio Matias Ezequiel" userId="S::matadagio@unlam.edu.ar::6da73eac-18c3-41ff-a647-8b08f7bcff3e" providerId="AD" clId="Web-{ECE4BB2B-9A63-2968-CF43-CC8F8D99914C}" dt="2024-09-20T02:15:23.555" v="1325"/>
        <pc:sldMkLst>
          <pc:docMk/>
          <pc:sldMk cId="1920111014" sldId="256"/>
        </pc:sldMkLst>
        <pc:spChg chg="del mod">
          <ac:chgData name="Adagio Matias Ezequiel" userId="S::matadagio@unlam.edu.ar::6da73eac-18c3-41ff-a647-8b08f7bcff3e" providerId="AD" clId="Web-{ECE4BB2B-9A63-2968-CF43-CC8F8D99914C}" dt="2024-09-20T02:15:23.555" v="1325"/>
          <ac:spMkLst>
            <pc:docMk/>
            <pc:sldMk cId="1920111014" sldId="256"/>
            <ac:spMk id="4" creationId="{00000000-0000-0000-0000-000000000000}"/>
          </ac:spMkLst>
        </pc:spChg>
      </pc:sldChg>
      <pc:sldChg chg="del">
        <pc:chgData name="Adagio Matias Ezequiel" userId="S::matadagio@unlam.edu.ar::6da73eac-18c3-41ff-a647-8b08f7bcff3e" providerId="AD" clId="Web-{ECE4BB2B-9A63-2968-CF43-CC8F8D99914C}" dt="2024-09-19T23:52:20.455" v="0"/>
        <pc:sldMkLst>
          <pc:docMk/>
          <pc:sldMk cId="2128536031" sldId="257"/>
        </pc:sldMkLst>
      </pc:sldChg>
      <pc:sldChg chg="modSp modTransition">
        <pc:chgData name="Adagio Matias Ezequiel" userId="S::matadagio@unlam.edu.ar::6da73eac-18c3-41ff-a647-8b08f7bcff3e" providerId="AD" clId="Web-{ECE4BB2B-9A63-2968-CF43-CC8F8D99914C}" dt="2024-09-20T02:02:17.309" v="1202"/>
        <pc:sldMkLst>
          <pc:docMk/>
          <pc:sldMk cId="492398860" sldId="276"/>
        </pc:sldMkLst>
        <pc:spChg chg="mod">
          <ac:chgData name="Adagio Matias Ezequiel" userId="S::matadagio@unlam.edu.ar::6da73eac-18c3-41ff-a647-8b08f7bcff3e" providerId="AD" clId="Web-{ECE4BB2B-9A63-2968-CF43-CC8F8D99914C}" dt="2024-09-20T00:24:18.708" v="150"/>
          <ac:spMkLst>
            <pc:docMk/>
            <pc:sldMk cId="492398860" sldId="276"/>
            <ac:spMk id="3" creationId="{00000000-0000-0000-0000-000000000000}"/>
          </ac:spMkLst>
        </pc:spChg>
      </pc:sldChg>
      <pc:sldChg chg="modSp ord modTransition delAnim">
        <pc:chgData name="Adagio Matias Ezequiel" userId="S::matadagio@unlam.edu.ar::6da73eac-18c3-41ff-a647-8b08f7bcff3e" providerId="AD" clId="Web-{ECE4BB2B-9A63-2968-CF43-CC8F8D99914C}" dt="2024-09-20T02:21:56.459" v="1373" actId="20577"/>
        <pc:sldMkLst>
          <pc:docMk/>
          <pc:sldMk cId="3759217297" sldId="278"/>
        </pc:sldMkLst>
        <pc:spChg chg="mod">
          <ac:chgData name="Adagio Matias Ezequiel" userId="S::matadagio@unlam.edu.ar::6da73eac-18c3-41ff-a647-8b08f7bcff3e" providerId="AD" clId="Web-{ECE4BB2B-9A63-2968-CF43-CC8F8D99914C}" dt="2024-09-20T02:21:56.459" v="1373" actId="20577"/>
          <ac:spMkLst>
            <pc:docMk/>
            <pc:sldMk cId="3759217297" sldId="278"/>
            <ac:spMk id="13" creationId="{00000000-0000-0000-0000-000000000000}"/>
          </ac:spMkLst>
        </pc:spChg>
        <pc:picChg chg="mod">
          <ac:chgData name="Adagio Matias Ezequiel" userId="S::matadagio@unlam.edu.ar::6da73eac-18c3-41ff-a647-8b08f7bcff3e" providerId="AD" clId="Web-{ECE4BB2B-9A63-2968-CF43-CC8F8D99914C}" dt="2024-09-20T02:20:37.503" v="1345" actId="1076"/>
          <ac:picMkLst>
            <pc:docMk/>
            <pc:sldMk cId="3759217297" sldId="278"/>
            <ac:picMk id="3" creationId="{00000000-0000-0000-0000-000000000000}"/>
          </ac:picMkLst>
        </pc:picChg>
      </pc:sldChg>
      <pc:sldChg chg="del">
        <pc:chgData name="Adagio Matias Ezequiel" userId="S::matadagio@unlam.edu.ar::6da73eac-18c3-41ff-a647-8b08f7bcff3e" providerId="AD" clId="Web-{ECE4BB2B-9A63-2968-CF43-CC8F8D99914C}" dt="2024-09-20T01:04:07.464" v="511"/>
        <pc:sldMkLst>
          <pc:docMk/>
          <pc:sldMk cId="2169050486" sldId="279"/>
        </pc:sldMkLst>
      </pc:sldChg>
      <pc:sldChg chg="addSp delSp modSp ord modTransition modNotes">
        <pc:chgData name="Adagio Matias Ezequiel" userId="S::matadagio@unlam.edu.ar::6da73eac-18c3-41ff-a647-8b08f7bcff3e" providerId="AD" clId="Web-{ECE4BB2B-9A63-2968-CF43-CC8F8D99914C}" dt="2024-09-20T02:02:17.309" v="1210"/>
        <pc:sldMkLst>
          <pc:docMk/>
          <pc:sldMk cId="2550699993" sldId="280"/>
        </pc:sldMkLst>
        <pc:spChg chg="add del">
          <ac:chgData name="Adagio Matias Ezequiel" userId="S::matadagio@unlam.edu.ar::6da73eac-18c3-41ff-a647-8b08f7bcff3e" providerId="AD" clId="Web-{ECE4BB2B-9A63-2968-CF43-CC8F8D99914C}" dt="2024-09-20T01:06:09.515" v="518"/>
          <ac:spMkLst>
            <pc:docMk/>
            <pc:sldMk cId="2550699993" sldId="280"/>
            <ac:spMk id="2" creationId="{04A9609F-5807-DC87-94E9-BCFBEDD9D36A}"/>
          </ac:spMkLst>
        </pc:spChg>
        <pc:spChg chg="add mod">
          <ac:chgData name="Adagio Matias Ezequiel" userId="S::matadagio@unlam.edu.ar::6da73eac-18c3-41ff-a647-8b08f7bcff3e" providerId="AD" clId="Web-{ECE4BB2B-9A63-2968-CF43-CC8F8D99914C}" dt="2024-09-20T01:06:59.470" v="543"/>
          <ac:spMkLst>
            <pc:docMk/>
            <pc:sldMk cId="2550699993" sldId="280"/>
            <ac:spMk id="3" creationId="{EDDCDA26-B443-BEAB-ECEF-C7B358B9A8A3}"/>
          </ac:spMkLst>
        </pc:spChg>
        <pc:spChg chg="del mod">
          <ac:chgData name="Adagio Matias Ezequiel" userId="S::matadagio@unlam.edu.ar::6da73eac-18c3-41ff-a647-8b08f7bcff3e" providerId="AD" clId="Web-{ECE4BB2B-9A63-2968-CF43-CC8F8D99914C}" dt="2024-09-20T01:05:44.717" v="514"/>
          <ac:spMkLst>
            <pc:docMk/>
            <pc:sldMk cId="2550699993" sldId="280"/>
            <ac:spMk id="4" creationId="{662E3E4A-AC1F-20F0-0595-893683236B45}"/>
          </ac:spMkLst>
        </pc:spChg>
        <pc:spChg chg="mod">
          <ac:chgData name="Adagio Matias Ezequiel" userId="S::matadagio@unlam.edu.ar::6da73eac-18c3-41ff-a647-8b08f7bcff3e" providerId="AD" clId="Web-{ECE4BB2B-9A63-2968-CF43-CC8F8D99914C}" dt="2024-09-20T01:03:37.791" v="509" actId="1076"/>
          <ac:spMkLst>
            <pc:docMk/>
            <pc:sldMk cId="2550699993" sldId="280"/>
            <ac:spMk id="5" creationId="{17E90D26-62CD-3BE9-2A4A-67A4AA5B36FA}"/>
          </ac:spMkLst>
        </pc:spChg>
        <pc:spChg chg="mod">
          <ac:chgData name="Adagio Matias Ezequiel" userId="S::matadagio@unlam.edu.ar::6da73eac-18c3-41ff-a647-8b08f7bcff3e" providerId="AD" clId="Web-{ECE4BB2B-9A63-2968-CF43-CC8F8D99914C}" dt="2024-09-20T01:03:45.666" v="510" actId="14100"/>
          <ac:spMkLst>
            <pc:docMk/>
            <pc:sldMk cId="2550699993" sldId="280"/>
            <ac:spMk id="11" creationId="{C867E444-25D0-4A30-852A-0FBFC9A14284}"/>
          </ac:spMkLst>
        </pc:spChg>
      </pc:sldChg>
      <pc:sldChg chg="del">
        <pc:chgData name="Adagio Matias Ezequiel" userId="S::matadagio@unlam.edu.ar::6da73eac-18c3-41ff-a647-8b08f7bcff3e" providerId="AD" clId="Web-{ECE4BB2B-9A63-2968-CF43-CC8F8D99914C}" dt="2024-09-20T01:30:39.614" v="1103"/>
        <pc:sldMkLst>
          <pc:docMk/>
          <pc:sldMk cId="529548812" sldId="287"/>
        </pc:sldMkLst>
      </pc:sldChg>
      <pc:sldChg chg="del">
        <pc:chgData name="Adagio Matias Ezequiel" userId="S::matadagio@unlam.edu.ar::6da73eac-18c3-41ff-a647-8b08f7bcff3e" providerId="AD" clId="Web-{ECE4BB2B-9A63-2968-CF43-CC8F8D99914C}" dt="2024-09-20T01:30:40.255" v="1104"/>
        <pc:sldMkLst>
          <pc:docMk/>
          <pc:sldMk cId="845890276" sldId="289"/>
        </pc:sldMkLst>
      </pc:sldChg>
      <pc:sldChg chg="del">
        <pc:chgData name="Adagio Matias Ezequiel" userId="S::matadagio@unlam.edu.ar::6da73eac-18c3-41ff-a647-8b08f7bcff3e" providerId="AD" clId="Web-{ECE4BB2B-9A63-2968-CF43-CC8F8D99914C}" dt="2024-09-20T01:30:40.771" v="1105"/>
        <pc:sldMkLst>
          <pc:docMk/>
          <pc:sldMk cId="4266933927" sldId="290"/>
        </pc:sldMkLst>
      </pc:sldChg>
      <pc:sldChg chg="del">
        <pc:chgData name="Adagio Matias Ezequiel" userId="S::matadagio@unlam.edu.ar::6da73eac-18c3-41ff-a647-8b08f7bcff3e" providerId="AD" clId="Web-{ECE4BB2B-9A63-2968-CF43-CC8F8D99914C}" dt="2024-09-20T01:30:41.599" v="1106"/>
        <pc:sldMkLst>
          <pc:docMk/>
          <pc:sldMk cId="1847858058" sldId="291"/>
        </pc:sldMkLst>
      </pc:sldChg>
      <pc:sldChg chg="del">
        <pc:chgData name="Adagio Matias Ezequiel" userId="S::matadagio@unlam.edu.ar::6da73eac-18c3-41ff-a647-8b08f7bcff3e" providerId="AD" clId="Web-{ECE4BB2B-9A63-2968-CF43-CC8F8D99914C}" dt="2024-09-20T01:30:42.286" v="1107"/>
        <pc:sldMkLst>
          <pc:docMk/>
          <pc:sldMk cId="2292730584" sldId="292"/>
        </pc:sldMkLst>
      </pc:sldChg>
      <pc:sldChg chg="del">
        <pc:chgData name="Adagio Matias Ezequiel" userId="S::matadagio@unlam.edu.ar::6da73eac-18c3-41ff-a647-8b08f7bcff3e" providerId="AD" clId="Web-{ECE4BB2B-9A63-2968-CF43-CC8F8D99914C}" dt="2024-09-20T01:30:43.240" v="1108"/>
        <pc:sldMkLst>
          <pc:docMk/>
          <pc:sldMk cId="2115061143" sldId="293"/>
        </pc:sldMkLst>
      </pc:sldChg>
      <pc:sldChg chg="modTransition">
        <pc:chgData name="Adagio Matias Ezequiel" userId="S::matadagio@unlam.edu.ar::6da73eac-18c3-41ff-a647-8b08f7bcff3e" providerId="AD" clId="Web-{ECE4BB2B-9A63-2968-CF43-CC8F8D99914C}" dt="2024-09-20T02:02:17.325" v="1230"/>
        <pc:sldMkLst>
          <pc:docMk/>
          <pc:sldMk cId="344269901" sldId="295"/>
        </pc:sldMkLst>
      </pc:sldChg>
      <pc:sldChg chg="modTransition">
        <pc:chgData name="Adagio Matias Ezequiel" userId="S::matadagio@unlam.edu.ar::6da73eac-18c3-41ff-a647-8b08f7bcff3e" providerId="AD" clId="Web-{ECE4BB2B-9A63-2968-CF43-CC8F8D99914C}" dt="2024-09-20T02:02:17.309" v="1215"/>
        <pc:sldMkLst>
          <pc:docMk/>
          <pc:sldMk cId="547870740" sldId="296"/>
        </pc:sldMkLst>
      </pc:sldChg>
      <pc:sldChg chg="modTransition">
        <pc:chgData name="Adagio Matias Ezequiel" userId="S::matadagio@unlam.edu.ar::6da73eac-18c3-41ff-a647-8b08f7bcff3e" providerId="AD" clId="Web-{ECE4BB2B-9A63-2968-CF43-CC8F8D99914C}" dt="2024-09-20T02:02:17.309" v="1216"/>
        <pc:sldMkLst>
          <pc:docMk/>
          <pc:sldMk cId="844842303" sldId="297"/>
        </pc:sldMkLst>
      </pc:sldChg>
      <pc:sldChg chg="modTransition">
        <pc:chgData name="Adagio Matias Ezequiel" userId="S::matadagio@unlam.edu.ar::6da73eac-18c3-41ff-a647-8b08f7bcff3e" providerId="AD" clId="Web-{ECE4BB2B-9A63-2968-CF43-CC8F8D99914C}" dt="2024-09-20T02:02:17.309" v="1217"/>
        <pc:sldMkLst>
          <pc:docMk/>
          <pc:sldMk cId="2134409459" sldId="298"/>
        </pc:sldMkLst>
      </pc:sldChg>
      <pc:sldChg chg="modTransition">
        <pc:chgData name="Adagio Matias Ezequiel" userId="S::matadagio@unlam.edu.ar::6da73eac-18c3-41ff-a647-8b08f7bcff3e" providerId="AD" clId="Web-{ECE4BB2B-9A63-2968-CF43-CC8F8D99914C}" dt="2024-09-20T02:02:17.325" v="1229"/>
        <pc:sldMkLst>
          <pc:docMk/>
          <pc:sldMk cId="3471185762" sldId="299"/>
        </pc:sldMkLst>
      </pc:sldChg>
      <pc:sldChg chg="modTransition">
        <pc:chgData name="Adagio Matias Ezequiel" userId="S::matadagio@unlam.edu.ar::6da73eac-18c3-41ff-a647-8b08f7bcff3e" providerId="AD" clId="Web-{ECE4BB2B-9A63-2968-CF43-CC8F8D99914C}" dt="2024-09-20T02:01:47.449" v="1201"/>
        <pc:sldMkLst>
          <pc:docMk/>
          <pc:sldMk cId="723115735" sldId="300"/>
        </pc:sldMkLst>
      </pc:sldChg>
      <pc:sldChg chg="addSp modSp modTransition">
        <pc:chgData name="Adagio Matias Ezequiel" userId="S::matadagio@unlam.edu.ar::6da73eac-18c3-41ff-a647-8b08f7bcff3e" providerId="AD" clId="Web-{ECE4BB2B-9A63-2968-CF43-CC8F8D99914C}" dt="2024-09-20T02:01:21.823" v="1196"/>
        <pc:sldMkLst>
          <pc:docMk/>
          <pc:sldMk cId="1025903510" sldId="301"/>
        </pc:sldMkLst>
        <pc:spChg chg="mod">
          <ac:chgData name="Adagio Matias Ezequiel" userId="S::matadagio@unlam.edu.ar::6da73eac-18c3-41ff-a647-8b08f7bcff3e" providerId="AD" clId="Web-{ECE4BB2B-9A63-2968-CF43-CC8F8D99914C}" dt="2024-09-20T02:00:53.806" v="1195" actId="1076"/>
          <ac:spMkLst>
            <pc:docMk/>
            <pc:sldMk cId="1025903510" sldId="301"/>
            <ac:spMk id="2" creationId="{9256C731-C903-485E-A5FF-76F2B3141A43}"/>
          </ac:spMkLst>
        </pc:spChg>
        <pc:spChg chg="mod">
          <ac:chgData name="Adagio Matias Ezequiel" userId="S::matadagio@unlam.edu.ar::6da73eac-18c3-41ff-a647-8b08f7bcff3e" providerId="AD" clId="Web-{ECE4BB2B-9A63-2968-CF43-CC8F8D99914C}" dt="2024-09-20T01:59:47.913" v="1184" actId="1076"/>
          <ac:spMkLst>
            <pc:docMk/>
            <pc:sldMk cId="1025903510" sldId="301"/>
            <ac:spMk id="84" creationId="{1A3E4B90-E3C9-493C-A1E8-C85473633B35}"/>
          </ac:spMkLst>
        </pc:spChg>
        <pc:grpChg chg="add mod">
          <ac:chgData name="Adagio Matias Ezequiel" userId="S::matadagio@unlam.edu.ar::6da73eac-18c3-41ff-a647-8b08f7bcff3e" providerId="AD" clId="Web-{ECE4BB2B-9A63-2968-CF43-CC8F8D99914C}" dt="2024-09-20T02:00:42.743" v="1193" actId="1076"/>
          <ac:grpSpMkLst>
            <pc:docMk/>
            <pc:sldMk cId="1025903510" sldId="301"/>
            <ac:grpSpMk id="3" creationId="{3A05346C-4EBF-007B-330F-5F96DEA5DBF6}"/>
          </ac:grpSpMkLst>
        </pc:grpChg>
        <pc:grpChg chg="add mod">
          <ac:chgData name="Adagio Matias Ezequiel" userId="S::matadagio@unlam.edu.ar::6da73eac-18c3-41ff-a647-8b08f7bcff3e" providerId="AD" clId="Web-{ECE4BB2B-9A63-2968-CF43-CC8F8D99914C}" dt="2024-09-20T02:00:38.587" v="1192" actId="1076"/>
          <ac:grpSpMkLst>
            <pc:docMk/>
            <pc:sldMk cId="1025903510" sldId="301"/>
            <ac:grpSpMk id="4" creationId="{9D32612B-567D-82D2-8DE2-7FEB13D08AA2}"/>
          </ac:grpSpMkLst>
        </pc:grpChg>
      </pc:sldChg>
      <pc:sldChg chg="modTransition">
        <pc:chgData name="Adagio Matias Ezequiel" userId="S::matadagio@unlam.edu.ar::6da73eac-18c3-41ff-a647-8b08f7bcff3e" providerId="AD" clId="Web-{ECE4BB2B-9A63-2968-CF43-CC8F8D99914C}" dt="2024-09-20T02:01:42.980" v="1200"/>
        <pc:sldMkLst>
          <pc:docMk/>
          <pc:sldMk cId="3370973328" sldId="302"/>
        </pc:sldMkLst>
      </pc:sldChg>
      <pc:sldChg chg="modTransition">
        <pc:chgData name="Adagio Matias Ezequiel" userId="S::matadagio@unlam.edu.ar::6da73eac-18c3-41ff-a647-8b08f7bcff3e" providerId="AD" clId="Web-{ECE4BB2B-9A63-2968-CF43-CC8F8D99914C}" dt="2024-09-20T02:01:38.995" v="1199"/>
        <pc:sldMkLst>
          <pc:docMk/>
          <pc:sldMk cId="358892173" sldId="303"/>
        </pc:sldMkLst>
      </pc:sldChg>
      <pc:sldChg chg="modTransition">
        <pc:chgData name="Adagio Matias Ezequiel" userId="S::matadagio@unlam.edu.ar::6da73eac-18c3-41ff-a647-8b08f7bcff3e" providerId="AD" clId="Web-{ECE4BB2B-9A63-2968-CF43-CC8F8D99914C}" dt="2024-09-20T02:01:36.089" v="1198"/>
        <pc:sldMkLst>
          <pc:docMk/>
          <pc:sldMk cId="550487926" sldId="304"/>
        </pc:sldMkLst>
      </pc:sldChg>
      <pc:sldChg chg="modTransition">
        <pc:chgData name="Adagio Matias Ezequiel" userId="S::matadagio@unlam.edu.ar::6da73eac-18c3-41ff-a647-8b08f7bcff3e" providerId="AD" clId="Web-{ECE4BB2B-9A63-2968-CF43-CC8F8D99914C}" dt="2024-09-20T02:02:17.309" v="1218"/>
        <pc:sldMkLst>
          <pc:docMk/>
          <pc:sldMk cId="920996574" sldId="359"/>
        </pc:sldMkLst>
      </pc:sldChg>
      <pc:sldChg chg="ord modTransition">
        <pc:chgData name="Adagio Matias Ezequiel" userId="S::matadagio@unlam.edu.ar::6da73eac-18c3-41ff-a647-8b08f7bcff3e" providerId="AD" clId="Web-{ECE4BB2B-9A63-2968-CF43-CC8F8D99914C}" dt="2024-09-20T02:02:17.309" v="1214"/>
        <pc:sldMkLst>
          <pc:docMk/>
          <pc:sldMk cId="1012107753" sldId="375"/>
        </pc:sldMkLst>
      </pc:sldChg>
      <pc:sldChg chg="modTransition">
        <pc:chgData name="Adagio Matias Ezequiel" userId="S::matadagio@unlam.edu.ar::6da73eac-18c3-41ff-a647-8b08f7bcff3e" providerId="AD" clId="Web-{ECE4BB2B-9A63-2968-CF43-CC8F8D99914C}" dt="2024-09-20T02:02:17.309" v="1219"/>
        <pc:sldMkLst>
          <pc:docMk/>
          <pc:sldMk cId="1644397061" sldId="376"/>
        </pc:sldMkLst>
      </pc:sldChg>
      <pc:sldChg chg="modTransition">
        <pc:chgData name="Adagio Matias Ezequiel" userId="S::matadagio@unlam.edu.ar::6da73eac-18c3-41ff-a647-8b08f7bcff3e" providerId="AD" clId="Web-{ECE4BB2B-9A63-2968-CF43-CC8F8D99914C}" dt="2024-09-20T02:02:17.309" v="1220"/>
        <pc:sldMkLst>
          <pc:docMk/>
          <pc:sldMk cId="4288606508" sldId="377"/>
        </pc:sldMkLst>
      </pc:sldChg>
      <pc:sldChg chg="modTransition">
        <pc:chgData name="Adagio Matias Ezequiel" userId="S::matadagio@unlam.edu.ar::6da73eac-18c3-41ff-a647-8b08f7bcff3e" providerId="AD" clId="Web-{ECE4BB2B-9A63-2968-CF43-CC8F8D99914C}" dt="2024-09-20T02:02:17.309" v="1221"/>
        <pc:sldMkLst>
          <pc:docMk/>
          <pc:sldMk cId="3930962910" sldId="378"/>
        </pc:sldMkLst>
      </pc:sldChg>
      <pc:sldChg chg="modTransition">
        <pc:chgData name="Adagio Matias Ezequiel" userId="S::matadagio@unlam.edu.ar::6da73eac-18c3-41ff-a647-8b08f7bcff3e" providerId="AD" clId="Web-{ECE4BB2B-9A63-2968-CF43-CC8F8D99914C}" dt="2024-09-20T02:02:17.325" v="1227"/>
        <pc:sldMkLst>
          <pc:docMk/>
          <pc:sldMk cId="1460049212" sldId="379"/>
        </pc:sldMkLst>
      </pc:sldChg>
      <pc:sldChg chg="del">
        <pc:chgData name="Adagio Matias Ezequiel" userId="S::matadagio@unlam.edu.ar::6da73eac-18c3-41ff-a647-8b08f7bcff3e" providerId="AD" clId="Web-{ECE4BB2B-9A63-2968-CF43-CC8F8D99914C}" dt="2024-09-20T01:31:42.366" v="1111"/>
        <pc:sldMkLst>
          <pc:docMk/>
          <pc:sldMk cId="1736226637" sldId="393"/>
        </pc:sldMkLst>
      </pc:sldChg>
      <pc:sldChg chg="del ord">
        <pc:chgData name="Adagio Matias Ezequiel" userId="S::matadagio@unlam.edu.ar::6da73eac-18c3-41ff-a647-8b08f7bcff3e" providerId="AD" clId="Web-{ECE4BB2B-9A63-2968-CF43-CC8F8D99914C}" dt="2024-09-20T01:55:35.326" v="1149"/>
        <pc:sldMkLst>
          <pc:docMk/>
          <pc:sldMk cId="3998951745" sldId="394"/>
        </pc:sldMkLst>
      </pc:sldChg>
      <pc:sldChg chg="del ord">
        <pc:chgData name="Adagio Matias Ezequiel" userId="S::matadagio@unlam.edu.ar::6da73eac-18c3-41ff-a647-8b08f7bcff3e" providerId="AD" clId="Web-{ECE4BB2B-9A63-2968-CF43-CC8F8D99914C}" dt="2024-09-20T01:58:03.660" v="1175"/>
        <pc:sldMkLst>
          <pc:docMk/>
          <pc:sldMk cId="1235100701" sldId="396"/>
        </pc:sldMkLst>
      </pc:sldChg>
      <pc:sldChg chg="del">
        <pc:chgData name="Adagio Matias Ezequiel" userId="S::matadagio@unlam.edu.ar::6da73eac-18c3-41ff-a647-8b08f7bcff3e" providerId="AD" clId="Web-{ECE4BB2B-9A63-2968-CF43-CC8F8D99914C}" dt="2024-09-20T01:10:16.133" v="585"/>
        <pc:sldMkLst>
          <pc:docMk/>
          <pc:sldMk cId="434451578" sldId="397"/>
        </pc:sldMkLst>
      </pc:sldChg>
      <pc:sldChg chg="del">
        <pc:chgData name="Adagio Matias Ezequiel" userId="S::matadagio@unlam.edu.ar::6da73eac-18c3-41ff-a647-8b08f7bcff3e" providerId="AD" clId="Web-{ECE4BB2B-9A63-2968-CF43-CC8F8D99914C}" dt="2024-09-20T01:30:37.911" v="1102"/>
        <pc:sldMkLst>
          <pc:docMk/>
          <pc:sldMk cId="883186962" sldId="398"/>
        </pc:sldMkLst>
      </pc:sldChg>
      <pc:sldChg chg="modTransition">
        <pc:chgData name="Adagio Matias Ezequiel" userId="S::matadagio@unlam.edu.ar::6da73eac-18c3-41ff-a647-8b08f7bcff3e" providerId="AD" clId="Web-{ECE4BB2B-9A63-2968-CF43-CC8F8D99914C}" dt="2024-09-20T02:02:17.325" v="1228"/>
        <pc:sldMkLst>
          <pc:docMk/>
          <pc:sldMk cId="2541319130" sldId="400"/>
        </pc:sldMkLst>
      </pc:sldChg>
      <pc:sldChg chg="modTransition">
        <pc:chgData name="Adagio Matias Ezequiel" userId="S::matadagio@unlam.edu.ar::6da73eac-18c3-41ff-a647-8b08f7bcff3e" providerId="AD" clId="Web-{ECE4BB2B-9A63-2968-CF43-CC8F8D99914C}" dt="2024-09-20T02:01:27.995" v="1197"/>
        <pc:sldMkLst>
          <pc:docMk/>
          <pc:sldMk cId="1857324588" sldId="401"/>
        </pc:sldMkLst>
      </pc:sldChg>
      <pc:sldChg chg="ord modTransition">
        <pc:chgData name="Adagio Matias Ezequiel" userId="S::matadagio@unlam.edu.ar::6da73eac-18c3-41ff-a647-8b08f7bcff3e" providerId="AD" clId="Web-{ECE4BB2B-9A63-2968-CF43-CC8F8D99914C}" dt="2024-09-20T02:02:17.309" v="1212"/>
        <pc:sldMkLst>
          <pc:docMk/>
          <pc:sldMk cId="204146715" sldId="407"/>
        </pc:sldMkLst>
      </pc:sldChg>
      <pc:sldChg chg="del">
        <pc:chgData name="Adagio Matias Ezequiel" userId="S::matadagio@unlam.edu.ar::6da73eac-18c3-41ff-a647-8b08f7bcff3e" providerId="AD" clId="Web-{ECE4BB2B-9A63-2968-CF43-CC8F8D99914C}" dt="2024-09-20T01:09:58.976" v="582"/>
        <pc:sldMkLst>
          <pc:docMk/>
          <pc:sldMk cId="1556567948" sldId="412"/>
        </pc:sldMkLst>
      </pc:sldChg>
      <pc:sldChg chg="del">
        <pc:chgData name="Adagio Matias Ezequiel" userId="S::matadagio@unlam.edu.ar::6da73eac-18c3-41ff-a647-8b08f7bcff3e" providerId="AD" clId="Web-{ECE4BB2B-9A63-2968-CF43-CC8F8D99914C}" dt="2024-09-20T01:10:01.085" v="583"/>
        <pc:sldMkLst>
          <pc:docMk/>
          <pc:sldMk cId="89945204" sldId="413"/>
        </pc:sldMkLst>
      </pc:sldChg>
      <pc:sldChg chg="del">
        <pc:chgData name="Adagio Matias Ezequiel" userId="S::matadagio@unlam.edu.ar::6da73eac-18c3-41ff-a647-8b08f7bcff3e" providerId="AD" clId="Web-{ECE4BB2B-9A63-2968-CF43-CC8F8D99914C}" dt="2024-09-20T01:10:03.148" v="584"/>
        <pc:sldMkLst>
          <pc:docMk/>
          <pc:sldMk cId="232904987" sldId="414"/>
        </pc:sldMkLst>
      </pc:sldChg>
      <pc:sldChg chg="delSp modSp ord modTransition">
        <pc:chgData name="Adagio Matias Ezequiel" userId="S::matadagio@unlam.edu.ar::6da73eac-18c3-41ff-a647-8b08f7bcff3e" providerId="AD" clId="Web-{ECE4BB2B-9A63-2968-CF43-CC8F8D99914C}" dt="2024-09-20T02:02:17.325" v="1231"/>
        <pc:sldMkLst>
          <pc:docMk/>
          <pc:sldMk cId="2842548139" sldId="415"/>
        </pc:sldMkLst>
        <pc:spChg chg="del mod">
          <ac:chgData name="Adagio Matias Ezequiel" userId="S::matadagio@unlam.edu.ar::6da73eac-18c3-41ff-a647-8b08f7bcff3e" providerId="AD" clId="Web-{ECE4BB2B-9A63-2968-CF43-CC8F8D99914C}" dt="2024-09-20T01:58:25.442" v="1179"/>
          <ac:spMkLst>
            <pc:docMk/>
            <pc:sldMk cId="2842548139" sldId="415"/>
            <ac:spMk id="4" creationId="{00000000-0000-0000-0000-000000000000}"/>
          </ac:spMkLst>
        </pc:spChg>
        <pc:spChg chg="mod">
          <ac:chgData name="Adagio Matias Ezequiel" userId="S::matadagio@unlam.edu.ar::6da73eac-18c3-41ff-a647-8b08f7bcff3e" providerId="AD" clId="Web-{ECE4BB2B-9A63-2968-CF43-CC8F8D99914C}" dt="2024-09-20T01:58:53.208" v="1183" actId="1076"/>
          <ac:spMkLst>
            <pc:docMk/>
            <pc:sldMk cId="2842548139" sldId="415"/>
            <ac:spMk id="6" creationId="{00000000-0000-0000-0000-000000000000}"/>
          </ac:spMkLst>
        </pc:spChg>
        <pc:spChg chg="del mod">
          <ac:chgData name="Adagio Matias Ezequiel" userId="S::matadagio@unlam.edu.ar::6da73eac-18c3-41ff-a647-8b08f7bcff3e" providerId="AD" clId="Web-{ECE4BB2B-9A63-2968-CF43-CC8F8D99914C}" dt="2024-09-20T01:58:27.801" v="1180"/>
          <ac:spMkLst>
            <pc:docMk/>
            <pc:sldMk cId="2842548139" sldId="415"/>
            <ac:spMk id="7" creationId="{00000000-0000-0000-0000-000000000000}"/>
          </ac:spMkLst>
        </pc:spChg>
      </pc:sldChg>
      <pc:sldChg chg="modTransition">
        <pc:chgData name="Adagio Matias Ezequiel" userId="S::matadagio@unlam.edu.ar::6da73eac-18c3-41ff-a647-8b08f7bcff3e" providerId="AD" clId="Web-{ECE4BB2B-9A63-2968-CF43-CC8F8D99914C}" dt="2024-09-20T02:02:17.309" v="1222"/>
        <pc:sldMkLst>
          <pc:docMk/>
          <pc:sldMk cId="691927809" sldId="417"/>
        </pc:sldMkLst>
      </pc:sldChg>
      <pc:sldChg chg="modTransition">
        <pc:chgData name="Adagio Matias Ezequiel" userId="S::matadagio@unlam.edu.ar::6da73eac-18c3-41ff-a647-8b08f7bcff3e" providerId="AD" clId="Web-{ECE4BB2B-9A63-2968-CF43-CC8F8D99914C}" dt="2024-09-20T02:02:17.309" v="1223"/>
        <pc:sldMkLst>
          <pc:docMk/>
          <pc:sldMk cId="3170382721" sldId="418"/>
        </pc:sldMkLst>
      </pc:sldChg>
      <pc:sldChg chg="modTransition">
        <pc:chgData name="Adagio Matias Ezequiel" userId="S::matadagio@unlam.edu.ar::6da73eac-18c3-41ff-a647-8b08f7bcff3e" providerId="AD" clId="Web-{ECE4BB2B-9A63-2968-CF43-CC8F8D99914C}" dt="2024-09-20T02:02:17.309" v="1224"/>
        <pc:sldMkLst>
          <pc:docMk/>
          <pc:sldMk cId="1178407676" sldId="419"/>
        </pc:sldMkLst>
      </pc:sldChg>
      <pc:sldChg chg="modTransition">
        <pc:chgData name="Adagio Matias Ezequiel" userId="S::matadagio@unlam.edu.ar::6da73eac-18c3-41ff-a647-8b08f7bcff3e" providerId="AD" clId="Web-{ECE4BB2B-9A63-2968-CF43-CC8F8D99914C}" dt="2024-09-20T02:02:17.309" v="1225"/>
        <pc:sldMkLst>
          <pc:docMk/>
          <pc:sldMk cId="1943641963" sldId="420"/>
        </pc:sldMkLst>
      </pc:sldChg>
      <pc:sldChg chg="modTransition">
        <pc:chgData name="Adagio Matias Ezequiel" userId="S::matadagio@unlam.edu.ar::6da73eac-18c3-41ff-a647-8b08f7bcff3e" providerId="AD" clId="Web-{ECE4BB2B-9A63-2968-CF43-CC8F8D99914C}" dt="2024-09-20T02:02:17.325" v="1226"/>
        <pc:sldMkLst>
          <pc:docMk/>
          <pc:sldMk cId="642909943" sldId="421"/>
        </pc:sldMkLst>
      </pc:sldChg>
      <pc:sldChg chg="addSp modSp mod ord modTransition setBg">
        <pc:chgData name="Adagio Matias Ezequiel" userId="S::matadagio@unlam.edu.ar::6da73eac-18c3-41ff-a647-8b08f7bcff3e" providerId="AD" clId="Web-{ECE4BB2B-9A63-2968-CF43-CC8F8D99914C}" dt="2024-09-20T02:13:37.910" v="1316"/>
        <pc:sldMkLst>
          <pc:docMk/>
          <pc:sldMk cId="589686072" sldId="423"/>
        </pc:sldMkLst>
        <pc:spChg chg="mod">
          <ac:chgData name="Adagio Matias Ezequiel" userId="S::matadagio@unlam.edu.ar::6da73eac-18c3-41ff-a647-8b08f7bcff3e" providerId="AD" clId="Web-{ECE4BB2B-9A63-2968-CF43-CC8F8D99914C}" dt="2024-09-20T02:13:37.910" v="1316"/>
          <ac:spMkLst>
            <pc:docMk/>
            <pc:sldMk cId="589686072" sldId="423"/>
            <ac:spMk id="2" creationId="{E776AA3D-C789-4551-13F4-54621785CC3D}"/>
          </ac:spMkLst>
        </pc:spChg>
        <pc:spChg chg="add">
          <ac:chgData name="Adagio Matias Ezequiel" userId="S::matadagio@unlam.edu.ar::6da73eac-18c3-41ff-a647-8b08f7bcff3e" providerId="AD" clId="Web-{ECE4BB2B-9A63-2968-CF43-CC8F8D99914C}" dt="2024-09-20T02:13:37.910" v="1316"/>
          <ac:spMkLst>
            <pc:docMk/>
            <pc:sldMk cId="589686072" sldId="423"/>
            <ac:spMk id="7" creationId="{84167985-D6E9-40FF-97C0-4B6D373E85C9}"/>
          </ac:spMkLst>
        </pc:spChg>
        <pc:spChg chg="add">
          <ac:chgData name="Adagio Matias Ezequiel" userId="S::matadagio@unlam.edu.ar::6da73eac-18c3-41ff-a647-8b08f7bcff3e" providerId="AD" clId="Web-{ECE4BB2B-9A63-2968-CF43-CC8F8D99914C}" dt="2024-09-20T02:13:37.910" v="1316"/>
          <ac:spMkLst>
            <pc:docMk/>
            <pc:sldMk cId="589686072" sldId="423"/>
            <ac:spMk id="9" creationId="{68801362-349C-44BE-BEF6-8E926E1D38BC}"/>
          </ac:spMkLst>
        </pc:spChg>
      </pc:sldChg>
      <pc:sldChg chg="addSp delSp modSp new mod modTransition setBg">
        <pc:chgData name="Adagio Matias Ezequiel" userId="S::matadagio@unlam.edu.ar::6da73eac-18c3-41ff-a647-8b08f7bcff3e" providerId="AD" clId="Web-{ECE4BB2B-9A63-2968-CF43-CC8F8D99914C}" dt="2024-09-20T02:14:11.474" v="1320" actId="20577"/>
        <pc:sldMkLst>
          <pc:docMk/>
          <pc:sldMk cId="1806328413" sldId="424"/>
        </pc:sldMkLst>
        <pc:spChg chg="mod">
          <ac:chgData name="Adagio Matias Ezequiel" userId="S::matadagio@unlam.edu.ar::6da73eac-18c3-41ff-a647-8b08f7bcff3e" providerId="AD" clId="Web-{ECE4BB2B-9A63-2968-CF43-CC8F8D99914C}" dt="2024-09-20T02:14:11.474" v="1320" actId="20577"/>
          <ac:spMkLst>
            <pc:docMk/>
            <pc:sldMk cId="1806328413" sldId="424"/>
            <ac:spMk id="2" creationId="{2264B663-A637-AEC2-B972-01B5739810D5}"/>
          </ac:spMkLst>
        </pc:spChg>
        <pc:spChg chg="del">
          <ac:chgData name="Adagio Matias Ezequiel" userId="S::matadagio@unlam.edu.ar::6da73eac-18c3-41ff-a647-8b08f7bcff3e" providerId="AD" clId="Web-{ECE4BB2B-9A63-2968-CF43-CC8F8D99914C}" dt="2024-09-20T00:59:50.437" v="468"/>
          <ac:spMkLst>
            <pc:docMk/>
            <pc:sldMk cId="1806328413" sldId="424"/>
            <ac:spMk id="3" creationId="{520D3FA1-0483-2100-C35F-0740222E6B8A}"/>
          </ac:spMkLst>
        </pc:spChg>
        <pc:spChg chg="add">
          <ac:chgData name="Adagio Matias Ezequiel" userId="S::matadagio@unlam.edu.ar::6da73eac-18c3-41ff-a647-8b08f7bcff3e" providerId="AD" clId="Web-{ECE4BB2B-9A63-2968-CF43-CC8F8D99914C}" dt="2024-09-20T02:13:45.051" v="1317"/>
          <ac:spMkLst>
            <pc:docMk/>
            <pc:sldMk cId="1806328413" sldId="424"/>
            <ac:spMk id="7" creationId="{6E5BD17F-C95C-40ED-8D04-03295D46FD23}"/>
          </ac:spMkLst>
        </pc:spChg>
        <pc:spChg chg="add">
          <ac:chgData name="Adagio Matias Ezequiel" userId="S::matadagio@unlam.edu.ar::6da73eac-18c3-41ff-a647-8b08f7bcff3e" providerId="AD" clId="Web-{ECE4BB2B-9A63-2968-CF43-CC8F8D99914C}" dt="2024-09-20T02:13:45.051" v="1317"/>
          <ac:spMkLst>
            <pc:docMk/>
            <pc:sldMk cId="1806328413" sldId="424"/>
            <ac:spMk id="9" creationId="{4203DEB5-0B19-4F8E-84E2-00F5861C96F9}"/>
          </ac:spMkLst>
        </pc:spChg>
      </pc:sldChg>
      <pc:sldChg chg="addSp delSp modSp add mod ord replId modTransition setBg">
        <pc:chgData name="Adagio Matias Ezequiel" userId="S::matadagio@unlam.edu.ar::6da73eac-18c3-41ff-a647-8b08f7bcff3e" providerId="AD" clId="Web-{ECE4BB2B-9A63-2968-CF43-CC8F8D99914C}" dt="2024-09-20T02:02:17.309" v="1206"/>
        <pc:sldMkLst>
          <pc:docMk/>
          <pc:sldMk cId="3389143158" sldId="425"/>
        </pc:sldMkLst>
        <pc:spChg chg="add del mod">
          <ac:chgData name="Adagio Matias Ezequiel" userId="S::matadagio@unlam.edu.ar::6da73eac-18c3-41ff-a647-8b08f7bcff3e" providerId="AD" clId="Web-{ECE4BB2B-9A63-2968-CF43-CC8F8D99914C}" dt="2024-09-20T00:04:51.199" v="32"/>
          <ac:spMkLst>
            <pc:docMk/>
            <pc:sldMk cId="3389143158" sldId="425"/>
            <ac:spMk id="3" creationId="{B542FA02-00C2-74CA-6A8E-8879F7E07A54}"/>
          </ac:spMkLst>
        </pc:spChg>
        <pc:spChg chg="add mod">
          <ac:chgData name="Adagio Matias Ezequiel" userId="S::matadagio@unlam.edu.ar::6da73eac-18c3-41ff-a647-8b08f7bcff3e" providerId="AD" clId="Web-{ECE4BB2B-9A63-2968-CF43-CC8F8D99914C}" dt="2024-09-20T01:08:05.316" v="570" actId="20577"/>
          <ac:spMkLst>
            <pc:docMk/>
            <pc:sldMk cId="3389143158" sldId="425"/>
            <ac:spMk id="6" creationId="{0C473C7E-A600-A0FF-71E7-359F6573C3EC}"/>
          </ac:spMkLst>
        </pc:spChg>
        <pc:spChg chg="add del">
          <ac:chgData name="Adagio Matias Ezequiel" userId="S::matadagio@unlam.edu.ar::6da73eac-18c3-41ff-a647-8b08f7bcff3e" providerId="AD" clId="Web-{ECE4BB2B-9A63-2968-CF43-CC8F8D99914C}" dt="2024-09-20T00:08:21.456" v="76"/>
          <ac:spMkLst>
            <pc:docMk/>
            <pc:sldMk cId="3389143158" sldId="425"/>
            <ac:spMk id="8" creationId="{39CDFF21-67C6-4C4C-9A1C-C7726D3D3970}"/>
          </ac:spMkLst>
        </pc:spChg>
        <pc:spChg chg="add del">
          <ac:chgData name="Adagio Matias Ezequiel" userId="S::matadagio@unlam.edu.ar::6da73eac-18c3-41ff-a647-8b08f7bcff3e" providerId="AD" clId="Web-{ECE4BB2B-9A63-2968-CF43-CC8F8D99914C}" dt="2024-09-20T00:08:21.456" v="76"/>
          <ac:spMkLst>
            <pc:docMk/>
            <pc:sldMk cId="3389143158" sldId="425"/>
            <ac:spMk id="11" creationId="{343EE4E4-4F6E-4D0C-8241-7422485C5917}"/>
          </ac:spMkLst>
        </pc:spChg>
        <pc:spChg chg="del">
          <ac:chgData name="Adagio Matias Ezequiel" userId="S::matadagio@unlam.edu.ar::6da73eac-18c3-41ff-a647-8b08f7bcff3e" providerId="AD" clId="Web-{ECE4BB2B-9A63-2968-CF43-CC8F8D99914C}" dt="2024-09-20T00:04:02.213" v="29"/>
          <ac:spMkLst>
            <pc:docMk/>
            <pc:sldMk cId="3389143158" sldId="425"/>
            <ac:spMk id="13" creationId="{00000000-0000-0000-0000-000000000000}"/>
          </ac:spMkLst>
        </pc:spChg>
        <pc:spChg chg="add del">
          <ac:chgData name="Adagio Matias Ezequiel" userId="S::matadagio@unlam.edu.ar::6da73eac-18c3-41ff-a647-8b08f7bcff3e" providerId="AD" clId="Web-{ECE4BB2B-9A63-2968-CF43-CC8F8D99914C}" dt="2024-09-20T00:08:21.456" v="76"/>
          <ac:spMkLst>
            <pc:docMk/>
            <pc:sldMk cId="3389143158" sldId="425"/>
            <ac:spMk id="15" creationId="{E98F8D60-BC6F-4B41-9481-5F49C96A1053}"/>
          </ac:spMkLst>
        </pc:spChg>
        <pc:spChg chg="add del">
          <ac:chgData name="Adagio Matias Ezequiel" userId="S::matadagio@unlam.edu.ar::6da73eac-18c3-41ff-a647-8b08f7bcff3e" providerId="AD" clId="Web-{ECE4BB2B-9A63-2968-CF43-CC8F8D99914C}" dt="2024-09-20T00:09:32.661" v="86"/>
          <ac:spMkLst>
            <pc:docMk/>
            <pc:sldMk cId="3389143158" sldId="425"/>
            <ac:spMk id="20" creationId="{343EE4E4-4F6E-4D0C-8241-7422485C5917}"/>
          </ac:spMkLst>
        </pc:spChg>
        <pc:spChg chg="add del">
          <ac:chgData name="Adagio Matias Ezequiel" userId="S::matadagio@unlam.edu.ar::6da73eac-18c3-41ff-a647-8b08f7bcff3e" providerId="AD" clId="Web-{ECE4BB2B-9A63-2968-CF43-CC8F8D99914C}" dt="2024-09-20T00:09:32.661" v="86"/>
          <ac:spMkLst>
            <pc:docMk/>
            <pc:sldMk cId="3389143158" sldId="425"/>
            <ac:spMk id="22" creationId="{39CDFF21-67C6-4C4C-9A1C-C7726D3D3970}"/>
          </ac:spMkLst>
        </pc:spChg>
        <pc:spChg chg="add del">
          <ac:chgData name="Adagio Matias Ezequiel" userId="S::matadagio@unlam.edu.ar::6da73eac-18c3-41ff-a647-8b08f7bcff3e" providerId="AD" clId="Web-{ECE4BB2B-9A63-2968-CF43-CC8F8D99914C}" dt="2024-09-20T00:09:32.661" v="86"/>
          <ac:spMkLst>
            <pc:docMk/>
            <pc:sldMk cId="3389143158" sldId="425"/>
            <ac:spMk id="24" creationId="{E98F8D60-BC6F-4B41-9481-5F49C96A1053}"/>
          </ac:spMkLst>
        </pc:spChg>
        <pc:spChg chg="add">
          <ac:chgData name="Adagio Matias Ezequiel" userId="S::matadagio@unlam.edu.ar::6da73eac-18c3-41ff-a647-8b08f7bcff3e" providerId="AD" clId="Web-{ECE4BB2B-9A63-2968-CF43-CC8F8D99914C}" dt="2024-09-20T00:09:32.661" v="86"/>
          <ac:spMkLst>
            <pc:docMk/>
            <pc:sldMk cId="3389143158" sldId="425"/>
            <ac:spMk id="29" creationId="{930BC020-BDBF-49EB-9898-BAB5BF559317}"/>
          </ac:spMkLst>
        </pc:spChg>
        <pc:spChg chg="add">
          <ac:chgData name="Adagio Matias Ezequiel" userId="S::matadagio@unlam.edu.ar::6da73eac-18c3-41ff-a647-8b08f7bcff3e" providerId="AD" clId="Web-{ECE4BB2B-9A63-2968-CF43-CC8F8D99914C}" dt="2024-09-20T00:09:32.661" v="86"/>
          <ac:spMkLst>
            <pc:docMk/>
            <pc:sldMk cId="3389143158" sldId="425"/>
            <ac:spMk id="31" creationId="{64950C64-5D81-40F1-9601-8BA0D63BAE74}"/>
          </ac:spMkLst>
        </pc:spChg>
        <pc:picChg chg="add del mod">
          <ac:chgData name="Adagio Matias Ezequiel" userId="S::matadagio@unlam.edu.ar::6da73eac-18c3-41ff-a647-8b08f7bcff3e" providerId="AD" clId="Web-{ECE4BB2B-9A63-2968-CF43-CC8F8D99914C}" dt="2024-09-20T00:04:54.746" v="33"/>
          <ac:picMkLst>
            <pc:docMk/>
            <pc:sldMk cId="3389143158" sldId="425"/>
            <ac:picMk id="4" creationId="{FC50DCB3-CE43-3500-4A7D-49EBE002E385}"/>
          </ac:picMkLst>
        </pc:picChg>
        <pc:picChg chg="add mod">
          <ac:chgData name="Adagio Matias Ezequiel" userId="S::matadagio@unlam.edu.ar::6da73eac-18c3-41ff-a647-8b08f7bcff3e" providerId="AD" clId="Web-{ECE4BB2B-9A63-2968-CF43-CC8F8D99914C}" dt="2024-09-20T00:09:32.661" v="86"/>
          <ac:picMkLst>
            <pc:docMk/>
            <pc:sldMk cId="3389143158" sldId="425"/>
            <ac:picMk id="5" creationId="{576B6913-E68C-A1C6-7D31-3AAFD30EFE04}"/>
          </ac:picMkLst>
        </pc:picChg>
        <pc:picChg chg="del">
          <ac:chgData name="Adagio Matias Ezequiel" userId="S::matadagio@unlam.edu.ar::6da73eac-18c3-41ff-a647-8b08f7bcff3e" providerId="AD" clId="Web-{ECE4BB2B-9A63-2968-CF43-CC8F8D99914C}" dt="2024-09-20T00:02:32.648" v="28"/>
          <ac:picMkLst>
            <pc:docMk/>
            <pc:sldMk cId="3389143158" sldId="425"/>
            <ac:picMk id="1026" creationId="{00000000-0000-0000-0000-000000000000}"/>
          </ac:picMkLst>
        </pc:picChg>
      </pc:sldChg>
      <pc:sldChg chg="addSp delSp modSp add mod ord replId modTransition setBg setClrOvrMap">
        <pc:chgData name="Adagio Matias Ezequiel" userId="S::matadagio@unlam.edu.ar::6da73eac-18c3-41ff-a647-8b08f7bcff3e" providerId="AD" clId="Web-{ECE4BB2B-9A63-2968-CF43-CC8F8D99914C}" dt="2024-09-20T02:13:31.426" v="1315"/>
        <pc:sldMkLst>
          <pc:docMk/>
          <pc:sldMk cId="2655300424" sldId="426"/>
        </pc:sldMkLst>
        <pc:spChg chg="mod">
          <ac:chgData name="Adagio Matias Ezequiel" userId="S::matadagio@unlam.edu.ar::6da73eac-18c3-41ff-a647-8b08f7bcff3e" providerId="AD" clId="Web-{ECE4BB2B-9A63-2968-CF43-CC8F8D99914C}" dt="2024-09-20T02:13:31.426" v="1315"/>
          <ac:spMkLst>
            <pc:docMk/>
            <pc:sldMk cId="2655300424" sldId="426"/>
            <ac:spMk id="2" creationId="{E776AA3D-C789-4551-13F4-54621785CC3D}"/>
          </ac:spMkLst>
        </pc:spChg>
        <pc:spChg chg="add del">
          <ac:chgData name="Adagio Matias Ezequiel" userId="S::matadagio@unlam.edu.ar::6da73eac-18c3-41ff-a647-8b08f7bcff3e" providerId="AD" clId="Web-{ECE4BB2B-9A63-2968-CF43-CC8F8D99914C}" dt="2024-09-20T02:13:23.254" v="1310"/>
          <ac:spMkLst>
            <pc:docMk/>
            <pc:sldMk cId="2655300424" sldId="426"/>
            <ac:spMk id="7" creationId="{165040EF-32B8-46F3-823C-6BA3A49A7706}"/>
          </ac:spMkLst>
        </pc:spChg>
        <pc:spChg chg="add del">
          <ac:chgData name="Adagio Matias Ezequiel" userId="S::matadagio@unlam.edu.ar::6da73eac-18c3-41ff-a647-8b08f7bcff3e" providerId="AD" clId="Web-{ECE4BB2B-9A63-2968-CF43-CC8F8D99914C}" dt="2024-09-20T02:13:20.379" v="1308"/>
          <ac:spMkLst>
            <pc:docMk/>
            <pc:sldMk cId="2655300424" sldId="426"/>
            <ac:spMk id="9" creationId="{EC7FF834-B204-4967-8D47-8BB36EAF0EF5}"/>
          </ac:spMkLst>
        </pc:spChg>
        <pc:spChg chg="add del">
          <ac:chgData name="Adagio Matias Ezequiel" userId="S::matadagio@unlam.edu.ar::6da73eac-18c3-41ff-a647-8b08f7bcff3e" providerId="AD" clId="Web-{ECE4BB2B-9A63-2968-CF43-CC8F8D99914C}" dt="2024-09-20T02:13:25.863" v="1312"/>
          <ac:spMkLst>
            <pc:docMk/>
            <pc:sldMk cId="2655300424" sldId="426"/>
            <ac:spMk id="10" creationId="{6E5BD17F-C95C-40ED-8D04-03295D46FD23}"/>
          </ac:spMkLst>
        </pc:spChg>
        <pc:spChg chg="add del">
          <ac:chgData name="Adagio Matias Ezequiel" userId="S::matadagio@unlam.edu.ar::6da73eac-18c3-41ff-a647-8b08f7bcff3e" providerId="AD" clId="Web-{ECE4BB2B-9A63-2968-CF43-CC8F8D99914C}" dt="2024-09-20T02:13:20.379" v="1308"/>
          <ac:spMkLst>
            <pc:docMk/>
            <pc:sldMk cId="2655300424" sldId="426"/>
            <ac:spMk id="11" creationId="{F780A22D-61EA-43E3-BD94-3E39CF902160}"/>
          </ac:spMkLst>
        </pc:spChg>
        <pc:spChg chg="add del">
          <ac:chgData name="Adagio Matias Ezequiel" userId="S::matadagio@unlam.edu.ar::6da73eac-18c3-41ff-a647-8b08f7bcff3e" providerId="AD" clId="Web-{ECE4BB2B-9A63-2968-CF43-CC8F8D99914C}" dt="2024-09-20T02:13:25.863" v="1312"/>
          <ac:spMkLst>
            <pc:docMk/>
            <pc:sldMk cId="2655300424" sldId="426"/>
            <ac:spMk id="12" creationId="{4203DEB5-0B19-4F8E-84E2-00F5861C96F9}"/>
          </ac:spMkLst>
        </pc:spChg>
        <pc:spChg chg="add del">
          <ac:chgData name="Adagio Matias Ezequiel" userId="S::matadagio@unlam.edu.ar::6da73eac-18c3-41ff-a647-8b08f7bcff3e" providerId="AD" clId="Web-{ECE4BB2B-9A63-2968-CF43-CC8F8D99914C}" dt="2024-09-20T02:13:31.426" v="1314"/>
          <ac:spMkLst>
            <pc:docMk/>
            <pc:sldMk cId="2655300424" sldId="426"/>
            <ac:spMk id="14" creationId="{165040EF-32B8-46F3-823C-6BA3A49A7706}"/>
          </ac:spMkLst>
        </pc:spChg>
        <pc:spChg chg="add">
          <ac:chgData name="Adagio Matias Ezequiel" userId="S::matadagio@unlam.edu.ar::6da73eac-18c3-41ff-a647-8b08f7bcff3e" providerId="AD" clId="Web-{ECE4BB2B-9A63-2968-CF43-CC8F8D99914C}" dt="2024-09-20T02:13:31.426" v="1315"/>
          <ac:spMkLst>
            <pc:docMk/>
            <pc:sldMk cId="2655300424" sldId="426"/>
            <ac:spMk id="16" creationId="{6E5BD17F-C95C-40ED-8D04-03295D46FD23}"/>
          </ac:spMkLst>
        </pc:spChg>
        <pc:spChg chg="add">
          <ac:chgData name="Adagio Matias Ezequiel" userId="S::matadagio@unlam.edu.ar::6da73eac-18c3-41ff-a647-8b08f7bcff3e" providerId="AD" clId="Web-{ECE4BB2B-9A63-2968-CF43-CC8F8D99914C}" dt="2024-09-20T02:13:31.426" v="1315"/>
          <ac:spMkLst>
            <pc:docMk/>
            <pc:sldMk cId="2655300424" sldId="426"/>
            <ac:spMk id="17" creationId="{4203DEB5-0B19-4F8E-84E2-00F5861C96F9}"/>
          </ac:spMkLst>
        </pc:spChg>
        <pc:picChg chg="add del">
          <ac:chgData name="Adagio Matias Ezequiel" userId="S::matadagio@unlam.edu.ar::6da73eac-18c3-41ff-a647-8b08f7bcff3e" providerId="AD" clId="Web-{ECE4BB2B-9A63-2968-CF43-CC8F8D99914C}" dt="2024-09-20T02:13:20.379" v="1308"/>
          <ac:picMkLst>
            <pc:docMk/>
            <pc:sldMk cId="2655300424" sldId="426"/>
            <ac:picMk id="6" creationId="{E256C91F-B281-C974-AA67-1AA791312B4B}"/>
          </ac:picMkLst>
        </pc:picChg>
      </pc:sldChg>
      <pc:sldChg chg="new del">
        <pc:chgData name="Adagio Matias Ezequiel" userId="S::matadagio@unlam.edu.ar::6da73eac-18c3-41ff-a647-8b08f7bcff3e" providerId="AD" clId="Web-{ECE4BB2B-9A63-2968-CF43-CC8F8D99914C}" dt="2024-09-20T00:24:55.069" v="164"/>
        <pc:sldMkLst>
          <pc:docMk/>
          <pc:sldMk cId="1596040568" sldId="427"/>
        </pc:sldMkLst>
      </pc:sldChg>
      <pc:sldChg chg="addSp delSp modSp new mod modTransition setBg">
        <pc:chgData name="Adagio Matias Ezequiel" userId="S::matadagio@unlam.edu.ar::6da73eac-18c3-41ff-a647-8b08f7bcff3e" providerId="AD" clId="Web-{ECE4BB2B-9A63-2968-CF43-CC8F8D99914C}" dt="2024-09-20T02:16:27.323" v="1343" actId="20577"/>
        <pc:sldMkLst>
          <pc:docMk/>
          <pc:sldMk cId="3854814368" sldId="428"/>
        </pc:sldMkLst>
        <pc:spChg chg="mod">
          <ac:chgData name="Adagio Matias Ezequiel" userId="S::matadagio@unlam.edu.ar::6da73eac-18c3-41ff-a647-8b08f7bcff3e" providerId="AD" clId="Web-{ECE4BB2B-9A63-2968-CF43-CC8F8D99914C}" dt="2024-09-20T00:39:15.176" v="335"/>
          <ac:spMkLst>
            <pc:docMk/>
            <pc:sldMk cId="3854814368" sldId="428"/>
            <ac:spMk id="2" creationId="{B8E285BF-624B-9C4C-E557-F537601E15EB}"/>
          </ac:spMkLst>
        </pc:spChg>
        <pc:spChg chg="add mod ord">
          <ac:chgData name="Adagio Matias Ezequiel" userId="S::matadagio@unlam.edu.ar::6da73eac-18c3-41ff-a647-8b08f7bcff3e" providerId="AD" clId="Web-{ECE4BB2B-9A63-2968-CF43-CC8F8D99914C}" dt="2024-09-20T02:16:27.323" v="1343" actId="20577"/>
          <ac:spMkLst>
            <pc:docMk/>
            <pc:sldMk cId="3854814368" sldId="428"/>
            <ac:spMk id="4" creationId="{D4A99F56-FF1B-096F-F299-BB521A66E464}"/>
          </ac:spMkLst>
        </pc:spChg>
        <pc:spChg chg="add del">
          <ac:chgData name="Adagio Matias Ezequiel" userId="S::matadagio@unlam.edu.ar::6da73eac-18c3-41ff-a647-8b08f7bcff3e" providerId="AD" clId="Web-{ECE4BB2B-9A63-2968-CF43-CC8F8D99914C}" dt="2024-09-20T00:36:18.452" v="286"/>
          <ac:spMkLst>
            <pc:docMk/>
            <pc:sldMk cId="3854814368" sldId="428"/>
            <ac:spMk id="8" creationId="{419501C6-F015-4273-AF88-E0F6C853899F}"/>
          </ac:spMkLst>
        </pc:spChg>
        <pc:spChg chg="add del">
          <ac:chgData name="Adagio Matias Ezequiel" userId="S::matadagio@unlam.edu.ar::6da73eac-18c3-41ff-a647-8b08f7bcff3e" providerId="AD" clId="Web-{ECE4BB2B-9A63-2968-CF43-CC8F8D99914C}" dt="2024-09-20T00:36:18.452" v="286"/>
          <ac:spMkLst>
            <pc:docMk/>
            <pc:sldMk cId="3854814368" sldId="428"/>
            <ac:spMk id="10" creationId="{CA677DB7-5829-45BD-9754-5EC484CC4253}"/>
          </ac:spMkLst>
        </pc:spChg>
        <pc:spChg chg="add del">
          <ac:chgData name="Adagio Matias Ezequiel" userId="S::matadagio@unlam.edu.ar::6da73eac-18c3-41ff-a647-8b08f7bcff3e" providerId="AD" clId="Web-{ECE4BB2B-9A63-2968-CF43-CC8F8D99914C}" dt="2024-09-20T00:38:08.815" v="331"/>
          <ac:spMkLst>
            <pc:docMk/>
            <pc:sldMk cId="3854814368" sldId="428"/>
            <ac:spMk id="15" creationId="{1660E788-AFA9-4A1B-9991-6AA74632A15B}"/>
          </ac:spMkLst>
        </pc:spChg>
        <pc:spChg chg="add del">
          <ac:chgData name="Adagio Matias Ezequiel" userId="S::matadagio@unlam.edu.ar::6da73eac-18c3-41ff-a647-8b08f7bcff3e" providerId="AD" clId="Web-{ECE4BB2B-9A63-2968-CF43-CC8F8D99914C}" dt="2024-09-20T00:38:08.815" v="331"/>
          <ac:spMkLst>
            <pc:docMk/>
            <pc:sldMk cId="3854814368" sldId="428"/>
            <ac:spMk id="17" creationId="{867D4867-5BA7-4462-B2F6-A23F4A622AA7}"/>
          </ac:spMkLst>
        </pc:spChg>
        <pc:spChg chg="add del">
          <ac:chgData name="Adagio Matias Ezequiel" userId="S::matadagio@unlam.edu.ar::6da73eac-18c3-41ff-a647-8b08f7bcff3e" providerId="AD" clId="Web-{ECE4BB2B-9A63-2968-CF43-CC8F8D99914C}" dt="2024-09-20T00:38:04.393" v="328"/>
          <ac:spMkLst>
            <pc:docMk/>
            <pc:sldMk cId="3854814368" sldId="428"/>
            <ac:spMk id="19" creationId="{1660E788-AFA9-4A1B-9991-6AA74632A15B}"/>
          </ac:spMkLst>
        </pc:spChg>
        <pc:spChg chg="add del">
          <ac:chgData name="Adagio Matias Ezequiel" userId="S::matadagio@unlam.edu.ar::6da73eac-18c3-41ff-a647-8b08f7bcff3e" providerId="AD" clId="Web-{ECE4BB2B-9A63-2968-CF43-CC8F8D99914C}" dt="2024-09-20T00:38:04.393" v="328"/>
          <ac:spMkLst>
            <pc:docMk/>
            <pc:sldMk cId="3854814368" sldId="428"/>
            <ac:spMk id="20" creationId="{867D4867-5BA7-4462-B2F6-A23F4A622AA7}"/>
          </ac:spMkLst>
        </pc:spChg>
        <pc:spChg chg="add del">
          <ac:chgData name="Adagio Matias Ezequiel" userId="S::matadagio@unlam.edu.ar::6da73eac-18c3-41ff-a647-8b08f7bcff3e" providerId="AD" clId="Web-{ECE4BB2B-9A63-2968-CF43-CC8F8D99914C}" dt="2024-09-20T00:37:42.392" v="322"/>
          <ac:spMkLst>
            <pc:docMk/>
            <pc:sldMk cId="3854814368" sldId="428"/>
            <ac:spMk id="22" creationId="{1660E788-AFA9-4A1B-9991-6AA74632A15B}"/>
          </ac:spMkLst>
        </pc:spChg>
        <pc:spChg chg="add del">
          <ac:chgData name="Adagio Matias Ezequiel" userId="S::matadagio@unlam.edu.ar::6da73eac-18c3-41ff-a647-8b08f7bcff3e" providerId="AD" clId="Web-{ECE4BB2B-9A63-2968-CF43-CC8F8D99914C}" dt="2024-09-20T00:38:08.815" v="330"/>
          <ac:spMkLst>
            <pc:docMk/>
            <pc:sldMk cId="3854814368" sldId="428"/>
            <ac:spMk id="23" creationId="{1660E788-AFA9-4A1B-9991-6AA74632A15B}"/>
          </ac:spMkLst>
        </pc:spChg>
        <pc:spChg chg="add del">
          <ac:chgData name="Adagio Matias Ezequiel" userId="S::matadagio@unlam.edu.ar::6da73eac-18c3-41ff-a647-8b08f7bcff3e" providerId="AD" clId="Web-{ECE4BB2B-9A63-2968-CF43-CC8F8D99914C}" dt="2024-09-20T00:37:42.392" v="322"/>
          <ac:spMkLst>
            <pc:docMk/>
            <pc:sldMk cId="3854814368" sldId="428"/>
            <ac:spMk id="24" creationId="{867D4867-5BA7-4462-B2F6-A23F4A622AA7}"/>
          </ac:spMkLst>
        </pc:spChg>
        <pc:spChg chg="add del">
          <ac:chgData name="Adagio Matias Ezequiel" userId="S::matadagio@unlam.edu.ar::6da73eac-18c3-41ff-a647-8b08f7bcff3e" providerId="AD" clId="Web-{ECE4BB2B-9A63-2968-CF43-CC8F8D99914C}" dt="2024-09-20T00:38:08.815" v="330"/>
          <ac:spMkLst>
            <pc:docMk/>
            <pc:sldMk cId="3854814368" sldId="428"/>
            <ac:spMk id="25" creationId="{867D4867-5BA7-4462-B2F6-A23F4A622AA7}"/>
          </ac:spMkLst>
        </pc:spChg>
        <pc:spChg chg="add del">
          <ac:chgData name="Adagio Matias Ezequiel" userId="S::matadagio@unlam.edu.ar::6da73eac-18c3-41ff-a647-8b08f7bcff3e" providerId="AD" clId="Web-{ECE4BB2B-9A63-2968-CF43-CC8F8D99914C}" dt="2024-09-20T00:37:46.127" v="324"/>
          <ac:spMkLst>
            <pc:docMk/>
            <pc:sldMk cId="3854814368" sldId="428"/>
            <ac:spMk id="26" creationId="{2E9C9585-DA89-4D7E-BCDF-576461A1A2D9}"/>
          </ac:spMkLst>
        </pc:spChg>
        <pc:spChg chg="add del">
          <ac:chgData name="Adagio Matias Ezequiel" userId="S::matadagio@unlam.edu.ar::6da73eac-18c3-41ff-a647-8b08f7bcff3e" providerId="AD" clId="Web-{ECE4BB2B-9A63-2968-CF43-CC8F8D99914C}" dt="2024-09-20T00:37:46.127" v="324"/>
          <ac:spMkLst>
            <pc:docMk/>
            <pc:sldMk cId="3854814368" sldId="428"/>
            <ac:spMk id="27" creationId="{C966A4D4-049A-4389-B407-0E7091A07C8D}"/>
          </ac:spMkLst>
        </pc:spChg>
        <pc:spChg chg="add del">
          <ac:chgData name="Adagio Matias Ezequiel" userId="S::matadagio@unlam.edu.ar::6da73eac-18c3-41ff-a647-8b08f7bcff3e" providerId="AD" clId="Web-{ECE4BB2B-9A63-2968-CF43-CC8F8D99914C}" dt="2024-09-20T00:37:46.127" v="324"/>
          <ac:spMkLst>
            <pc:docMk/>
            <pc:sldMk cId="3854814368" sldId="428"/>
            <ac:spMk id="28" creationId="{B5899359-8523-4D4D-B568-3FDFAF9821C7}"/>
          </ac:spMkLst>
        </pc:spChg>
        <pc:spChg chg="add del">
          <ac:chgData name="Adagio Matias Ezequiel" userId="S::matadagio@unlam.edu.ar::6da73eac-18c3-41ff-a647-8b08f7bcff3e" providerId="AD" clId="Web-{ECE4BB2B-9A63-2968-CF43-CC8F8D99914C}" dt="2024-09-20T00:39:15.176" v="335"/>
          <ac:spMkLst>
            <pc:docMk/>
            <pc:sldMk cId="3854814368" sldId="428"/>
            <ac:spMk id="29" creationId="{C966A4D4-049A-4389-B407-0E7091A07C8D}"/>
          </ac:spMkLst>
        </pc:spChg>
        <pc:spChg chg="add del">
          <ac:chgData name="Adagio Matias Ezequiel" userId="S::matadagio@unlam.edu.ar::6da73eac-18c3-41ff-a647-8b08f7bcff3e" providerId="AD" clId="Web-{ECE4BB2B-9A63-2968-CF43-CC8F8D99914C}" dt="2024-09-20T00:37:51.205" v="326"/>
          <ac:spMkLst>
            <pc:docMk/>
            <pc:sldMk cId="3854814368" sldId="428"/>
            <ac:spMk id="30" creationId="{1660E788-AFA9-4A1B-9991-6AA74632A15B}"/>
          </ac:spMkLst>
        </pc:spChg>
        <pc:spChg chg="add del">
          <ac:chgData name="Adagio Matias Ezequiel" userId="S::matadagio@unlam.edu.ar::6da73eac-18c3-41ff-a647-8b08f7bcff3e" providerId="AD" clId="Web-{ECE4BB2B-9A63-2968-CF43-CC8F8D99914C}" dt="2024-09-20T00:37:51.205" v="326"/>
          <ac:spMkLst>
            <pc:docMk/>
            <pc:sldMk cId="3854814368" sldId="428"/>
            <ac:spMk id="31" creationId="{867D4867-5BA7-4462-B2F6-A23F4A622AA7}"/>
          </ac:spMkLst>
        </pc:spChg>
        <pc:spChg chg="add del">
          <ac:chgData name="Adagio Matias Ezequiel" userId="S::matadagio@unlam.edu.ar::6da73eac-18c3-41ff-a647-8b08f7bcff3e" providerId="AD" clId="Web-{ECE4BB2B-9A63-2968-CF43-CC8F8D99914C}" dt="2024-09-20T00:39:15.176" v="335"/>
          <ac:spMkLst>
            <pc:docMk/>
            <pc:sldMk cId="3854814368" sldId="428"/>
            <ac:spMk id="32" creationId="{B5899359-8523-4D4D-B568-3FDFAF9821C7}"/>
          </ac:spMkLst>
        </pc:spChg>
        <pc:spChg chg="add del">
          <ac:chgData name="Adagio Matias Ezequiel" userId="S::matadagio@unlam.edu.ar::6da73eac-18c3-41ff-a647-8b08f7bcff3e" providerId="AD" clId="Web-{ECE4BB2B-9A63-2968-CF43-CC8F8D99914C}" dt="2024-09-20T00:39:15.176" v="335"/>
          <ac:spMkLst>
            <pc:docMk/>
            <pc:sldMk cId="3854814368" sldId="428"/>
            <ac:spMk id="33" creationId="{2E9C9585-DA89-4D7E-BCDF-576461A1A2D9}"/>
          </ac:spMkLst>
        </pc:spChg>
        <pc:spChg chg="add">
          <ac:chgData name="Adagio Matias Ezequiel" userId="S::matadagio@unlam.edu.ar::6da73eac-18c3-41ff-a647-8b08f7bcff3e" providerId="AD" clId="Web-{ECE4BB2B-9A63-2968-CF43-CC8F8D99914C}" dt="2024-09-20T00:39:15.176" v="335"/>
          <ac:spMkLst>
            <pc:docMk/>
            <pc:sldMk cId="3854814368" sldId="428"/>
            <ac:spMk id="38" creationId="{56533F40-045E-4E3D-9243-864CD4E58669}"/>
          </ac:spMkLst>
        </pc:spChg>
        <pc:spChg chg="add">
          <ac:chgData name="Adagio Matias Ezequiel" userId="S::matadagio@unlam.edu.ar::6da73eac-18c3-41ff-a647-8b08f7bcff3e" providerId="AD" clId="Web-{ECE4BB2B-9A63-2968-CF43-CC8F8D99914C}" dt="2024-09-20T00:39:15.176" v="335"/>
          <ac:spMkLst>
            <pc:docMk/>
            <pc:sldMk cId="3854814368" sldId="428"/>
            <ac:spMk id="40" creationId="{30402EC6-D845-41B3-BEBE-CB34D9BFEA60}"/>
          </ac:spMkLst>
        </pc:spChg>
        <pc:picChg chg="add mod ord">
          <ac:chgData name="Adagio Matias Ezequiel" userId="S::matadagio@unlam.edu.ar::6da73eac-18c3-41ff-a647-8b08f7bcff3e" providerId="AD" clId="Web-{ECE4BB2B-9A63-2968-CF43-CC8F8D99914C}" dt="2024-09-20T00:39:15.176" v="335"/>
          <ac:picMkLst>
            <pc:docMk/>
            <pc:sldMk cId="3854814368" sldId="428"/>
            <ac:picMk id="3" creationId="{68068E74-AF18-C8A9-9379-161D76A70612}"/>
          </ac:picMkLst>
        </pc:picChg>
      </pc:sldChg>
      <pc:sldChg chg="addSp delSp modSp add replId modTransition">
        <pc:chgData name="Adagio Matias Ezequiel" userId="S::matadagio@unlam.edu.ar::6da73eac-18c3-41ff-a647-8b08f7bcff3e" providerId="AD" clId="Web-{ECE4BB2B-9A63-2968-CF43-CC8F8D99914C}" dt="2024-09-20T02:02:17.309" v="1207"/>
        <pc:sldMkLst>
          <pc:docMk/>
          <pc:sldMk cId="2422081135" sldId="429"/>
        </pc:sldMkLst>
        <pc:spChg chg="mod">
          <ac:chgData name="Adagio Matias Ezequiel" userId="S::matadagio@unlam.edu.ar::6da73eac-18c3-41ff-a647-8b08f7bcff3e" providerId="AD" clId="Web-{ECE4BB2B-9A63-2968-CF43-CC8F8D99914C}" dt="2024-09-20T01:08:49.114" v="577" actId="20577"/>
          <ac:spMkLst>
            <pc:docMk/>
            <pc:sldMk cId="2422081135" sldId="429"/>
            <ac:spMk id="6" creationId="{0C473C7E-A600-A0FF-71E7-359F6573C3EC}"/>
          </ac:spMkLst>
        </pc:spChg>
        <pc:picChg chg="add mod">
          <ac:chgData name="Adagio Matias Ezequiel" userId="S::matadagio@unlam.edu.ar::6da73eac-18c3-41ff-a647-8b08f7bcff3e" providerId="AD" clId="Web-{ECE4BB2B-9A63-2968-CF43-CC8F8D99914C}" dt="2024-09-20T00:45:08.111" v="343" actId="1076"/>
          <ac:picMkLst>
            <pc:docMk/>
            <pc:sldMk cId="2422081135" sldId="429"/>
            <ac:picMk id="2" creationId="{AE72D47A-64DD-3360-3199-FFECD5A9FCBB}"/>
          </ac:picMkLst>
        </pc:picChg>
        <pc:picChg chg="del">
          <ac:chgData name="Adagio Matias Ezequiel" userId="S::matadagio@unlam.edu.ar::6da73eac-18c3-41ff-a647-8b08f7bcff3e" providerId="AD" clId="Web-{ECE4BB2B-9A63-2968-CF43-CC8F8D99914C}" dt="2024-09-20T00:44:48.251" v="339"/>
          <ac:picMkLst>
            <pc:docMk/>
            <pc:sldMk cId="2422081135" sldId="429"/>
            <ac:picMk id="5" creationId="{576B6913-E68C-A1C6-7D31-3AAFD30EFE04}"/>
          </ac:picMkLst>
        </pc:picChg>
      </pc:sldChg>
      <pc:sldChg chg="addSp delSp modSp add replId modTransition">
        <pc:chgData name="Adagio Matias Ezequiel" userId="S::matadagio@unlam.edu.ar::6da73eac-18c3-41ff-a647-8b08f7bcff3e" providerId="AD" clId="Web-{ECE4BB2B-9A63-2968-CF43-CC8F8D99914C}" dt="2024-09-20T02:02:17.309" v="1208"/>
        <pc:sldMkLst>
          <pc:docMk/>
          <pc:sldMk cId="4061250039" sldId="430"/>
        </pc:sldMkLst>
        <pc:spChg chg="mod">
          <ac:chgData name="Adagio Matias Ezequiel" userId="S::matadagio@unlam.edu.ar::6da73eac-18c3-41ff-a647-8b08f7bcff3e" providerId="AD" clId="Web-{ECE4BB2B-9A63-2968-CF43-CC8F8D99914C}" dt="2024-09-20T01:09:03.286" v="580" actId="20577"/>
          <ac:spMkLst>
            <pc:docMk/>
            <pc:sldMk cId="4061250039" sldId="430"/>
            <ac:spMk id="6" creationId="{0C473C7E-A600-A0FF-71E7-359F6573C3EC}"/>
          </ac:spMkLst>
        </pc:spChg>
        <pc:picChg chg="del">
          <ac:chgData name="Adagio Matias Ezequiel" userId="S::matadagio@unlam.edu.ar::6da73eac-18c3-41ff-a647-8b08f7bcff3e" providerId="AD" clId="Web-{ECE4BB2B-9A63-2968-CF43-CC8F8D99914C}" dt="2024-09-20T00:50:57.138" v="364"/>
          <ac:picMkLst>
            <pc:docMk/>
            <pc:sldMk cId="4061250039" sldId="430"/>
            <ac:picMk id="2" creationId="{AE72D47A-64DD-3360-3199-FFECD5A9FCBB}"/>
          </ac:picMkLst>
        </pc:picChg>
        <pc:picChg chg="add mod">
          <ac:chgData name="Adagio Matias Ezequiel" userId="S::matadagio@unlam.edu.ar::6da73eac-18c3-41ff-a647-8b08f7bcff3e" providerId="AD" clId="Web-{ECE4BB2B-9A63-2968-CF43-CC8F8D99914C}" dt="2024-09-20T00:51:12.169" v="370" actId="1076"/>
          <ac:picMkLst>
            <pc:docMk/>
            <pc:sldMk cId="4061250039" sldId="430"/>
            <ac:picMk id="3" creationId="{9DBBC796-1AF4-9DC5-9B1B-03B01B907A65}"/>
          </ac:picMkLst>
        </pc:picChg>
      </pc:sldChg>
      <pc:sldChg chg="addSp delSp modSp add replId modTransition">
        <pc:chgData name="Adagio Matias Ezequiel" userId="S::matadagio@unlam.edu.ar::6da73eac-18c3-41ff-a647-8b08f7bcff3e" providerId="AD" clId="Web-{ECE4BB2B-9A63-2968-CF43-CC8F8D99914C}" dt="2024-09-20T02:02:17.309" v="1209"/>
        <pc:sldMkLst>
          <pc:docMk/>
          <pc:sldMk cId="412034863" sldId="431"/>
        </pc:sldMkLst>
        <pc:spChg chg="mod">
          <ac:chgData name="Adagio Matias Ezequiel" userId="S::matadagio@unlam.edu.ar::6da73eac-18c3-41ff-a647-8b08f7bcff3e" providerId="AD" clId="Web-{ECE4BB2B-9A63-2968-CF43-CC8F8D99914C}" dt="2024-09-20T01:00:20.563" v="471" actId="20577"/>
          <ac:spMkLst>
            <pc:docMk/>
            <pc:sldMk cId="412034863" sldId="431"/>
            <ac:spMk id="6" creationId="{0C473C7E-A600-A0FF-71E7-359F6573C3EC}"/>
          </ac:spMkLst>
        </pc:spChg>
        <pc:picChg chg="add mod">
          <ac:chgData name="Adagio Matias Ezequiel" userId="S::matadagio@unlam.edu.ar::6da73eac-18c3-41ff-a647-8b08f7bcff3e" providerId="AD" clId="Web-{ECE4BB2B-9A63-2968-CF43-CC8F8D99914C}" dt="2024-09-20T00:51:50.420" v="376" actId="1076"/>
          <ac:picMkLst>
            <pc:docMk/>
            <pc:sldMk cId="412034863" sldId="431"/>
            <ac:picMk id="2" creationId="{7220FDDE-C374-8D19-59C2-DDF5579B3122}"/>
          </ac:picMkLst>
        </pc:picChg>
        <pc:picChg chg="del">
          <ac:chgData name="Adagio Matias Ezequiel" userId="S::matadagio@unlam.edu.ar::6da73eac-18c3-41ff-a647-8b08f7bcff3e" providerId="AD" clId="Web-{ECE4BB2B-9A63-2968-CF43-CC8F8D99914C}" dt="2024-09-20T00:51:39.561" v="372"/>
          <ac:picMkLst>
            <pc:docMk/>
            <pc:sldMk cId="412034863" sldId="431"/>
            <ac:picMk id="3" creationId="{9DBBC796-1AF4-9DC5-9B1B-03B01B907A65}"/>
          </ac:picMkLst>
        </pc:picChg>
      </pc:sldChg>
      <pc:sldChg chg="addSp delSp modSp new">
        <pc:chgData name="Adagio Matias Ezequiel" userId="S::matadagio@unlam.edu.ar::6da73eac-18c3-41ff-a647-8b08f7bcff3e" providerId="AD" clId="Web-{ECE4BB2B-9A63-2968-CF43-CC8F8D99914C}" dt="2024-09-20T02:05:51.504" v="1262" actId="20577"/>
        <pc:sldMkLst>
          <pc:docMk/>
          <pc:sldMk cId="1884756877" sldId="432"/>
        </pc:sldMkLst>
        <pc:spChg chg="mod">
          <ac:chgData name="Adagio Matias Ezequiel" userId="S::matadagio@unlam.edu.ar::6da73eac-18c3-41ff-a647-8b08f7bcff3e" providerId="AD" clId="Web-{ECE4BB2B-9A63-2968-CF43-CC8F8D99914C}" dt="2024-09-20T01:54:47.809" v="1148" actId="20577"/>
          <ac:spMkLst>
            <pc:docMk/>
            <pc:sldMk cId="1884756877" sldId="432"/>
            <ac:spMk id="2" creationId="{36F70CF9-C8AC-BCC5-A141-168384CFFC17}"/>
          </ac:spMkLst>
        </pc:spChg>
        <pc:spChg chg="del">
          <ac:chgData name="Adagio Matias Ezequiel" userId="S::matadagio@unlam.edu.ar::6da73eac-18c3-41ff-a647-8b08f7bcff3e" providerId="AD" clId="Web-{ECE4BB2B-9A63-2968-CF43-CC8F8D99914C}" dt="2024-09-20T01:01:24.565" v="491"/>
          <ac:spMkLst>
            <pc:docMk/>
            <pc:sldMk cId="1884756877" sldId="432"/>
            <ac:spMk id="3" creationId="{A7E0EDE7-0C97-2A49-83E6-85058E9905FA}"/>
          </ac:spMkLst>
        </pc:spChg>
        <pc:graphicFrameChg chg="add mod modGraphic">
          <ac:chgData name="Adagio Matias Ezequiel" userId="S::matadagio@unlam.edu.ar::6da73eac-18c3-41ff-a647-8b08f7bcff3e" providerId="AD" clId="Web-{ECE4BB2B-9A63-2968-CF43-CC8F8D99914C}" dt="2024-09-20T02:05:51.504" v="1262" actId="20577"/>
          <ac:graphicFrameMkLst>
            <pc:docMk/>
            <pc:sldMk cId="1884756877" sldId="432"/>
            <ac:graphicFrameMk id="4" creationId="{0A65E467-6947-E3EF-F9B7-336E1AA7F7C1}"/>
          </ac:graphicFrameMkLst>
        </pc:graphicFrameChg>
      </pc:sldChg>
      <pc:sldChg chg="addSp modSp add mod ord replId setBg">
        <pc:chgData name="Adagio Matias Ezequiel" userId="S::matadagio@unlam.edu.ar::6da73eac-18c3-41ff-a647-8b08f7bcff3e" providerId="AD" clId="Web-{ECE4BB2B-9A63-2968-CF43-CC8F8D99914C}" dt="2024-09-20T02:14:15.412" v="1321"/>
        <pc:sldMkLst>
          <pc:docMk/>
          <pc:sldMk cId="1057999731" sldId="433"/>
        </pc:sldMkLst>
        <pc:spChg chg="mod">
          <ac:chgData name="Adagio Matias Ezequiel" userId="S::matadagio@unlam.edu.ar::6da73eac-18c3-41ff-a647-8b08f7bcff3e" providerId="AD" clId="Web-{ECE4BB2B-9A63-2968-CF43-CC8F8D99914C}" dt="2024-09-20T02:14:15.412" v="1321"/>
          <ac:spMkLst>
            <pc:docMk/>
            <pc:sldMk cId="1057999731" sldId="433"/>
            <ac:spMk id="2" creationId="{2264B663-A637-AEC2-B972-01B5739810D5}"/>
          </ac:spMkLst>
        </pc:spChg>
        <pc:spChg chg="add">
          <ac:chgData name="Adagio Matias Ezequiel" userId="S::matadagio@unlam.edu.ar::6da73eac-18c3-41ff-a647-8b08f7bcff3e" providerId="AD" clId="Web-{ECE4BB2B-9A63-2968-CF43-CC8F8D99914C}" dt="2024-09-20T02:14:15.412" v="1321"/>
          <ac:spMkLst>
            <pc:docMk/>
            <pc:sldMk cId="1057999731" sldId="433"/>
            <ac:spMk id="7" creationId="{84167985-D6E9-40FF-97C0-4B6D373E85C9}"/>
          </ac:spMkLst>
        </pc:spChg>
        <pc:spChg chg="add">
          <ac:chgData name="Adagio Matias Ezequiel" userId="S::matadagio@unlam.edu.ar::6da73eac-18c3-41ff-a647-8b08f7bcff3e" providerId="AD" clId="Web-{ECE4BB2B-9A63-2968-CF43-CC8F8D99914C}" dt="2024-09-20T02:14:15.412" v="1321"/>
          <ac:spMkLst>
            <pc:docMk/>
            <pc:sldMk cId="1057999731" sldId="433"/>
            <ac:spMk id="9" creationId="{68801362-349C-44BE-BEF6-8E926E1D38BC}"/>
          </ac:spMkLst>
        </pc:spChg>
      </pc:sldChg>
      <pc:sldChg chg="addSp modSp add mod ord replId setBg">
        <pc:chgData name="Adagio Matias Ezequiel" userId="S::matadagio@unlam.edu.ar::6da73eac-18c3-41ff-a647-8b08f7bcff3e" providerId="AD" clId="Web-{ECE4BB2B-9A63-2968-CF43-CC8F8D99914C}" dt="2024-09-20T02:14:32.803" v="1322"/>
        <pc:sldMkLst>
          <pc:docMk/>
          <pc:sldMk cId="450779677" sldId="434"/>
        </pc:sldMkLst>
        <pc:spChg chg="mod">
          <ac:chgData name="Adagio Matias Ezequiel" userId="S::matadagio@unlam.edu.ar::6da73eac-18c3-41ff-a647-8b08f7bcff3e" providerId="AD" clId="Web-{ECE4BB2B-9A63-2968-CF43-CC8F8D99914C}" dt="2024-09-20T02:14:32.803" v="1322"/>
          <ac:spMkLst>
            <pc:docMk/>
            <pc:sldMk cId="450779677" sldId="434"/>
            <ac:spMk id="2" creationId="{2264B663-A637-AEC2-B972-01B5739810D5}"/>
          </ac:spMkLst>
        </pc:spChg>
        <pc:spChg chg="add">
          <ac:chgData name="Adagio Matias Ezequiel" userId="S::matadagio@unlam.edu.ar::6da73eac-18c3-41ff-a647-8b08f7bcff3e" providerId="AD" clId="Web-{ECE4BB2B-9A63-2968-CF43-CC8F8D99914C}" dt="2024-09-20T02:14:32.803" v="1322"/>
          <ac:spMkLst>
            <pc:docMk/>
            <pc:sldMk cId="450779677" sldId="434"/>
            <ac:spMk id="7" creationId="{54C2DAE2-218D-4A25-B87E-0D127537D988}"/>
          </ac:spMkLst>
        </pc:spChg>
        <pc:spChg chg="add">
          <ac:chgData name="Adagio Matias Ezequiel" userId="S::matadagio@unlam.edu.ar::6da73eac-18c3-41ff-a647-8b08f7bcff3e" providerId="AD" clId="Web-{ECE4BB2B-9A63-2968-CF43-CC8F8D99914C}" dt="2024-09-20T02:14:32.803" v="1322"/>
          <ac:spMkLst>
            <pc:docMk/>
            <pc:sldMk cId="450779677" sldId="434"/>
            <ac:spMk id="9" creationId="{0ACAC028-8D8C-4611-B62E-B9FFDA14DE39}"/>
          </ac:spMkLst>
        </pc:spChg>
      </pc:sldChg>
    </pc:docChg>
  </pc:docChgLst>
  <pc:docChgLst>
    <pc:chgData name="Adagio Matias Ezequiel" userId="S::matadagio@unlam.edu.ar::6da73eac-18c3-41ff-a647-8b08f7bcff3e" providerId="AD" clId="Web-{215FB9E5-96F4-A02C-0EE6-40FE9010C85E}"/>
    <pc:docChg chg="addSld modSld sldOrd">
      <pc:chgData name="Adagio Matias Ezequiel" userId="S::matadagio@unlam.edu.ar::6da73eac-18c3-41ff-a647-8b08f7bcff3e" providerId="AD" clId="Web-{215FB9E5-96F4-A02C-0EE6-40FE9010C85E}" dt="2024-09-20T02:56:00.214" v="74"/>
      <pc:docMkLst>
        <pc:docMk/>
      </pc:docMkLst>
      <pc:sldChg chg="modSp">
        <pc:chgData name="Adagio Matias Ezequiel" userId="S::matadagio@unlam.edu.ar::6da73eac-18c3-41ff-a647-8b08f7bcff3e" providerId="AD" clId="Web-{215FB9E5-96F4-A02C-0EE6-40FE9010C85E}" dt="2024-09-20T02:51:52.633" v="26" actId="20577"/>
        <pc:sldMkLst>
          <pc:docMk/>
          <pc:sldMk cId="492398860" sldId="276"/>
        </pc:sldMkLst>
        <pc:spChg chg="mod">
          <ac:chgData name="Adagio Matias Ezequiel" userId="S::matadagio@unlam.edu.ar::6da73eac-18c3-41ff-a647-8b08f7bcff3e" providerId="AD" clId="Web-{215FB9E5-96F4-A02C-0EE6-40FE9010C85E}" dt="2024-09-20T02:51:52.633" v="26" actId="20577"/>
          <ac:spMkLst>
            <pc:docMk/>
            <pc:sldMk cId="492398860" sldId="276"/>
            <ac:spMk id="3" creationId="{00000000-0000-0000-0000-000000000000}"/>
          </ac:spMkLst>
        </pc:spChg>
      </pc:sldChg>
      <pc:sldChg chg="ord">
        <pc:chgData name="Adagio Matias Ezequiel" userId="S::matadagio@unlam.edu.ar::6da73eac-18c3-41ff-a647-8b08f7bcff3e" providerId="AD" clId="Web-{215FB9E5-96F4-A02C-0EE6-40FE9010C85E}" dt="2024-09-20T02:46:14.436" v="5"/>
        <pc:sldMkLst>
          <pc:docMk/>
          <pc:sldMk cId="3759217297" sldId="278"/>
        </pc:sldMkLst>
      </pc:sldChg>
      <pc:sldChg chg="add">
        <pc:chgData name="Adagio Matias Ezequiel" userId="S::matadagio@unlam.edu.ar::6da73eac-18c3-41ff-a647-8b08f7bcff3e" providerId="AD" clId="Web-{215FB9E5-96F4-A02C-0EE6-40FE9010C85E}" dt="2024-09-20T02:56:00.073" v="61"/>
        <pc:sldMkLst>
          <pc:docMk/>
          <pc:sldMk cId="1650541619" sldId="330"/>
        </pc:sldMkLst>
      </pc:sldChg>
      <pc:sldChg chg="add">
        <pc:chgData name="Adagio Matias Ezequiel" userId="S::matadagio@unlam.edu.ar::6da73eac-18c3-41ff-a647-8b08f7bcff3e" providerId="AD" clId="Web-{215FB9E5-96F4-A02C-0EE6-40FE9010C85E}" dt="2024-09-20T02:56:00.073" v="62"/>
        <pc:sldMkLst>
          <pc:docMk/>
          <pc:sldMk cId="1429418334" sldId="332"/>
        </pc:sldMkLst>
      </pc:sldChg>
      <pc:sldChg chg="add">
        <pc:chgData name="Adagio Matias Ezequiel" userId="S::matadagio@unlam.edu.ar::6da73eac-18c3-41ff-a647-8b08f7bcff3e" providerId="AD" clId="Web-{215FB9E5-96F4-A02C-0EE6-40FE9010C85E}" dt="2024-09-20T02:56:00.104" v="64"/>
        <pc:sldMkLst>
          <pc:docMk/>
          <pc:sldMk cId="4009997999" sldId="334"/>
        </pc:sldMkLst>
      </pc:sldChg>
      <pc:sldChg chg="ord">
        <pc:chgData name="Adagio Matias Ezequiel" userId="S::matadagio@unlam.edu.ar::6da73eac-18c3-41ff-a647-8b08f7bcff3e" providerId="AD" clId="Web-{215FB9E5-96F4-A02C-0EE6-40FE9010C85E}" dt="2024-09-20T02:46:14.436" v="4"/>
        <pc:sldMkLst>
          <pc:docMk/>
          <pc:sldMk cId="1012107753" sldId="375"/>
        </pc:sldMkLst>
      </pc:sldChg>
      <pc:sldChg chg="modSp">
        <pc:chgData name="Adagio Matias Ezequiel" userId="S::matadagio@unlam.edu.ar::6da73eac-18c3-41ff-a647-8b08f7bcff3e" providerId="AD" clId="Web-{215FB9E5-96F4-A02C-0EE6-40FE9010C85E}" dt="2024-09-20T02:35:28.637" v="0" actId="1076"/>
        <pc:sldMkLst>
          <pc:docMk/>
          <pc:sldMk cId="1460049212" sldId="379"/>
        </pc:sldMkLst>
        <pc:spChg chg="mod">
          <ac:chgData name="Adagio Matias Ezequiel" userId="S::matadagio@unlam.edu.ar::6da73eac-18c3-41ff-a647-8b08f7bcff3e" providerId="AD" clId="Web-{215FB9E5-96F4-A02C-0EE6-40FE9010C85E}" dt="2024-09-20T02:35:28.637" v="0" actId="1076"/>
          <ac:spMkLst>
            <pc:docMk/>
            <pc:sldMk cId="1460049212" sldId="379"/>
            <ac:spMk id="2" creationId="{00000000-0000-0000-0000-000000000000}"/>
          </ac:spMkLst>
        </pc:spChg>
      </pc:sldChg>
      <pc:sldChg chg="add">
        <pc:chgData name="Adagio Matias Ezequiel" userId="S::matadagio@unlam.edu.ar::6da73eac-18c3-41ff-a647-8b08f7bcff3e" providerId="AD" clId="Web-{215FB9E5-96F4-A02C-0EE6-40FE9010C85E}" dt="2024-09-20T02:56:00.183" v="71"/>
        <pc:sldMkLst>
          <pc:docMk/>
          <pc:sldMk cId="1229842572" sldId="406"/>
        </pc:sldMkLst>
      </pc:sldChg>
      <pc:sldChg chg="ord">
        <pc:chgData name="Adagio Matias Ezequiel" userId="S::matadagio@unlam.edu.ar::6da73eac-18c3-41ff-a647-8b08f7bcff3e" providerId="AD" clId="Web-{215FB9E5-96F4-A02C-0EE6-40FE9010C85E}" dt="2024-09-20T02:46:29.484" v="6"/>
        <pc:sldMkLst>
          <pc:docMk/>
          <pc:sldMk cId="204146715" sldId="407"/>
        </pc:sldMkLst>
      </pc:sldChg>
      <pc:sldChg chg="ord">
        <pc:chgData name="Adagio Matias Ezequiel" userId="S::matadagio@unlam.edu.ar::6da73eac-18c3-41ff-a647-8b08f7bcff3e" providerId="AD" clId="Web-{215FB9E5-96F4-A02C-0EE6-40FE9010C85E}" dt="2024-09-20T02:46:14.436" v="3"/>
        <pc:sldMkLst>
          <pc:docMk/>
          <pc:sldMk cId="2842548139" sldId="415"/>
        </pc:sldMkLst>
      </pc:sldChg>
      <pc:sldChg chg="modSp">
        <pc:chgData name="Adagio Matias Ezequiel" userId="S::matadagio@unlam.edu.ar::6da73eac-18c3-41ff-a647-8b08f7bcff3e" providerId="AD" clId="Web-{215FB9E5-96F4-A02C-0EE6-40FE9010C85E}" dt="2024-09-20T02:53:22.718" v="56" actId="20577"/>
        <pc:sldMkLst>
          <pc:docMk/>
          <pc:sldMk cId="1806328413" sldId="424"/>
        </pc:sldMkLst>
        <pc:spChg chg="mod">
          <ac:chgData name="Adagio Matias Ezequiel" userId="S::matadagio@unlam.edu.ar::6da73eac-18c3-41ff-a647-8b08f7bcff3e" providerId="AD" clId="Web-{215FB9E5-96F4-A02C-0EE6-40FE9010C85E}" dt="2024-09-20T02:53:22.718" v="56" actId="20577"/>
          <ac:spMkLst>
            <pc:docMk/>
            <pc:sldMk cId="1806328413" sldId="424"/>
            <ac:spMk id="2" creationId="{2264B663-A637-AEC2-B972-01B5739810D5}"/>
          </ac:spMkLst>
        </pc:spChg>
      </pc:sldChg>
      <pc:sldChg chg="addSp delSp modSp add mod setBg">
        <pc:chgData name="Adagio Matias Ezequiel" userId="S::matadagio@unlam.edu.ar::6da73eac-18c3-41ff-a647-8b08f7bcff3e" providerId="AD" clId="Web-{215FB9E5-96F4-A02C-0EE6-40FE9010C85E}" dt="2024-09-20T02:54:55.803" v="60"/>
        <pc:sldMkLst>
          <pc:docMk/>
          <pc:sldMk cId="3502549934" sldId="435"/>
        </pc:sldMkLst>
        <pc:spChg chg="mod">
          <ac:chgData name="Adagio Matias Ezequiel" userId="S::matadagio@unlam.edu.ar::6da73eac-18c3-41ff-a647-8b08f7bcff3e" providerId="AD" clId="Web-{215FB9E5-96F4-A02C-0EE6-40FE9010C85E}" dt="2024-09-20T02:54:55.803" v="60"/>
          <ac:spMkLst>
            <pc:docMk/>
            <pc:sldMk cId="3502549934" sldId="435"/>
            <ac:spMk id="2" creationId="{4020C6CD-6285-7356-9B28-582587F75F58}"/>
          </ac:spMkLst>
        </pc:spChg>
        <pc:spChg chg="add del">
          <ac:chgData name="Adagio Matias Ezequiel" userId="S::matadagio@unlam.edu.ar::6da73eac-18c3-41ff-a647-8b08f7bcff3e" providerId="AD" clId="Web-{215FB9E5-96F4-A02C-0EE6-40FE9010C85E}" dt="2024-09-20T02:54:55.803" v="59"/>
          <ac:spMkLst>
            <pc:docMk/>
            <pc:sldMk cId="3502549934" sldId="435"/>
            <ac:spMk id="7" creationId="{54C2DAE2-218D-4A25-B87E-0D127537D988}"/>
          </ac:spMkLst>
        </pc:spChg>
        <pc:spChg chg="add del">
          <ac:chgData name="Adagio Matias Ezequiel" userId="S::matadagio@unlam.edu.ar::6da73eac-18c3-41ff-a647-8b08f7bcff3e" providerId="AD" clId="Web-{215FB9E5-96F4-A02C-0EE6-40FE9010C85E}" dt="2024-09-20T02:54:55.803" v="59"/>
          <ac:spMkLst>
            <pc:docMk/>
            <pc:sldMk cId="3502549934" sldId="435"/>
            <ac:spMk id="9" creationId="{0ACAC028-8D8C-4611-B62E-B9FFDA14DE39}"/>
          </ac:spMkLst>
        </pc:spChg>
        <pc:spChg chg="add">
          <ac:chgData name="Adagio Matias Ezequiel" userId="S::matadagio@unlam.edu.ar::6da73eac-18c3-41ff-a647-8b08f7bcff3e" providerId="AD" clId="Web-{215FB9E5-96F4-A02C-0EE6-40FE9010C85E}" dt="2024-09-20T02:54:55.803" v="60"/>
          <ac:spMkLst>
            <pc:docMk/>
            <pc:sldMk cId="3502549934" sldId="435"/>
            <ac:spMk id="11" creationId="{84167985-D6E9-40FF-97C0-4B6D373E85C9}"/>
          </ac:spMkLst>
        </pc:spChg>
        <pc:spChg chg="add">
          <ac:chgData name="Adagio Matias Ezequiel" userId="S::matadagio@unlam.edu.ar::6da73eac-18c3-41ff-a647-8b08f7bcff3e" providerId="AD" clId="Web-{215FB9E5-96F4-A02C-0EE6-40FE9010C85E}" dt="2024-09-20T02:54:55.803" v="60"/>
          <ac:spMkLst>
            <pc:docMk/>
            <pc:sldMk cId="3502549934" sldId="435"/>
            <ac:spMk id="12" creationId="{68801362-349C-44BE-BEF6-8E926E1D38BC}"/>
          </ac:spMkLst>
        </pc:spChg>
      </pc:sldChg>
      <pc:sldChg chg="add">
        <pc:chgData name="Adagio Matias Ezequiel" userId="S::matadagio@unlam.edu.ar::6da73eac-18c3-41ff-a647-8b08f7bcff3e" providerId="AD" clId="Web-{215FB9E5-96F4-A02C-0EE6-40FE9010C85E}" dt="2024-09-20T02:56:00.089" v="63"/>
        <pc:sldMkLst>
          <pc:docMk/>
          <pc:sldMk cId="3859179222" sldId="436"/>
        </pc:sldMkLst>
      </pc:sldChg>
      <pc:sldChg chg="add">
        <pc:chgData name="Adagio Matias Ezequiel" userId="S::matadagio@unlam.edu.ar::6da73eac-18c3-41ff-a647-8b08f7bcff3e" providerId="AD" clId="Web-{215FB9E5-96F4-A02C-0EE6-40FE9010C85E}" dt="2024-09-20T02:56:00.120" v="65"/>
        <pc:sldMkLst>
          <pc:docMk/>
          <pc:sldMk cId="3559136522" sldId="437"/>
        </pc:sldMkLst>
      </pc:sldChg>
      <pc:sldChg chg="add">
        <pc:chgData name="Adagio Matias Ezequiel" userId="S::matadagio@unlam.edu.ar::6da73eac-18c3-41ff-a647-8b08f7bcff3e" providerId="AD" clId="Web-{215FB9E5-96F4-A02C-0EE6-40FE9010C85E}" dt="2024-09-20T02:56:00.120" v="66"/>
        <pc:sldMkLst>
          <pc:docMk/>
          <pc:sldMk cId="2834293178" sldId="438"/>
        </pc:sldMkLst>
      </pc:sldChg>
      <pc:sldChg chg="add">
        <pc:chgData name="Adagio Matias Ezequiel" userId="S::matadagio@unlam.edu.ar::6da73eac-18c3-41ff-a647-8b08f7bcff3e" providerId="AD" clId="Web-{215FB9E5-96F4-A02C-0EE6-40FE9010C85E}" dt="2024-09-20T02:56:00.136" v="67"/>
        <pc:sldMkLst>
          <pc:docMk/>
          <pc:sldMk cId="2554385868" sldId="439"/>
        </pc:sldMkLst>
      </pc:sldChg>
      <pc:sldChg chg="add">
        <pc:chgData name="Adagio Matias Ezequiel" userId="S::matadagio@unlam.edu.ar::6da73eac-18c3-41ff-a647-8b08f7bcff3e" providerId="AD" clId="Web-{215FB9E5-96F4-A02C-0EE6-40FE9010C85E}" dt="2024-09-20T02:56:00.151" v="68"/>
        <pc:sldMkLst>
          <pc:docMk/>
          <pc:sldMk cId="3986467947" sldId="440"/>
        </pc:sldMkLst>
      </pc:sldChg>
      <pc:sldChg chg="add">
        <pc:chgData name="Adagio Matias Ezequiel" userId="S::matadagio@unlam.edu.ar::6da73eac-18c3-41ff-a647-8b08f7bcff3e" providerId="AD" clId="Web-{215FB9E5-96F4-A02C-0EE6-40FE9010C85E}" dt="2024-09-20T02:56:00.151" v="69"/>
        <pc:sldMkLst>
          <pc:docMk/>
          <pc:sldMk cId="359121017" sldId="441"/>
        </pc:sldMkLst>
      </pc:sldChg>
      <pc:sldChg chg="add">
        <pc:chgData name="Adagio Matias Ezequiel" userId="S::matadagio@unlam.edu.ar::6da73eac-18c3-41ff-a647-8b08f7bcff3e" providerId="AD" clId="Web-{215FB9E5-96F4-A02C-0EE6-40FE9010C85E}" dt="2024-09-20T02:56:00.167" v="70"/>
        <pc:sldMkLst>
          <pc:docMk/>
          <pc:sldMk cId="4133735517" sldId="442"/>
        </pc:sldMkLst>
      </pc:sldChg>
      <pc:sldChg chg="add">
        <pc:chgData name="Adagio Matias Ezequiel" userId="S::matadagio@unlam.edu.ar::6da73eac-18c3-41ff-a647-8b08f7bcff3e" providerId="AD" clId="Web-{215FB9E5-96F4-A02C-0EE6-40FE9010C85E}" dt="2024-09-20T02:56:00.183" v="72"/>
        <pc:sldMkLst>
          <pc:docMk/>
          <pc:sldMk cId="2336427022" sldId="443"/>
        </pc:sldMkLst>
      </pc:sldChg>
      <pc:sldChg chg="add">
        <pc:chgData name="Adagio Matias Ezequiel" userId="S::matadagio@unlam.edu.ar::6da73eac-18c3-41ff-a647-8b08f7bcff3e" providerId="AD" clId="Web-{215FB9E5-96F4-A02C-0EE6-40FE9010C85E}" dt="2024-09-20T02:56:00.198" v="73"/>
        <pc:sldMkLst>
          <pc:docMk/>
          <pc:sldMk cId="1354246134" sldId="444"/>
        </pc:sldMkLst>
      </pc:sldChg>
      <pc:sldChg chg="add">
        <pc:chgData name="Adagio Matias Ezequiel" userId="S::matadagio@unlam.edu.ar::6da73eac-18c3-41ff-a647-8b08f7bcff3e" providerId="AD" clId="Web-{215FB9E5-96F4-A02C-0EE6-40FE9010C85E}" dt="2024-09-20T02:56:00.214" v="74"/>
        <pc:sldMkLst>
          <pc:docMk/>
          <pc:sldMk cId="2440255912" sldId="445"/>
        </pc:sldMkLst>
      </pc:sldChg>
    </pc:docChg>
  </pc:docChgLst>
  <pc:docChgLst>
    <pc:chgData name="Adagio Matias Ezequiel" userId="S::matadagio@unlam.edu.ar::6da73eac-18c3-41ff-a647-8b08f7bcff3e" providerId="AD" clId="Web-{EF153193-807E-AE44-6C34-AB8902CBCAE8}"/>
    <pc:docChg chg="delSld modSld">
      <pc:chgData name="Adagio Matias Ezequiel" userId="S::matadagio@unlam.edu.ar::6da73eac-18c3-41ff-a647-8b08f7bcff3e" providerId="AD" clId="Web-{EF153193-807E-AE44-6C34-AB8902CBCAE8}" dt="2024-09-20T03:02:35.351" v="28"/>
      <pc:docMkLst>
        <pc:docMk/>
      </pc:docMkLst>
      <pc:sldChg chg="addSp modSp">
        <pc:chgData name="Adagio Matias Ezequiel" userId="S::matadagio@unlam.edu.ar::6da73eac-18c3-41ff-a647-8b08f7bcff3e" providerId="AD" clId="Web-{EF153193-807E-AE44-6C34-AB8902CBCAE8}" dt="2024-09-20T03:01:04.502" v="21"/>
        <pc:sldMkLst>
          <pc:docMk/>
          <pc:sldMk cId="4009997999" sldId="334"/>
        </pc:sldMkLst>
        <pc:spChg chg="mod">
          <ac:chgData name="Adagio Matias Ezequiel" userId="S::matadagio@unlam.edu.ar::6da73eac-18c3-41ff-a647-8b08f7bcff3e" providerId="AD" clId="Web-{EF153193-807E-AE44-6C34-AB8902CBCAE8}" dt="2024-09-20T03:01:04.502" v="21"/>
          <ac:spMkLst>
            <pc:docMk/>
            <pc:sldMk cId="4009997999" sldId="334"/>
            <ac:spMk id="7" creationId="{57F13469-BA4E-8CEC-282E-D9522066929F}"/>
          </ac:spMkLst>
        </pc:spChg>
        <pc:spChg chg="add">
          <ac:chgData name="Adagio Matias Ezequiel" userId="S::matadagio@unlam.edu.ar::6da73eac-18c3-41ff-a647-8b08f7bcff3e" providerId="AD" clId="Web-{EF153193-807E-AE44-6C34-AB8902CBCAE8}" dt="2024-09-20T03:01:04.502" v="21"/>
          <ac:spMkLst>
            <pc:docMk/>
            <pc:sldMk cId="4009997999" sldId="334"/>
            <ac:spMk id="1031" creationId="{CF4680D4-DEE2-49EE-AF90-EFEAF50AEC23}"/>
          </ac:spMkLst>
        </pc:spChg>
        <pc:spChg chg="add">
          <ac:chgData name="Adagio Matias Ezequiel" userId="S::matadagio@unlam.edu.ar::6da73eac-18c3-41ff-a647-8b08f7bcff3e" providerId="AD" clId="Web-{EF153193-807E-AE44-6C34-AB8902CBCAE8}" dt="2024-09-20T03:01:04.502" v="21"/>
          <ac:spMkLst>
            <pc:docMk/>
            <pc:sldMk cId="4009997999" sldId="334"/>
            <ac:spMk id="1033" creationId="{50C52EE1-5085-4960-AD29-A926E62ECC9F}"/>
          </ac:spMkLst>
        </pc:spChg>
        <pc:spChg chg="add">
          <ac:chgData name="Adagio Matias Ezequiel" userId="S::matadagio@unlam.edu.ar::6da73eac-18c3-41ff-a647-8b08f7bcff3e" providerId="AD" clId="Web-{EF153193-807E-AE44-6C34-AB8902CBCAE8}" dt="2024-09-20T03:01:04.502" v="21"/>
          <ac:spMkLst>
            <pc:docMk/>
            <pc:sldMk cId="4009997999" sldId="334"/>
            <ac:spMk id="1035" creationId="{CD15AA94-C237-4412-B37B-EB317D2B05B7}"/>
          </ac:spMkLst>
        </pc:spChg>
      </pc:sldChg>
      <pc:sldChg chg="addSp delSp modSp del mod setBg">
        <pc:chgData name="Adagio Matias Ezequiel" userId="S::matadagio@unlam.edu.ar::6da73eac-18c3-41ff-a647-8b08f7bcff3e" providerId="AD" clId="Web-{EF153193-807E-AE44-6C34-AB8902CBCAE8}" dt="2024-09-20T03:01:43.317" v="25"/>
        <pc:sldMkLst>
          <pc:docMk/>
          <pc:sldMk cId="3859179222" sldId="436"/>
        </pc:sldMkLst>
        <pc:spChg chg="mod">
          <ac:chgData name="Adagio Matias Ezequiel" userId="S::matadagio@unlam.edu.ar::6da73eac-18c3-41ff-a647-8b08f7bcff3e" providerId="AD" clId="Web-{EF153193-807E-AE44-6C34-AB8902CBCAE8}" dt="2024-09-20T03:01:35.551" v="24"/>
          <ac:spMkLst>
            <pc:docMk/>
            <pc:sldMk cId="3859179222" sldId="436"/>
            <ac:spMk id="2" creationId="{76CCEE71-687C-6FF0-1C85-8DCD2C8307EC}"/>
          </ac:spMkLst>
        </pc:spChg>
        <pc:spChg chg="add del">
          <ac:chgData name="Adagio Matias Ezequiel" userId="S::matadagio@unlam.edu.ar::6da73eac-18c3-41ff-a647-8b08f7bcff3e" providerId="AD" clId="Web-{EF153193-807E-AE44-6C34-AB8902CBCAE8}" dt="2024-09-20T03:01:35.551" v="23"/>
          <ac:spMkLst>
            <pc:docMk/>
            <pc:sldMk cId="3859179222" sldId="436"/>
            <ac:spMk id="7" creationId="{6E5BD17F-C95C-40ED-8D04-03295D46FD23}"/>
          </ac:spMkLst>
        </pc:spChg>
        <pc:spChg chg="add del">
          <ac:chgData name="Adagio Matias Ezequiel" userId="S::matadagio@unlam.edu.ar::6da73eac-18c3-41ff-a647-8b08f7bcff3e" providerId="AD" clId="Web-{EF153193-807E-AE44-6C34-AB8902CBCAE8}" dt="2024-09-20T03:01:35.551" v="23"/>
          <ac:spMkLst>
            <pc:docMk/>
            <pc:sldMk cId="3859179222" sldId="436"/>
            <ac:spMk id="9" creationId="{4203DEB5-0B19-4F8E-84E2-00F5861C96F9}"/>
          </ac:spMkLst>
        </pc:spChg>
        <pc:spChg chg="add">
          <ac:chgData name="Adagio Matias Ezequiel" userId="S::matadagio@unlam.edu.ar::6da73eac-18c3-41ff-a647-8b08f7bcff3e" providerId="AD" clId="Web-{EF153193-807E-AE44-6C34-AB8902CBCAE8}" dt="2024-09-20T03:01:35.551" v="24"/>
          <ac:spMkLst>
            <pc:docMk/>
            <pc:sldMk cId="3859179222" sldId="436"/>
            <ac:spMk id="11" creationId="{84167985-D6E9-40FF-97C0-4B6D373E85C9}"/>
          </ac:spMkLst>
        </pc:spChg>
        <pc:spChg chg="add">
          <ac:chgData name="Adagio Matias Ezequiel" userId="S::matadagio@unlam.edu.ar::6da73eac-18c3-41ff-a647-8b08f7bcff3e" providerId="AD" clId="Web-{EF153193-807E-AE44-6C34-AB8902CBCAE8}" dt="2024-09-20T03:01:35.551" v="24"/>
          <ac:spMkLst>
            <pc:docMk/>
            <pc:sldMk cId="3859179222" sldId="436"/>
            <ac:spMk id="12" creationId="{68801362-349C-44BE-BEF6-8E926E1D38BC}"/>
          </ac:spMkLst>
        </pc:spChg>
      </pc:sldChg>
      <pc:sldChg chg="addSp delSp modSp">
        <pc:chgData name="Adagio Matias Ezequiel" userId="S::matadagio@unlam.edu.ar::6da73eac-18c3-41ff-a647-8b08f7bcff3e" providerId="AD" clId="Web-{EF153193-807E-AE44-6C34-AB8902CBCAE8}" dt="2024-09-20T03:00:48.735" v="20"/>
        <pc:sldMkLst>
          <pc:docMk/>
          <pc:sldMk cId="2834293178" sldId="438"/>
        </pc:sldMkLst>
        <pc:spChg chg="mod">
          <ac:chgData name="Adagio Matias Ezequiel" userId="S::matadagio@unlam.edu.ar::6da73eac-18c3-41ff-a647-8b08f7bcff3e" providerId="AD" clId="Web-{EF153193-807E-AE44-6C34-AB8902CBCAE8}" dt="2024-09-20T03:00:48.735" v="20"/>
          <ac:spMkLst>
            <pc:docMk/>
            <pc:sldMk cId="2834293178" sldId="438"/>
            <ac:spMk id="2" creationId="{FA888492-4416-08BA-BD52-247CAC0E492B}"/>
          </ac:spMkLst>
        </pc:spChg>
        <pc:spChg chg="add del">
          <ac:chgData name="Adagio Matias Ezequiel" userId="S::matadagio@unlam.edu.ar::6da73eac-18c3-41ff-a647-8b08f7bcff3e" providerId="AD" clId="Web-{EF153193-807E-AE44-6C34-AB8902CBCAE8}" dt="2024-09-20T03:00:48.735" v="20"/>
          <ac:spMkLst>
            <pc:docMk/>
            <pc:sldMk cId="2834293178" sldId="438"/>
            <ac:spMk id="10" creationId="{23D9B6CF-87DD-47C7-B38D-7C5353D4DC9D}"/>
          </ac:spMkLst>
        </pc:spChg>
        <pc:spChg chg="add del">
          <ac:chgData name="Adagio Matias Ezequiel" userId="S::matadagio@unlam.edu.ar::6da73eac-18c3-41ff-a647-8b08f7bcff3e" providerId="AD" clId="Web-{EF153193-807E-AE44-6C34-AB8902CBCAE8}" dt="2024-09-20T03:00:48.735" v="20"/>
          <ac:spMkLst>
            <pc:docMk/>
            <pc:sldMk cId="2834293178" sldId="438"/>
            <ac:spMk id="12" creationId="{EFE2328B-DA12-4B90-BD82-3CCF13AF6C83}"/>
          </ac:spMkLst>
        </pc:spChg>
        <pc:spChg chg="add del">
          <ac:chgData name="Adagio Matias Ezequiel" userId="S::matadagio@unlam.edu.ar::6da73eac-18c3-41ff-a647-8b08f7bcff3e" providerId="AD" clId="Web-{EF153193-807E-AE44-6C34-AB8902CBCAE8}" dt="2024-09-20T03:00:48.735" v="20"/>
          <ac:spMkLst>
            <pc:docMk/>
            <pc:sldMk cId="2834293178" sldId="438"/>
            <ac:spMk id="14" creationId="{F77FF0B6-332F-4842-A5F8-EA360BD5FF84}"/>
          </ac:spMkLst>
        </pc:spChg>
        <pc:spChg chg="add">
          <ac:chgData name="Adagio Matias Ezequiel" userId="S::matadagio@unlam.edu.ar::6da73eac-18c3-41ff-a647-8b08f7bcff3e" providerId="AD" clId="Web-{EF153193-807E-AE44-6C34-AB8902CBCAE8}" dt="2024-09-20T03:00:48.735" v="20"/>
          <ac:spMkLst>
            <pc:docMk/>
            <pc:sldMk cId="2834293178" sldId="438"/>
            <ac:spMk id="19" creationId="{419501C6-F015-4273-AF88-E0F6C853899F}"/>
          </ac:spMkLst>
        </pc:spChg>
        <pc:spChg chg="add">
          <ac:chgData name="Adagio Matias Ezequiel" userId="S::matadagio@unlam.edu.ar::6da73eac-18c3-41ff-a647-8b08f7bcff3e" providerId="AD" clId="Web-{EF153193-807E-AE44-6C34-AB8902CBCAE8}" dt="2024-09-20T03:00:48.735" v="20"/>
          <ac:spMkLst>
            <pc:docMk/>
            <pc:sldMk cId="2834293178" sldId="438"/>
            <ac:spMk id="21" creationId="{CA677DB7-5829-45BD-9754-5EC484CC4253}"/>
          </ac:spMkLst>
        </pc:spChg>
        <pc:picChg chg="mod">
          <ac:chgData name="Adagio Matias Ezequiel" userId="S::matadagio@unlam.edu.ar::6da73eac-18c3-41ff-a647-8b08f7bcff3e" providerId="AD" clId="Web-{EF153193-807E-AE44-6C34-AB8902CBCAE8}" dt="2024-09-20T03:00:48.735" v="20"/>
          <ac:picMkLst>
            <pc:docMk/>
            <pc:sldMk cId="2834293178" sldId="438"/>
            <ac:picMk id="5" creationId="{CB14D750-F947-2464-F986-9D874F6D0B02}"/>
          </ac:picMkLst>
        </pc:picChg>
      </pc:sldChg>
      <pc:sldChg chg="addSp delSp">
        <pc:chgData name="Adagio Matias Ezequiel" userId="S::matadagio@unlam.edu.ar::6da73eac-18c3-41ff-a647-8b08f7bcff3e" providerId="AD" clId="Web-{EF153193-807E-AE44-6C34-AB8902CBCAE8}" dt="2024-09-20T03:02:17.319" v="27"/>
        <pc:sldMkLst>
          <pc:docMk/>
          <pc:sldMk cId="2554385868" sldId="439"/>
        </pc:sldMkLst>
        <pc:spChg chg="add del">
          <ac:chgData name="Adagio Matias Ezequiel" userId="S::matadagio@unlam.edu.ar::6da73eac-18c3-41ff-a647-8b08f7bcff3e" providerId="AD" clId="Web-{EF153193-807E-AE44-6C34-AB8902CBCAE8}" dt="2024-09-20T03:02:17.319" v="27"/>
          <ac:spMkLst>
            <pc:docMk/>
            <pc:sldMk cId="2554385868" sldId="439"/>
            <ac:spMk id="3" creationId="{2F95254D-732D-B2FD-1E52-D9F87C746705}"/>
          </ac:spMkLst>
        </pc:spChg>
        <pc:graphicFrameChg chg="add del">
          <ac:chgData name="Adagio Matias Ezequiel" userId="S::matadagio@unlam.edu.ar::6da73eac-18c3-41ff-a647-8b08f7bcff3e" providerId="AD" clId="Web-{EF153193-807E-AE44-6C34-AB8902CBCAE8}" dt="2024-09-20T03:02:17.319" v="27"/>
          <ac:graphicFrameMkLst>
            <pc:docMk/>
            <pc:sldMk cId="2554385868" sldId="439"/>
            <ac:graphicFrameMk id="6" creationId="{E47F85DA-92FF-2E43-D12A-8ED6DD752076}"/>
          </ac:graphicFrameMkLst>
        </pc:graphicFrameChg>
      </pc:sldChg>
      <pc:sldChg chg="addSp delSp modSp mod setBg">
        <pc:chgData name="Adagio Matias Ezequiel" userId="S::matadagio@unlam.edu.ar::6da73eac-18c3-41ff-a647-8b08f7bcff3e" providerId="AD" clId="Web-{EF153193-807E-AE44-6C34-AB8902CBCAE8}" dt="2024-09-20T03:00:38.469" v="19"/>
        <pc:sldMkLst>
          <pc:docMk/>
          <pc:sldMk cId="3986467947" sldId="440"/>
        </pc:sldMkLst>
        <pc:spChg chg="mod">
          <ac:chgData name="Adagio Matias Ezequiel" userId="S::matadagio@unlam.edu.ar::6da73eac-18c3-41ff-a647-8b08f7bcff3e" providerId="AD" clId="Web-{EF153193-807E-AE44-6C34-AB8902CBCAE8}" dt="2024-09-20T03:00:38.469" v="19"/>
          <ac:spMkLst>
            <pc:docMk/>
            <pc:sldMk cId="3986467947" sldId="440"/>
            <ac:spMk id="2" creationId="{FB45D4FF-E8A7-14D6-CB49-45F2233B9012}"/>
          </ac:spMkLst>
        </pc:spChg>
        <pc:spChg chg="add del">
          <ac:chgData name="Adagio Matias Ezequiel" userId="S::matadagio@unlam.edu.ar::6da73eac-18c3-41ff-a647-8b08f7bcff3e" providerId="AD" clId="Web-{EF153193-807E-AE44-6C34-AB8902CBCAE8}" dt="2024-09-20T03:00:35.188" v="16"/>
          <ac:spMkLst>
            <pc:docMk/>
            <pc:sldMk cId="3986467947" sldId="440"/>
            <ac:spMk id="10" creationId="{23D9B6CF-87DD-47C7-B38D-7C5353D4DC9D}"/>
          </ac:spMkLst>
        </pc:spChg>
        <pc:spChg chg="add del">
          <ac:chgData name="Adagio Matias Ezequiel" userId="S::matadagio@unlam.edu.ar::6da73eac-18c3-41ff-a647-8b08f7bcff3e" providerId="AD" clId="Web-{EF153193-807E-AE44-6C34-AB8902CBCAE8}" dt="2024-09-20T03:00:35.188" v="16"/>
          <ac:spMkLst>
            <pc:docMk/>
            <pc:sldMk cId="3986467947" sldId="440"/>
            <ac:spMk id="12" creationId="{EFE2328B-DA12-4B90-BD82-3CCF13AF6C83}"/>
          </ac:spMkLst>
        </pc:spChg>
        <pc:spChg chg="add del">
          <ac:chgData name="Adagio Matias Ezequiel" userId="S::matadagio@unlam.edu.ar::6da73eac-18c3-41ff-a647-8b08f7bcff3e" providerId="AD" clId="Web-{EF153193-807E-AE44-6C34-AB8902CBCAE8}" dt="2024-09-20T03:00:35.188" v="16"/>
          <ac:spMkLst>
            <pc:docMk/>
            <pc:sldMk cId="3986467947" sldId="440"/>
            <ac:spMk id="14" creationId="{F77FF0B6-332F-4842-A5F8-EA360BD5FF84}"/>
          </ac:spMkLst>
        </pc:spChg>
        <pc:spChg chg="add del">
          <ac:chgData name="Adagio Matias Ezequiel" userId="S::matadagio@unlam.edu.ar::6da73eac-18c3-41ff-a647-8b08f7bcff3e" providerId="AD" clId="Web-{EF153193-807E-AE44-6C34-AB8902CBCAE8}" dt="2024-09-20T03:00:38.469" v="18"/>
          <ac:spMkLst>
            <pc:docMk/>
            <pc:sldMk cId="3986467947" sldId="440"/>
            <ac:spMk id="16" creationId="{419501C6-F015-4273-AF88-E0F6C853899F}"/>
          </ac:spMkLst>
        </pc:spChg>
        <pc:spChg chg="add del">
          <ac:chgData name="Adagio Matias Ezequiel" userId="S::matadagio@unlam.edu.ar::6da73eac-18c3-41ff-a647-8b08f7bcff3e" providerId="AD" clId="Web-{EF153193-807E-AE44-6C34-AB8902CBCAE8}" dt="2024-09-20T03:00:38.469" v="18"/>
          <ac:spMkLst>
            <pc:docMk/>
            <pc:sldMk cId="3986467947" sldId="440"/>
            <ac:spMk id="17" creationId="{CA677DB7-5829-45BD-9754-5EC484CC4253}"/>
          </ac:spMkLst>
        </pc:spChg>
        <pc:spChg chg="add">
          <ac:chgData name="Adagio Matias Ezequiel" userId="S::matadagio@unlam.edu.ar::6da73eac-18c3-41ff-a647-8b08f7bcff3e" providerId="AD" clId="Web-{EF153193-807E-AE44-6C34-AB8902CBCAE8}" dt="2024-09-20T03:00:38.469" v="19"/>
          <ac:spMkLst>
            <pc:docMk/>
            <pc:sldMk cId="3986467947" sldId="440"/>
            <ac:spMk id="19" creationId="{EC7FF834-B204-4967-8D47-8BB36EAF0EF5}"/>
          </ac:spMkLst>
        </pc:spChg>
        <pc:spChg chg="add">
          <ac:chgData name="Adagio Matias Ezequiel" userId="S::matadagio@unlam.edu.ar::6da73eac-18c3-41ff-a647-8b08f7bcff3e" providerId="AD" clId="Web-{EF153193-807E-AE44-6C34-AB8902CBCAE8}" dt="2024-09-20T03:00:38.469" v="19"/>
          <ac:spMkLst>
            <pc:docMk/>
            <pc:sldMk cId="3986467947" sldId="440"/>
            <ac:spMk id="20" creationId="{F780A22D-61EA-43E3-BD94-3E39CF902160}"/>
          </ac:spMkLst>
        </pc:spChg>
        <pc:picChg chg="mod ord">
          <ac:chgData name="Adagio Matias Ezequiel" userId="S::matadagio@unlam.edu.ar::6da73eac-18c3-41ff-a647-8b08f7bcff3e" providerId="AD" clId="Web-{EF153193-807E-AE44-6C34-AB8902CBCAE8}" dt="2024-09-20T03:00:38.469" v="19"/>
          <ac:picMkLst>
            <pc:docMk/>
            <pc:sldMk cId="3986467947" sldId="440"/>
            <ac:picMk id="5" creationId="{34E04144-6EC8-C3AC-8B60-46335A66F52E}"/>
          </ac:picMkLst>
        </pc:picChg>
      </pc:sldChg>
      <pc:sldChg chg="addSp modSp mod setBg setClrOvrMap">
        <pc:chgData name="Adagio Matias Ezequiel" userId="S::matadagio@unlam.edu.ar::6da73eac-18c3-41ff-a647-8b08f7bcff3e" providerId="AD" clId="Web-{EF153193-807E-AE44-6C34-AB8902CBCAE8}" dt="2024-09-20T02:59:46.450" v="13"/>
        <pc:sldMkLst>
          <pc:docMk/>
          <pc:sldMk cId="4133735517" sldId="442"/>
        </pc:sldMkLst>
        <pc:spChg chg="add">
          <ac:chgData name="Adagio Matias Ezequiel" userId="S::matadagio@unlam.edu.ar::6da73eac-18c3-41ff-a647-8b08f7bcff3e" providerId="AD" clId="Web-{EF153193-807E-AE44-6C34-AB8902CBCAE8}" dt="2024-09-20T02:59:46.450" v="13"/>
          <ac:spMkLst>
            <pc:docMk/>
            <pc:sldMk cId="4133735517" sldId="442"/>
            <ac:spMk id="10" creationId="{684FCD5C-7443-4EBD-B37B-EAB86BF09065}"/>
          </ac:spMkLst>
        </pc:spChg>
        <pc:spChg chg="add">
          <ac:chgData name="Adagio Matias Ezequiel" userId="S::matadagio@unlam.edu.ar::6da73eac-18c3-41ff-a647-8b08f7bcff3e" providerId="AD" clId="Web-{EF153193-807E-AE44-6C34-AB8902CBCAE8}" dt="2024-09-20T02:59:46.450" v="13"/>
          <ac:spMkLst>
            <pc:docMk/>
            <pc:sldMk cId="4133735517" sldId="442"/>
            <ac:spMk id="12" creationId="{010E9B40-C467-4CDE-8CC1-38533731DD02}"/>
          </ac:spMkLst>
        </pc:spChg>
        <pc:picChg chg="mod">
          <ac:chgData name="Adagio Matias Ezequiel" userId="S::matadagio@unlam.edu.ar::6da73eac-18c3-41ff-a647-8b08f7bcff3e" providerId="AD" clId="Web-{EF153193-807E-AE44-6C34-AB8902CBCAE8}" dt="2024-09-20T02:59:46.450" v="13"/>
          <ac:picMkLst>
            <pc:docMk/>
            <pc:sldMk cId="4133735517" sldId="442"/>
            <ac:picMk id="5" creationId="{D5FEA3FA-3173-CC85-10FC-07F70073A173}"/>
          </ac:picMkLst>
        </pc:picChg>
      </pc:sldChg>
      <pc:sldChg chg="addSp">
        <pc:chgData name="Adagio Matias Ezequiel" userId="S::matadagio@unlam.edu.ar::6da73eac-18c3-41ff-a647-8b08f7bcff3e" providerId="AD" clId="Web-{EF153193-807E-AE44-6C34-AB8902CBCAE8}" dt="2024-09-20T02:59:37.934" v="12"/>
        <pc:sldMkLst>
          <pc:docMk/>
          <pc:sldMk cId="2336427022" sldId="443"/>
        </pc:sldMkLst>
        <pc:spChg chg="add">
          <ac:chgData name="Adagio Matias Ezequiel" userId="S::matadagio@unlam.edu.ar::6da73eac-18c3-41ff-a647-8b08f7bcff3e" providerId="AD" clId="Web-{EF153193-807E-AE44-6C34-AB8902CBCAE8}" dt="2024-09-20T02:59:37.934" v="12"/>
          <ac:spMkLst>
            <pc:docMk/>
            <pc:sldMk cId="2336427022" sldId="443"/>
            <ac:spMk id="1031" creationId="{466A9AE5-69DF-4153-B35A-94BDEF32EB06}"/>
          </ac:spMkLst>
        </pc:spChg>
        <pc:spChg chg="add">
          <ac:chgData name="Adagio Matias Ezequiel" userId="S::matadagio@unlam.edu.ar::6da73eac-18c3-41ff-a647-8b08f7bcff3e" providerId="AD" clId="Web-{EF153193-807E-AE44-6C34-AB8902CBCAE8}" dt="2024-09-20T02:59:37.934" v="12"/>
          <ac:spMkLst>
            <pc:docMk/>
            <pc:sldMk cId="2336427022" sldId="443"/>
            <ac:spMk id="1033" creationId="{159B5318-27A8-4E50-80D9-B92D4F28EA61}"/>
          </ac:spMkLst>
        </pc:spChg>
      </pc:sldChg>
      <pc:sldChg chg="addSp modSp mod setBg">
        <pc:chgData name="Adagio Matias Ezequiel" userId="S::matadagio@unlam.edu.ar::6da73eac-18c3-41ff-a647-8b08f7bcff3e" providerId="AD" clId="Web-{EF153193-807E-AE44-6C34-AB8902CBCAE8}" dt="2024-09-20T02:59:29.918" v="11"/>
        <pc:sldMkLst>
          <pc:docMk/>
          <pc:sldMk cId="1354246134" sldId="444"/>
        </pc:sldMkLst>
        <pc:spChg chg="add">
          <ac:chgData name="Adagio Matias Ezequiel" userId="S::matadagio@unlam.edu.ar::6da73eac-18c3-41ff-a647-8b08f7bcff3e" providerId="AD" clId="Web-{EF153193-807E-AE44-6C34-AB8902CBCAE8}" dt="2024-09-20T02:59:29.918" v="11"/>
          <ac:spMkLst>
            <pc:docMk/>
            <pc:sldMk cId="1354246134" sldId="444"/>
            <ac:spMk id="2057" creationId="{466A9AE5-69DF-4153-B35A-94BDEF32EB06}"/>
          </ac:spMkLst>
        </pc:spChg>
        <pc:spChg chg="add">
          <ac:chgData name="Adagio Matias Ezequiel" userId="S::matadagio@unlam.edu.ar::6da73eac-18c3-41ff-a647-8b08f7bcff3e" providerId="AD" clId="Web-{EF153193-807E-AE44-6C34-AB8902CBCAE8}" dt="2024-09-20T02:59:29.918" v="11"/>
          <ac:spMkLst>
            <pc:docMk/>
            <pc:sldMk cId="1354246134" sldId="444"/>
            <ac:spMk id="2059" creationId="{159B5318-27A8-4E50-80D9-B92D4F28EA61}"/>
          </ac:spMkLst>
        </pc:spChg>
        <pc:picChg chg="mod">
          <ac:chgData name="Adagio Matias Ezequiel" userId="S::matadagio@unlam.edu.ar::6da73eac-18c3-41ff-a647-8b08f7bcff3e" providerId="AD" clId="Web-{EF153193-807E-AE44-6C34-AB8902CBCAE8}" dt="2024-09-20T02:59:29.918" v="11"/>
          <ac:picMkLst>
            <pc:docMk/>
            <pc:sldMk cId="1354246134" sldId="444"/>
            <ac:picMk id="2052" creationId="{30C6DA33-9A93-1DC3-E257-156BEE6AD70E}"/>
          </ac:picMkLst>
        </pc:picChg>
      </pc:sldChg>
      <pc:sldChg chg="addSp delSp modSp">
        <pc:chgData name="Adagio Matias Ezequiel" userId="S::matadagio@unlam.edu.ar::6da73eac-18c3-41ff-a647-8b08f7bcff3e" providerId="AD" clId="Web-{EF153193-807E-AE44-6C34-AB8902CBCAE8}" dt="2024-09-20T03:02:35.351" v="28"/>
        <pc:sldMkLst>
          <pc:docMk/>
          <pc:sldMk cId="2440255912" sldId="445"/>
        </pc:sldMkLst>
        <pc:spChg chg="mod">
          <ac:chgData name="Adagio Matias Ezequiel" userId="S::matadagio@unlam.edu.ar::6da73eac-18c3-41ff-a647-8b08f7bcff3e" providerId="AD" clId="Web-{EF153193-807E-AE44-6C34-AB8902CBCAE8}" dt="2024-09-20T03:02:35.351" v="28"/>
          <ac:spMkLst>
            <pc:docMk/>
            <pc:sldMk cId="2440255912" sldId="445"/>
            <ac:spMk id="2" creationId="{80D25B1B-8E6B-B0C7-BB15-8194B452407C}"/>
          </ac:spMkLst>
        </pc:spChg>
        <pc:spChg chg="mod ord">
          <ac:chgData name="Adagio Matias Ezequiel" userId="S::matadagio@unlam.edu.ar::6da73eac-18c3-41ff-a647-8b08f7bcff3e" providerId="AD" clId="Web-{EF153193-807E-AE44-6C34-AB8902CBCAE8}" dt="2024-09-20T03:02:35.351" v="28"/>
          <ac:spMkLst>
            <pc:docMk/>
            <pc:sldMk cId="2440255912" sldId="445"/>
            <ac:spMk id="3" creationId="{1D3B6B06-570E-E34F-F343-FCAF762DD79B}"/>
          </ac:spMkLst>
        </pc:spChg>
        <pc:spChg chg="add del">
          <ac:chgData name="Adagio Matias Ezequiel" userId="S::matadagio@unlam.edu.ar::6da73eac-18c3-41ff-a647-8b08f7bcff3e" providerId="AD" clId="Web-{EF153193-807E-AE44-6C34-AB8902CBCAE8}" dt="2024-09-20T02:58:55.338" v="1"/>
          <ac:spMkLst>
            <pc:docMk/>
            <pc:sldMk cId="2440255912" sldId="445"/>
            <ac:spMk id="2057" creationId="{1660E788-AFA9-4A1B-9991-6AA74632A15B}"/>
          </ac:spMkLst>
        </pc:spChg>
        <pc:spChg chg="add del">
          <ac:chgData name="Adagio Matias Ezequiel" userId="S::matadagio@unlam.edu.ar::6da73eac-18c3-41ff-a647-8b08f7bcff3e" providerId="AD" clId="Web-{EF153193-807E-AE44-6C34-AB8902CBCAE8}" dt="2024-09-20T02:58:55.338" v="1"/>
          <ac:spMkLst>
            <pc:docMk/>
            <pc:sldMk cId="2440255912" sldId="445"/>
            <ac:spMk id="2059" creationId="{867D4867-5BA7-4462-B2F6-A23F4A622AA7}"/>
          </ac:spMkLst>
        </pc:spChg>
        <pc:spChg chg="add del">
          <ac:chgData name="Adagio Matias Ezequiel" userId="S::matadagio@unlam.edu.ar::6da73eac-18c3-41ff-a647-8b08f7bcff3e" providerId="AD" clId="Web-{EF153193-807E-AE44-6C34-AB8902CBCAE8}" dt="2024-09-20T02:59:03.260" v="3"/>
          <ac:spMkLst>
            <pc:docMk/>
            <pc:sldMk cId="2440255912" sldId="445"/>
            <ac:spMk id="2061" creationId="{A2B401D5-BF67-49A4-8617-0C6BD886C753}"/>
          </ac:spMkLst>
        </pc:spChg>
        <pc:spChg chg="add del">
          <ac:chgData name="Adagio Matias Ezequiel" userId="S::matadagio@unlam.edu.ar::6da73eac-18c3-41ff-a647-8b08f7bcff3e" providerId="AD" clId="Web-{EF153193-807E-AE44-6C34-AB8902CBCAE8}" dt="2024-09-20T02:59:03.260" v="3"/>
          <ac:spMkLst>
            <pc:docMk/>
            <pc:sldMk cId="2440255912" sldId="445"/>
            <ac:spMk id="2062" creationId="{F7EAFAA4-859B-42B4-AC85-F32CFE6950E6}"/>
          </ac:spMkLst>
        </pc:spChg>
        <pc:spChg chg="add del">
          <ac:chgData name="Adagio Matias Ezequiel" userId="S::matadagio@unlam.edu.ar::6da73eac-18c3-41ff-a647-8b08f7bcff3e" providerId="AD" clId="Web-{EF153193-807E-AE44-6C34-AB8902CBCAE8}" dt="2024-09-20T02:59:03.260" v="3"/>
          <ac:spMkLst>
            <pc:docMk/>
            <pc:sldMk cId="2440255912" sldId="445"/>
            <ac:spMk id="2063" creationId="{B3855DB9-46C3-47FA-992C-FC2BE58A7375}"/>
          </ac:spMkLst>
        </pc:spChg>
        <pc:spChg chg="add del">
          <ac:chgData name="Adagio Matias Ezequiel" userId="S::matadagio@unlam.edu.ar::6da73eac-18c3-41ff-a647-8b08f7bcff3e" providerId="AD" clId="Web-{EF153193-807E-AE44-6C34-AB8902CBCAE8}" dt="2024-09-20T02:59:12.464" v="5"/>
          <ac:spMkLst>
            <pc:docMk/>
            <pc:sldMk cId="2440255912" sldId="445"/>
            <ac:spMk id="2065" creationId="{1660E788-AFA9-4A1B-9991-6AA74632A15B}"/>
          </ac:spMkLst>
        </pc:spChg>
        <pc:spChg chg="add del">
          <ac:chgData name="Adagio Matias Ezequiel" userId="S::matadagio@unlam.edu.ar::6da73eac-18c3-41ff-a647-8b08f7bcff3e" providerId="AD" clId="Web-{EF153193-807E-AE44-6C34-AB8902CBCAE8}" dt="2024-09-20T02:59:12.464" v="5"/>
          <ac:spMkLst>
            <pc:docMk/>
            <pc:sldMk cId="2440255912" sldId="445"/>
            <ac:spMk id="2066" creationId="{867D4867-5BA7-4462-B2F6-A23F4A622AA7}"/>
          </ac:spMkLst>
        </pc:spChg>
        <pc:spChg chg="add del">
          <ac:chgData name="Adagio Matias Ezequiel" userId="S::matadagio@unlam.edu.ar::6da73eac-18c3-41ff-a647-8b08f7bcff3e" providerId="AD" clId="Web-{EF153193-807E-AE44-6C34-AB8902CBCAE8}" dt="2024-09-20T02:59:13.964" v="7"/>
          <ac:spMkLst>
            <pc:docMk/>
            <pc:sldMk cId="2440255912" sldId="445"/>
            <ac:spMk id="2068" creationId="{8DCA398B-8CB4-4C0C-89C6-A8AB6F78D7DD}"/>
          </ac:spMkLst>
        </pc:spChg>
        <pc:spChg chg="add del">
          <ac:chgData name="Adagio Matias Ezequiel" userId="S::matadagio@unlam.edu.ar::6da73eac-18c3-41ff-a647-8b08f7bcff3e" providerId="AD" clId="Web-{EF153193-807E-AE44-6C34-AB8902CBCAE8}" dt="2024-09-20T02:59:13.964" v="7"/>
          <ac:spMkLst>
            <pc:docMk/>
            <pc:sldMk cId="2440255912" sldId="445"/>
            <ac:spMk id="2069" creationId="{9E8345C6-0280-4226-BD83-7333BA6C3AA3}"/>
          </ac:spMkLst>
        </pc:spChg>
        <pc:spChg chg="add del">
          <ac:chgData name="Adagio Matias Ezequiel" userId="S::matadagio@unlam.edu.ar::6da73eac-18c3-41ff-a647-8b08f7bcff3e" providerId="AD" clId="Web-{EF153193-807E-AE44-6C34-AB8902CBCAE8}" dt="2024-09-20T02:59:13.964" v="7"/>
          <ac:spMkLst>
            <pc:docMk/>
            <pc:sldMk cId="2440255912" sldId="445"/>
            <ac:spMk id="2070" creationId="{99823778-D290-4538-B146-1F73C3755C9D}"/>
          </ac:spMkLst>
        </pc:spChg>
        <pc:spChg chg="add del">
          <ac:chgData name="Adagio Matias Ezequiel" userId="S::matadagio@unlam.edu.ar::6da73eac-18c3-41ff-a647-8b08f7bcff3e" providerId="AD" clId="Web-{EF153193-807E-AE44-6C34-AB8902CBCAE8}" dt="2024-09-20T02:59:21.683" v="9"/>
          <ac:spMkLst>
            <pc:docMk/>
            <pc:sldMk cId="2440255912" sldId="445"/>
            <ac:spMk id="2072" creationId="{6515FC82-3453-4CBE-8895-4CCFF339529E}"/>
          </ac:spMkLst>
        </pc:spChg>
        <pc:spChg chg="add del">
          <ac:chgData name="Adagio Matias Ezequiel" userId="S::matadagio@unlam.edu.ar::6da73eac-18c3-41ff-a647-8b08f7bcff3e" providerId="AD" clId="Web-{EF153193-807E-AE44-6C34-AB8902CBCAE8}" dt="2024-09-20T02:59:21.683" v="9"/>
          <ac:spMkLst>
            <pc:docMk/>
            <pc:sldMk cId="2440255912" sldId="445"/>
            <ac:spMk id="2073" creationId="{C5FD847B-65C0-4027-8DFC-70CB424514F8}"/>
          </ac:spMkLst>
        </pc:spChg>
        <pc:spChg chg="add del">
          <ac:chgData name="Adagio Matias Ezequiel" userId="S::matadagio@unlam.edu.ar::6da73eac-18c3-41ff-a647-8b08f7bcff3e" providerId="AD" clId="Web-{EF153193-807E-AE44-6C34-AB8902CBCAE8}" dt="2024-09-20T03:02:35.351" v="28"/>
          <ac:spMkLst>
            <pc:docMk/>
            <pc:sldMk cId="2440255912" sldId="445"/>
            <ac:spMk id="2075" creationId="{879398A9-0D0D-4901-BDDF-B3D93CECA7B9}"/>
          </ac:spMkLst>
        </pc:spChg>
        <pc:spChg chg="add del">
          <ac:chgData name="Adagio Matias Ezequiel" userId="S::matadagio@unlam.edu.ar::6da73eac-18c3-41ff-a647-8b08f7bcff3e" providerId="AD" clId="Web-{EF153193-807E-AE44-6C34-AB8902CBCAE8}" dt="2024-09-20T03:02:35.351" v="28"/>
          <ac:spMkLst>
            <pc:docMk/>
            <pc:sldMk cId="2440255912" sldId="445"/>
            <ac:spMk id="2076" creationId="{011FEC3B-E514-4E21-B2CB-7903A73569E2}"/>
          </ac:spMkLst>
        </pc:spChg>
        <pc:spChg chg="add">
          <ac:chgData name="Adagio Matias Ezequiel" userId="S::matadagio@unlam.edu.ar::6da73eac-18c3-41ff-a647-8b08f7bcff3e" providerId="AD" clId="Web-{EF153193-807E-AE44-6C34-AB8902CBCAE8}" dt="2024-09-20T03:02:35.351" v="28"/>
          <ac:spMkLst>
            <pc:docMk/>
            <pc:sldMk cId="2440255912" sldId="445"/>
            <ac:spMk id="2081" creationId="{CF4680D4-DEE2-49EE-AF90-EFEAF50AEC23}"/>
          </ac:spMkLst>
        </pc:spChg>
        <pc:spChg chg="add">
          <ac:chgData name="Adagio Matias Ezequiel" userId="S::matadagio@unlam.edu.ar::6da73eac-18c3-41ff-a647-8b08f7bcff3e" providerId="AD" clId="Web-{EF153193-807E-AE44-6C34-AB8902CBCAE8}" dt="2024-09-20T03:02:35.351" v="28"/>
          <ac:spMkLst>
            <pc:docMk/>
            <pc:sldMk cId="2440255912" sldId="445"/>
            <ac:spMk id="2083" creationId="{50C52EE1-5085-4960-AD29-A926E62ECC9F}"/>
          </ac:spMkLst>
        </pc:spChg>
        <pc:spChg chg="add">
          <ac:chgData name="Adagio Matias Ezequiel" userId="S::matadagio@unlam.edu.ar::6da73eac-18c3-41ff-a647-8b08f7bcff3e" providerId="AD" clId="Web-{EF153193-807E-AE44-6C34-AB8902CBCAE8}" dt="2024-09-20T03:02:35.351" v="28"/>
          <ac:spMkLst>
            <pc:docMk/>
            <pc:sldMk cId="2440255912" sldId="445"/>
            <ac:spMk id="2085" creationId="{CD15AA94-C237-4412-B37B-EB317D2B05B7}"/>
          </ac:spMkLst>
        </pc:spChg>
        <pc:picChg chg="mod">
          <ac:chgData name="Adagio Matias Ezequiel" userId="S::matadagio@unlam.edu.ar::6da73eac-18c3-41ff-a647-8b08f7bcff3e" providerId="AD" clId="Web-{EF153193-807E-AE44-6C34-AB8902CBCAE8}" dt="2024-09-20T03:02:35.351" v="28"/>
          <ac:picMkLst>
            <pc:docMk/>
            <pc:sldMk cId="2440255912" sldId="445"/>
            <ac:picMk id="2052" creationId="{70ED3F60-D820-5FF4-016B-B1EF3E15E584}"/>
          </ac:picMkLst>
        </pc:picChg>
      </pc:sldChg>
    </pc:docChg>
  </pc:docChgLst>
  <pc:docChgLst>
    <pc:chgData name="Adagio Matias Ezequiel" userId="S::matadagio@unlam.edu.ar::6da73eac-18c3-41ff-a647-8b08f7bcff3e" providerId="AD" clId="Web-{E2666874-0528-E913-D82B-E1E5AE032667}"/>
    <pc:docChg chg="modSld sldOrd">
      <pc:chgData name="Adagio Matias Ezequiel" userId="S::matadagio@unlam.edu.ar::6da73eac-18c3-41ff-a647-8b08f7bcff3e" providerId="AD" clId="Web-{E2666874-0528-E913-D82B-E1E5AE032667}" dt="2024-09-21T02:01:55.347" v="226" actId="14100"/>
      <pc:docMkLst>
        <pc:docMk/>
      </pc:docMkLst>
      <pc:sldChg chg="mod ord modShow">
        <pc:chgData name="Adagio Matias Ezequiel" userId="S::matadagio@unlam.edu.ar::6da73eac-18c3-41ff-a647-8b08f7bcff3e" providerId="AD" clId="Web-{E2666874-0528-E913-D82B-E1E5AE032667}" dt="2024-09-21T01:10:58.647" v="70"/>
        <pc:sldMkLst>
          <pc:docMk/>
          <pc:sldMk cId="3759217297" sldId="278"/>
        </pc:sldMkLst>
      </pc:sldChg>
      <pc:sldChg chg="addSp modSp">
        <pc:chgData name="Adagio Matias Ezequiel" userId="S::matadagio@unlam.edu.ar::6da73eac-18c3-41ff-a647-8b08f7bcff3e" providerId="AD" clId="Web-{E2666874-0528-E913-D82B-E1E5AE032667}" dt="2024-09-21T01:42:05.658" v="131" actId="14100"/>
        <pc:sldMkLst>
          <pc:docMk/>
          <pc:sldMk cId="2550699993" sldId="280"/>
        </pc:sldMkLst>
        <pc:spChg chg="add mod">
          <ac:chgData name="Adagio Matias Ezequiel" userId="S::matadagio@unlam.edu.ar::6da73eac-18c3-41ff-a647-8b08f7bcff3e" providerId="AD" clId="Web-{E2666874-0528-E913-D82B-E1E5AE032667}" dt="2024-09-21T01:41:41.344" v="129" actId="20577"/>
          <ac:spMkLst>
            <pc:docMk/>
            <pc:sldMk cId="2550699993" sldId="280"/>
            <ac:spMk id="4" creationId="{BD0BB871-0340-4F2A-B7AD-A8EB3123EB21}"/>
          </ac:spMkLst>
        </pc:spChg>
        <pc:spChg chg="mod">
          <ac:chgData name="Adagio Matias Ezequiel" userId="S::matadagio@unlam.edu.ar::6da73eac-18c3-41ff-a647-8b08f7bcff3e" providerId="AD" clId="Web-{E2666874-0528-E913-D82B-E1E5AE032667}" dt="2024-09-21T01:38:52.520" v="97"/>
          <ac:spMkLst>
            <pc:docMk/>
            <pc:sldMk cId="2550699993" sldId="280"/>
            <ac:spMk id="5" creationId="{17E90D26-62CD-3BE9-2A4A-67A4AA5B36FA}"/>
          </ac:spMkLst>
        </pc:spChg>
        <pc:spChg chg="mod">
          <ac:chgData name="Adagio Matias Ezequiel" userId="S::matadagio@unlam.edu.ar::6da73eac-18c3-41ff-a647-8b08f7bcff3e" providerId="AD" clId="Web-{E2666874-0528-E913-D82B-E1E5AE032667}" dt="2024-09-21T01:38:46.692" v="96"/>
          <ac:spMkLst>
            <pc:docMk/>
            <pc:sldMk cId="2550699993" sldId="280"/>
            <ac:spMk id="11" creationId="{C867E444-25D0-4A30-852A-0FBFC9A14284}"/>
          </ac:spMkLst>
        </pc:spChg>
        <pc:picChg chg="add mod">
          <ac:chgData name="Adagio Matias Ezequiel" userId="S::matadagio@unlam.edu.ar::6da73eac-18c3-41ff-a647-8b08f7bcff3e" providerId="AD" clId="Web-{E2666874-0528-E913-D82B-E1E5AE032667}" dt="2024-09-21T01:41:55.063" v="130" actId="14100"/>
          <ac:picMkLst>
            <pc:docMk/>
            <pc:sldMk cId="2550699993" sldId="280"/>
            <ac:picMk id="2" creationId="{FF4D2008-BEC1-3A5D-3AD3-D2EF50F3C819}"/>
          </ac:picMkLst>
        </pc:picChg>
        <pc:picChg chg="mod">
          <ac:chgData name="Adagio Matias Ezequiel" userId="S::matadagio@unlam.edu.ar::6da73eac-18c3-41ff-a647-8b08f7bcff3e" providerId="AD" clId="Web-{E2666874-0528-E913-D82B-E1E5AE032667}" dt="2024-09-21T01:38:15.611" v="92" actId="14100"/>
          <ac:picMkLst>
            <pc:docMk/>
            <pc:sldMk cId="2550699993" sldId="280"/>
            <ac:picMk id="15" creationId="{842EA935-DE34-4BDE-A5C8-FF87697E37D0}"/>
          </ac:picMkLst>
        </pc:picChg>
        <pc:picChg chg="mod">
          <ac:chgData name="Adagio Matias Ezequiel" userId="S::matadagio@unlam.edu.ar::6da73eac-18c3-41ff-a647-8b08f7bcff3e" providerId="AD" clId="Web-{E2666874-0528-E913-D82B-E1E5AE032667}" dt="2024-09-21T01:42:05.658" v="131" actId="14100"/>
          <ac:picMkLst>
            <pc:docMk/>
            <pc:sldMk cId="2550699993" sldId="280"/>
            <ac:picMk id="16" creationId="{5F938868-9F19-41A6-A81E-C977C62FD6A1}"/>
          </ac:picMkLst>
        </pc:picChg>
      </pc:sldChg>
      <pc:sldChg chg="mod ord modShow">
        <pc:chgData name="Adagio Matias Ezequiel" userId="S::matadagio@unlam.edu.ar::6da73eac-18c3-41ff-a647-8b08f7bcff3e" providerId="AD" clId="Web-{E2666874-0528-E913-D82B-E1E5AE032667}" dt="2024-09-21T01:10:58.647" v="69"/>
        <pc:sldMkLst>
          <pc:docMk/>
          <pc:sldMk cId="1012107753" sldId="375"/>
        </pc:sldMkLst>
      </pc:sldChg>
      <pc:sldChg chg="addSp delSp modSp addAnim">
        <pc:chgData name="Adagio Matias Ezequiel" userId="S::matadagio@unlam.edu.ar::6da73eac-18c3-41ff-a647-8b08f7bcff3e" providerId="AD" clId="Web-{E2666874-0528-E913-D82B-E1E5AE032667}" dt="2024-09-21T02:01:55.347" v="226" actId="14100"/>
        <pc:sldMkLst>
          <pc:docMk/>
          <pc:sldMk cId="1644397061" sldId="376"/>
        </pc:sldMkLst>
        <pc:spChg chg="del">
          <ac:chgData name="Adagio Matias Ezequiel" userId="S::matadagio@unlam.edu.ar::6da73eac-18c3-41ff-a647-8b08f7bcff3e" providerId="AD" clId="Web-{E2666874-0528-E913-D82B-E1E5AE032667}" dt="2024-09-21T01:52:28.840" v="135"/>
          <ac:spMkLst>
            <pc:docMk/>
            <pc:sldMk cId="1644397061" sldId="376"/>
            <ac:spMk id="2" creationId="{BAA35C74-597D-9540-7C05-A08156577A88}"/>
          </ac:spMkLst>
        </pc:spChg>
        <pc:spChg chg="del">
          <ac:chgData name="Adagio Matias Ezequiel" userId="S::matadagio@unlam.edu.ar::6da73eac-18c3-41ff-a647-8b08f7bcff3e" providerId="AD" clId="Web-{E2666874-0528-E913-D82B-E1E5AE032667}" dt="2024-09-21T01:52:28.840" v="134"/>
          <ac:spMkLst>
            <pc:docMk/>
            <pc:sldMk cId="1644397061" sldId="376"/>
            <ac:spMk id="4" creationId="{D3962808-C9F1-50FB-F9B0-FFAE4BF090F2}"/>
          </ac:spMkLst>
        </pc:spChg>
        <pc:spChg chg="add mod">
          <ac:chgData name="Adagio Matias Ezequiel" userId="S::matadagio@unlam.edu.ar::6da73eac-18c3-41ff-a647-8b08f7bcff3e" providerId="AD" clId="Web-{E2666874-0528-E913-D82B-E1E5AE032667}" dt="2024-09-21T01:57:14.656" v="183" actId="1076"/>
          <ac:spMkLst>
            <pc:docMk/>
            <pc:sldMk cId="1644397061" sldId="376"/>
            <ac:spMk id="6" creationId="{E94C546C-D170-B6F1-325C-96BC1D90E0F5}"/>
          </ac:spMkLst>
        </pc:spChg>
        <pc:spChg chg="add mod">
          <ac:chgData name="Adagio Matias Ezequiel" userId="S::matadagio@unlam.edu.ar::6da73eac-18c3-41ff-a647-8b08f7bcff3e" providerId="AD" clId="Web-{E2666874-0528-E913-D82B-E1E5AE032667}" dt="2024-09-21T01:52:58.014" v="140" actId="1076"/>
          <ac:spMkLst>
            <pc:docMk/>
            <pc:sldMk cId="1644397061" sldId="376"/>
            <ac:spMk id="8" creationId="{9CD98687-00D8-B304-FA81-DAF32C518E99}"/>
          </ac:spMkLst>
        </pc:spChg>
        <pc:spChg chg="mod">
          <ac:chgData name="Adagio Matias Ezequiel" userId="S::matadagio@unlam.edu.ar::6da73eac-18c3-41ff-a647-8b08f7bcff3e" providerId="AD" clId="Web-{E2666874-0528-E913-D82B-E1E5AE032667}" dt="2024-09-21T01:55:06.241" v="158" actId="1076"/>
          <ac:spMkLst>
            <pc:docMk/>
            <pc:sldMk cId="1644397061" sldId="376"/>
            <ac:spMk id="13" creationId="{4CB9B678-E290-DD53-97FB-ADE00F921D1D}"/>
          </ac:spMkLst>
        </pc:spChg>
        <pc:spChg chg="mod">
          <ac:chgData name="Adagio Matias Ezequiel" userId="S::matadagio@unlam.edu.ar::6da73eac-18c3-41ff-a647-8b08f7bcff3e" providerId="AD" clId="Web-{E2666874-0528-E913-D82B-E1E5AE032667}" dt="2024-09-21T01:55:28.524" v="159" actId="1076"/>
          <ac:spMkLst>
            <pc:docMk/>
            <pc:sldMk cId="1644397061" sldId="376"/>
            <ac:spMk id="14" creationId="{D83E14C1-97EB-1766-9E3A-AA9D9576A96E}"/>
          </ac:spMkLst>
        </pc:spChg>
        <pc:spChg chg="mod">
          <ac:chgData name="Adagio Matias Ezequiel" userId="S::matadagio@unlam.edu.ar::6da73eac-18c3-41ff-a647-8b08f7bcff3e" providerId="AD" clId="Web-{E2666874-0528-E913-D82B-E1E5AE032667}" dt="2024-09-21T01:55:28.586" v="160" actId="1076"/>
          <ac:spMkLst>
            <pc:docMk/>
            <pc:sldMk cId="1644397061" sldId="376"/>
            <ac:spMk id="15" creationId="{0002BC86-5A75-54BD-E4F2-74DE688901C7}"/>
          </ac:spMkLst>
        </pc:spChg>
        <pc:spChg chg="mod">
          <ac:chgData name="Adagio Matias Ezequiel" userId="S::matadagio@unlam.edu.ar::6da73eac-18c3-41ff-a647-8b08f7bcff3e" providerId="AD" clId="Web-{E2666874-0528-E913-D82B-E1E5AE032667}" dt="2024-09-21T01:55:28.649" v="161" actId="1076"/>
          <ac:spMkLst>
            <pc:docMk/>
            <pc:sldMk cId="1644397061" sldId="376"/>
            <ac:spMk id="16" creationId="{FD3A853D-2FC6-EB9F-E606-6C64561E7FBF}"/>
          </ac:spMkLst>
        </pc:spChg>
        <pc:spChg chg="mod">
          <ac:chgData name="Adagio Matias Ezequiel" userId="S::matadagio@unlam.edu.ar::6da73eac-18c3-41ff-a647-8b08f7bcff3e" providerId="AD" clId="Web-{E2666874-0528-E913-D82B-E1E5AE032667}" dt="2024-09-21T01:55:28.696" v="162" actId="1076"/>
          <ac:spMkLst>
            <pc:docMk/>
            <pc:sldMk cId="1644397061" sldId="376"/>
            <ac:spMk id="17" creationId="{C05FAE92-7D13-43FF-5F7E-8D4BF82119BE}"/>
          </ac:spMkLst>
        </pc:spChg>
        <pc:spChg chg="mod">
          <ac:chgData name="Adagio Matias Ezequiel" userId="S::matadagio@unlam.edu.ar::6da73eac-18c3-41ff-a647-8b08f7bcff3e" providerId="AD" clId="Web-{E2666874-0528-E913-D82B-E1E5AE032667}" dt="2024-09-21T01:55:28.758" v="163" actId="1076"/>
          <ac:spMkLst>
            <pc:docMk/>
            <pc:sldMk cId="1644397061" sldId="376"/>
            <ac:spMk id="18" creationId="{EF7FDAFE-E5AE-C009-3897-E689B582EC9F}"/>
          </ac:spMkLst>
        </pc:spChg>
        <pc:spChg chg="mod">
          <ac:chgData name="Adagio Matias Ezequiel" userId="S::matadagio@unlam.edu.ar::6da73eac-18c3-41ff-a647-8b08f7bcff3e" providerId="AD" clId="Web-{E2666874-0528-E913-D82B-E1E5AE032667}" dt="2024-09-21T01:55:28.805" v="164" actId="1076"/>
          <ac:spMkLst>
            <pc:docMk/>
            <pc:sldMk cId="1644397061" sldId="376"/>
            <ac:spMk id="19" creationId="{B1A8E5C0-5F4B-7F83-44D7-C1B29B306802}"/>
          </ac:spMkLst>
        </pc:spChg>
        <pc:spChg chg="mod">
          <ac:chgData name="Adagio Matias Ezequiel" userId="S::matadagio@unlam.edu.ar::6da73eac-18c3-41ff-a647-8b08f7bcff3e" providerId="AD" clId="Web-{E2666874-0528-E913-D82B-E1E5AE032667}" dt="2024-09-21T01:55:28.868" v="165" actId="1076"/>
          <ac:spMkLst>
            <pc:docMk/>
            <pc:sldMk cId="1644397061" sldId="376"/>
            <ac:spMk id="20" creationId="{8D26F695-83DB-8FC3-87DA-0B74FA0FB271}"/>
          </ac:spMkLst>
        </pc:spChg>
        <pc:spChg chg="mod">
          <ac:chgData name="Adagio Matias Ezequiel" userId="S::matadagio@unlam.edu.ar::6da73eac-18c3-41ff-a647-8b08f7bcff3e" providerId="AD" clId="Web-{E2666874-0528-E913-D82B-E1E5AE032667}" dt="2024-09-21T01:55:28.915" v="166" actId="1076"/>
          <ac:spMkLst>
            <pc:docMk/>
            <pc:sldMk cId="1644397061" sldId="376"/>
            <ac:spMk id="21" creationId="{197E24AA-EEC3-5205-324E-45AF40ADA18E}"/>
          </ac:spMkLst>
        </pc:spChg>
        <pc:spChg chg="mod">
          <ac:chgData name="Adagio Matias Ezequiel" userId="S::matadagio@unlam.edu.ar::6da73eac-18c3-41ff-a647-8b08f7bcff3e" providerId="AD" clId="Web-{E2666874-0528-E913-D82B-E1E5AE032667}" dt="2024-09-21T01:55:28.977" v="167" actId="1076"/>
          <ac:spMkLst>
            <pc:docMk/>
            <pc:sldMk cId="1644397061" sldId="376"/>
            <ac:spMk id="22" creationId="{9096A107-4CE6-20E9-6B10-1E2501898117}"/>
          </ac:spMkLst>
        </pc:spChg>
        <pc:spChg chg="mod">
          <ac:chgData name="Adagio Matias Ezequiel" userId="S::matadagio@unlam.edu.ar::6da73eac-18c3-41ff-a647-8b08f7bcff3e" providerId="AD" clId="Web-{E2666874-0528-E913-D82B-E1E5AE032667}" dt="2024-09-21T01:55:46.275" v="169" actId="1076"/>
          <ac:spMkLst>
            <pc:docMk/>
            <pc:sldMk cId="1644397061" sldId="376"/>
            <ac:spMk id="27" creationId="{2EBC3163-9F50-20EA-4EDB-EBB4ED346133}"/>
          </ac:spMkLst>
        </pc:spChg>
        <pc:spChg chg="mod">
          <ac:chgData name="Adagio Matias Ezequiel" userId="S::matadagio@unlam.edu.ar::6da73eac-18c3-41ff-a647-8b08f7bcff3e" providerId="AD" clId="Web-{E2666874-0528-E913-D82B-E1E5AE032667}" dt="2024-09-21T01:56:24.481" v="170" actId="1076"/>
          <ac:spMkLst>
            <pc:docMk/>
            <pc:sldMk cId="1644397061" sldId="376"/>
            <ac:spMk id="28" creationId="{CDB9E378-2AAE-8DFF-C084-C8DC28AA37CB}"/>
          </ac:spMkLst>
        </pc:spChg>
        <pc:spChg chg="mod">
          <ac:chgData name="Adagio Matias Ezequiel" userId="S::matadagio@unlam.edu.ar::6da73eac-18c3-41ff-a647-8b08f7bcff3e" providerId="AD" clId="Web-{E2666874-0528-E913-D82B-E1E5AE032667}" dt="2024-09-21T01:56:24.543" v="171" actId="1076"/>
          <ac:spMkLst>
            <pc:docMk/>
            <pc:sldMk cId="1644397061" sldId="376"/>
            <ac:spMk id="29" creationId="{B1E06D79-EB37-51CD-7A86-1C69FD997061}"/>
          </ac:spMkLst>
        </pc:spChg>
        <pc:spChg chg="mod">
          <ac:chgData name="Adagio Matias Ezequiel" userId="S::matadagio@unlam.edu.ar::6da73eac-18c3-41ff-a647-8b08f7bcff3e" providerId="AD" clId="Web-{E2666874-0528-E913-D82B-E1E5AE032667}" dt="2024-09-21T01:56:24.590" v="172" actId="1076"/>
          <ac:spMkLst>
            <pc:docMk/>
            <pc:sldMk cId="1644397061" sldId="376"/>
            <ac:spMk id="30" creationId="{2F3F2A82-FD8C-D84F-FB44-53A991A1F08B}"/>
          </ac:spMkLst>
        </pc:spChg>
        <pc:spChg chg="mod">
          <ac:chgData name="Adagio Matias Ezequiel" userId="S::matadagio@unlam.edu.ar::6da73eac-18c3-41ff-a647-8b08f7bcff3e" providerId="AD" clId="Web-{E2666874-0528-E913-D82B-E1E5AE032667}" dt="2024-09-21T01:56:24.653" v="173" actId="1076"/>
          <ac:spMkLst>
            <pc:docMk/>
            <pc:sldMk cId="1644397061" sldId="376"/>
            <ac:spMk id="31" creationId="{B71C3A87-302A-0706-E6E2-82A31BD71FE0}"/>
          </ac:spMkLst>
        </pc:spChg>
        <pc:spChg chg="mod">
          <ac:chgData name="Adagio Matias Ezequiel" userId="S::matadagio@unlam.edu.ar::6da73eac-18c3-41ff-a647-8b08f7bcff3e" providerId="AD" clId="Web-{E2666874-0528-E913-D82B-E1E5AE032667}" dt="2024-09-21T01:56:24.715" v="174" actId="1076"/>
          <ac:spMkLst>
            <pc:docMk/>
            <pc:sldMk cId="1644397061" sldId="376"/>
            <ac:spMk id="32" creationId="{A483DC66-B937-E2D4-1DF7-DFF17C08DE89}"/>
          </ac:spMkLst>
        </pc:spChg>
        <pc:spChg chg="mod">
          <ac:chgData name="Adagio Matias Ezequiel" userId="S::matadagio@unlam.edu.ar::6da73eac-18c3-41ff-a647-8b08f7bcff3e" providerId="AD" clId="Web-{E2666874-0528-E913-D82B-E1E5AE032667}" dt="2024-09-21T01:56:24.762" v="175" actId="1076"/>
          <ac:spMkLst>
            <pc:docMk/>
            <pc:sldMk cId="1644397061" sldId="376"/>
            <ac:spMk id="33" creationId="{C17D45C8-9322-D396-BD39-97A482A63C67}"/>
          </ac:spMkLst>
        </pc:spChg>
        <pc:spChg chg="mod">
          <ac:chgData name="Adagio Matias Ezequiel" userId="S::matadagio@unlam.edu.ar::6da73eac-18c3-41ff-a647-8b08f7bcff3e" providerId="AD" clId="Web-{E2666874-0528-E913-D82B-E1E5AE032667}" dt="2024-09-21T01:56:24.825" v="176" actId="1076"/>
          <ac:spMkLst>
            <pc:docMk/>
            <pc:sldMk cId="1644397061" sldId="376"/>
            <ac:spMk id="34" creationId="{50142C23-1617-34D4-D155-3E7AD87CEEA0}"/>
          </ac:spMkLst>
        </pc:spChg>
        <pc:spChg chg="mod">
          <ac:chgData name="Adagio Matias Ezequiel" userId="S::matadagio@unlam.edu.ar::6da73eac-18c3-41ff-a647-8b08f7bcff3e" providerId="AD" clId="Web-{E2666874-0528-E913-D82B-E1E5AE032667}" dt="2024-09-21T01:56:24.887" v="177" actId="1076"/>
          <ac:spMkLst>
            <pc:docMk/>
            <pc:sldMk cId="1644397061" sldId="376"/>
            <ac:spMk id="35" creationId="{4BEB5A98-4AEE-8366-FE30-29E6A9EA1D75}"/>
          </ac:spMkLst>
        </pc:spChg>
        <pc:spChg chg="mod">
          <ac:chgData name="Adagio Matias Ezequiel" userId="S::matadagio@unlam.edu.ar::6da73eac-18c3-41ff-a647-8b08f7bcff3e" providerId="AD" clId="Web-{E2666874-0528-E913-D82B-E1E5AE032667}" dt="2024-09-21T01:56:24.950" v="178" actId="1076"/>
          <ac:spMkLst>
            <pc:docMk/>
            <pc:sldMk cId="1644397061" sldId="376"/>
            <ac:spMk id="36" creationId="{8FDBC12D-4558-F6F0-DCF5-26462F7A6008}"/>
          </ac:spMkLst>
        </pc:spChg>
        <pc:spChg chg="mod">
          <ac:chgData name="Adagio Matias Ezequiel" userId="S::matadagio@unlam.edu.ar::6da73eac-18c3-41ff-a647-8b08f7bcff3e" providerId="AD" clId="Web-{E2666874-0528-E913-D82B-E1E5AE032667}" dt="2024-09-21T01:56:24.996" v="179" actId="1076"/>
          <ac:spMkLst>
            <pc:docMk/>
            <pc:sldMk cId="1644397061" sldId="376"/>
            <ac:spMk id="37" creationId="{305B5F0D-1628-FCCC-A8F5-5FF095AE40CF}"/>
          </ac:spMkLst>
        </pc:spChg>
        <pc:spChg chg="add mod">
          <ac:chgData name="Adagio Matias Ezequiel" userId="S::matadagio@unlam.edu.ar::6da73eac-18c3-41ff-a647-8b08f7bcff3e" providerId="AD" clId="Web-{E2666874-0528-E913-D82B-E1E5AE032667}" dt="2024-09-21T01:57:32.220" v="192" actId="1076"/>
          <ac:spMkLst>
            <pc:docMk/>
            <pc:sldMk cId="1644397061" sldId="376"/>
            <ac:spMk id="40" creationId="{B357B88D-8337-A70D-CB99-5ABC9F84D1F7}"/>
          </ac:spMkLst>
        </pc:spChg>
        <pc:spChg chg="mod">
          <ac:chgData name="Adagio Matias Ezequiel" userId="S::matadagio@unlam.edu.ar::6da73eac-18c3-41ff-a647-8b08f7bcff3e" providerId="AD" clId="Web-{E2666874-0528-E913-D82B-E1E5AE032667}" dt="2024-09-21T02:00:04.324" v="214" actId="14100"/>
          <ac:spMkLst>
            <pc:docMk/>
            <pc:sldMk cId="1644397061" sldId="376"/>
            <ac:spMk id="42" creationId="{162D05AF-B7FB-357E-056A-5C48535F28AB}"/>
          </ac:spMkLst>
        </pc:spChg>
        <pc:spChg chg="mod">
          <ac:chgData name="Adagio Matias Ezequiel" userId="S::matadagio@unlam.edu.ar::6da73eac-18c3-41ff-a647-8b08f7bcff3e" providerId="AD" clId="Web-{E2666874-0528-E913-D82B-E1E5AE032667}" dt="2024-09-21T02:01:40.033" v="224" actId="1076"/>
          <ac:spMkLst>
            <pc:docMk/>
            <pc:sldMk cId="1644397061" sldId="376"/>
            <ac:spMk id="44" creationId="{447449E1-3DDD-F62E-C369-7A818B67B9A0}"/>
          </ac:spMkLst>
        </pc:spChg>
        <pc:spChg chg="mod">
          <ac:chgData name="Adagio Matias Ezequiel" userId="S::matadagio@unlam.edu.ar::6da73eac-18c3-41ff-a647-8b08f7bcff3e" providerId="AD" clId="Web-{E2666874-0528-E913-D82B-E1E5AE032667}" dt="2024-09-21T01:58:20.926" v="199" actId="1076"/>
          <ac:spMkLst>
            <pc:docMk/>
            <pc:sldMk cId="1644397061" sldId="376"/>
            <ac:spMk id="56" creationId="{4F92FC7A-04BA-4AA9-4376-65276CE51209}"/>
          </ac:spMkLst>
        </pc:spChg>
        <pc:grpChg chg="add mod">
          <ac:chgData name="Adagio Matias Ezequiel" userId="S::matadagio@unlam.edu.ar::6da73eac-18c3-41ff-a647-8b08f7bcff3e" providerId="AD" clId="Web-{E2666874-0528-E913-D82B-E1E5AE032667}" dt="2024-09-21T01:53:38.673" v="145" actId="14100"/>
          <ac:grpSpMkLst>
            <pc:docMk/>
            <pc:sldMk cId="1644397061" sldId="376"/>
            <ac:grpSpMk id="23" creationId="{96B9543F-7D12-C94C-8759-3486549B787D}"/>
          </ac:grpSpMkLst>
        </pc:grpChg>
        <pc:grpChg chg="add mod">
          <ac:chgData name="Adagio Matias Ezequiel" userId="S::matadagio@unlam.edu.ar::6da73eac-18c3-41ff-a647-8b08f7bcff3e" providerId="AD" clId="Web-{E2666874-0528-E913-D82B-E1E5AE032667}" dt="2024-09-21T01:56:42.779" v="181" actId="1076"/>
          <ac:grpSpMkLst>
            <pc:docMk/>
            <pc:sldMk cId="1644397061" sldId="376"/>
            <ac:grpSpMk id="38" creationId="{230F8C80-06D9-A005-1211-A6123F912D37}"/>
          </ac:grpSpMkLst>
        </pc:grpChg>
        <pc:grpChg chg="add mod">
          <ac:chgData name="Adagio Matias Ezequiel" userId="S::matadagio@unlam.edu.ar::6da73eac-18c3-41ff-a647-8b08f7bcff3e" providerId="AD" clId="Web-{E2666874-0528-E913-D82B-E1E5AE032667}" dt="2024-09-21T02:01:55.347" v="226" actId="14100"/>
          <ac:grpSpMkLst>
            <pc:docMk/>
            <pc:sldMk cId="1644397061" sldId="376"/>
            <ac:grpSpMk id="54" creationId="{70CA8091-F056-53FC-5422-49DBE363D4B5}"/>
          </ac:grpSpMkLst>
        </pc:grpChg>
        <pc:grpChg chg="add mod">
          <ac:chgData name="Adagio Matias Ezequiel" userId="S::matadagio@unlam.edu.ar::6da73eac-18c3-41ff-a647-8b08f7bcff3e" providerId="AD" clId="Web-{E2666874-0528-E913-D82B-E1E5AE032667}" dt="2024-09-21T02:01:30.908" v="223" actId="1076"/>
          <ac:grpSpMkLst>
            <pc:docMk/>
            <pc:sldMk cId="1644397061" sldId="376"/>
            <ac:grpSpMk id="1044" creationId="{96581BF9-D9DA-580B-9A7B-FD5299C29131}"/>
          </ac:grpSpMkLst>
        </pc:grpChg>
        <pc:picChg chg="del">
          <ac:chgData name="Adagio Matias Ezequiel" userId="S::matadagio@unlam.edu.ar::6da73eac-18c3-41ff-a647-8b08f7bcff3e" providerId="AD" clId="Web-{E2666874-0528-E913-D82B-E1E5AE032667}" dt="2024-09-21T01:52:28.840" v="133"/>
          <ac:picMkLst>
            <pc:docMk/>
            <pc:sldMk cId="1644397061" sldId="376"/>
            <ac:picMk id="1032" creationId="{72F4EFBC-FCA2-0AC8-3130-0937CCC8D0E1}"/>
          </ac:picMkLst>
        </pc:picChg>
        <pc:picChg chg="del">
          <ac:chgData name="Adagio Matias Ezequiel" userId="S::matadagio@unlam.edu.ar::6da73eac-18c3-41ff-a647-8b08f7bcff3e" providerId="AD" clId="Web-{E2666874-0528-E913-D82B-E1E5AE032667}" dt="2024-09-21T01:52:28.840" v="132"/>
          <ac:picMkLst>
            <pc:docMk/>
            <pc:sldMk cId="1644397061" sldId="376"/>
            <ac:picMk id="1034" creationId="{A306128D-6105-6556-CCFE-20B9B47E0C7A}"/>
          </ac:picMkLst>
        </pc:picChg>
        <pc:cxnChg chg="mod">
          <ac:chgData name="Adagio Matias Ezequiel" userId="S::matadagio@unlam.edu.ar::6da73eac-18c3-41ff-a647-8b08f7bcff3e" providerId="AD" clId="Web-{E2666874-0528-E913-D82B-E1E5AE032667}" dt="2024-09-21T02:01:55.347" v="226" actId="14100"/>
          <ac:cxnSpMkLst>
            <pc:docMk/>
            <pc:sldMk cId="1644397061" sldId="376"/>
            <ac:cxnSpMk id="1029" creationId="{5C5133A7-EC01-2483-F5B3-9821885EA7EF}"/>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30" creationId="{BF47727B-168A-4ACA-0C9E-1F34586D46D1}"/>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31" creationId="{C5ED5DEF-5594-2353-862D-B7ED521383B8}"/>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33" creationId="{EBF9C58D-8B15-950B-F627-D3FAC0ECEC06}"/>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37" creationId="{03CCC167-6618-4D2D-5126-5649BCC23782}"/>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38" creationId="{3D9C8B73-1699-7A83-7815-2CE9131BF079}"/>
          </ac:cxnSpMkLst>
        </pc:cxnChg>
        <pc:cxnChg chg="mod">
          <ac:chgData name="Adagio Matias Ezequiel" userId="S::matadagio@unlam.edu.ar::6da73eac-18c3-41ff-a647-8b08f7bcff3e" providerId="AD" clId="Web-{E2666874-0528-E913-D82B-E1E5AE032667}" dt="2024-09-21T01:58:20.926" v="199" actId="1076"/>
          <ac:cxnSpMkLst>
            <pc:docMk/>
            <pc:sldMk cId="1644397061" sldId="376"/>
            <ac:cxnSpMk id="1040" creationId="{5A1538C3-2B05-ED08-34EE-FAA310542D68}"/>
          </ac:cxnSpMkLst>
        </pc:cxnChg>
        <pc:cxnChg chg="mod">
          <ac:chgData name="Adagio Matias Ezequiel" userId="S::matadagio@unlam.edu.ar::6da73eac-18c3-41ff-a647-8b08f7bcff3e" providerId="AD" clId="Web-{E2666874-0528-E913-D82B-E1E5AE032667}" dt="2024-09-21T01:58:20.926" v="199" actId="1076"/>
          <ac:cxnSpMkLst>
            <pc:docMk/>
            <pc:sldMk cId="1644397061" sldId="376"/>
            <ac:cxnSpMk id="1041" creationId="{319A0D1D-4439-8809-5952-6B14E874763A}"/>
          </ac:cxnSpMkLst>
        </pc:cxnChg>
        <pc:cxnChg chg="mod">
          <ac:chgData name="Adagio Matias Ezequiel" userId="S::matadagio@unlam.edu.ar::6da73eac-18c3-41ff-a647-8b08f7bcff3e" providerId="AD" clId="Web-{E2666874-0528-E913-D82B-E1E5AE032667}" dt="2024-09-21T02:01:55.347" v="226" actId="14100"/>
          <ac:cxnSpMkLst>
            <pc:docMk/>
            <pc:sldMk cId="1644397061" sldId="376"/>
            <ac:cxnSpMk id="1042" creationId="{BDF96428-8F75-C674-A14D-5D7657248679}"/>
          </ac:cxnSpMkLst>
        </pc:cxnChg>
      </pc:sldChg>
      <pc:sldChg chg="ord">
        <pc:chgData name="Adagio Matias Ezequiel" userId="S::matadagio@unlam.edu.ar::6da73eac-18c3-41ff-a647-8b08f7bcff3e" providerId="AD" clId="Web-{E2666874-0528-E913-D82B-E1E5AE032667}" dt="2024-09-21T01:11:03.959" v="72"/>
        <pc:sldMkLst>
          <pc:docMk/>
          <pc:sldMk cId="1460049212" sldId="379"/>
        </pc:sldMkLst>
      </pc:sldChg>
      <pc:sldChg chg="mod ord modShow">
        <pc:chgData name="Adagio Matias Ezequiel" userId="S::matadagio@unlam.edu.ar::6da73eac-18c3-41ff-a647-8b08f7bcff3e" providerId="AD" clId="Web-{E2666874-0528-E913-D82B-E1E5AE032667}" dt="2024-09-21T01:10:58.647" v="71"/>
        <pc:sldMkLst>
          <pc:docMk/>
          <pc:sldMk cId="204146715" sldId="407"/>
        </pc:sldMkLst>
      </pc:sldChg>
      <pc:sldChg chg="mod ord modShow">
        <pc:chgData name="Adagio Matias Ezequiel" userId="S::matadagio@unlam.edu.ar::6da73eac-18c3-41ff-a647-8b08f7bcff3e" providerId="AD" clId="Web-{E2666874-0528-E913-D82B-E1E5AE032667}" dt="2024-09-21T01:10:58.647" v="68"/>
        <pc:sldMkLst>
          <pc:docMk/>
          <pc:sldMk cId="2842548139" sldId="415"/>
        </pc:sldMkLst>
      </pc:sldChg>
      <pc:sldChg chg="addSp delSp modSp">
        <pc:chgData name="Adagio Matias Ezequiel" userId="S::matadagio@unlam.edu.ar::6da73eac-18c3-41ff-a647-8b08f7bcff3e" providerId="AD" clId="Web-{E2666874-0528-E913-D82B-E1E5AE032667}" dt="2024-09-21T01:04:28.508" v="63" actId="20577"/>
        <pc:sldMkLst>
          <pc:docMk/>
          <pc:sldMk cId="3854814368" sldId="428"/>
        </pc:sldMkLst>
        <pc:spChg chg="mod">
          <ac:chgData name="Adagio Matias Ezequiel" userId="S::matadagio@unlam.edu.ar::6da73eac-18c3-41ff-a647-8b08f7bcff3e" providerId="AD" clId="Web-{E2666874-0528-E913-D82B-E1E5AE032667}" dt="2024-09-21T01:04:16.523" v="61"/>
          <ac:spMkLst>
            <pc:docMk/>
            <pc:sldMk cId="3854814368" sldId="428"/>
            <ac:spMk id="2" creationId="{B8E285BF-624B-9C4C-E557-F537601E15EB}"/>
          </ac:spMkLst>
        </pc:spChg>
        <pc:spChg chg="mod ord">
          <ac:chgData name="Adagio Matias Ezequiel" userId="S::matadagio@unlam.edu.ar::6da73eac-18c3-41ff-a647-8b08f7bcff3e" providerId="AD" clId="Web-{E2666874-0528-E913-D82B-E1E5AE032667}" dt="2024-09-21T01:04:28.508" v="63" actId="20577"/>
          <ac:spMkLst>
            <pc:docMk/>
            <pc:sldMk cId="3854814368" sldId="428"/>
            <ac:spMk id="4" creationId="{D4A99F56-FF1B-096F-F299-BB521A66E464}"/>
          </ac:spMkLst>
        </pc:spChg>
        <pc:spChg chg="add del mod">
          <ac:chgData name="Adagio Matias Ezequiel" userId="S::matadagio@unlam.edu.ar::6da73eac-18c3-41ff-a647-8b08f7bcff3e" providerId="AD" clId="Web-{E2666874-0528-E913-D82B-E1E5AE032667}" dt="2024-09-21T01:03:15.489" v="42"/>
          <ac:spMkLst>
            <pc:docMk/>
            <pc:sldMk cId="3854814368" sldId="428"/>
            <ac:spMk id="6" creationId="{C2E63235-1789-8008-52B4-9644417EE911}"/>
          </ac:spMkLst>
        </pc:spChg>
        <pc:spChg chg="add del mod">
          <ac:chgData name="Adagio Matias Ezequiel" userId="S::matadagio@unlam.edu.ar::6da73eac-18c3-41ff-a647-8b08f7bcff3e" providerId="AD" clId="Web-{E2666874-0528-E913-D82B-E1E5AE032667}" dt="2024-09-21T01:03:13.271" v="41"/>
          <ac:spMkLst>
            <pc:docMk/>
            <pc:sldMk cId="3854814368" sldId="428"/>
            <ac:spMk id="7" creationId="{2BEEB214-74D1-CD15-D2F4-2F9B8A852AC7}"/>
          </ac:spMkLst>
        </pc:spChg>
        <pc:spChg chg="add mod">
          <ac:chgData name="Adagio Matias Ezequiel" userId="S::matadagio@unlam.edu.ar::6da73eac-18c3-41ff-a647-8b08f7bcff3e" providerId="AD" clId="Web-{E2666874-0528-E913-D82B-E1E5AE032667}" dt="2024-09-21T01:03:08.177" v="40" actId="1076"/>
          <ac:spMkLst>
            <pc:docMk/>
            <pc:sldMk cId="3854814368" sldId="428"/>
            <ac:spMk id="8" creationId="{C29BE2FB-E6A6-89D0-3AD6-8B60BFDB5927}"/>
          </ac:spMkLst>
        </pc:spChg>
        <pc:spChg chg="add mod">
          <ac:chgData name="Adagio Matias Ezequiel" userId="S::matadagio@unlam.edu.ar::6da73eac-18c3-41ff-a647-8b08f7bcff3e" providerId="AD" clId="Web-{E2666874-0528-E913-D82B-E1E5AE032667}" dt="2024-09-21T01:03:50.756" v="59" actId="20577"/>
          <ac:spMkLst>
            <pc:docMk/>
            <pc:sldMk cId="3854814368" sldId="428"/>
            <ac:spMk id="9" creationId="{B374349D-2BB3-A32F-F03E-657EBBCFB87E}"/>
          </ac:spMkLst>
        </pc:spChg>
        <pc:spChg chg="add mod">
          <ac:chgData name="Adagio Matias Ezequiel" userId="S::matadagio@unlam.edu.ar::6da73eac-18c3-41ff-a647-8b08f7bcff3e" providerId="AD" clId="Web-{E2666874-0528-E913-D82B-E1E5AE032667}" dt="2024-09-21T01:03:34.553" v="52" actId="20577"/>
          <ac:spMkLst>
            <pc:docMk/>
            <pc:sldMk cId="3854814368" sldId="428"/>
            <ac:spMk id="10" creationId="{6F401BA8-B0D1-FEBA-FD36-1EA34E98F22D}"/>
          </ac:spMkLst>
        </pc:spChg>
        <pc:spChg chg="add del">
          <ac:chgData name="Adagio Matias Ezequiel" userId="S::matadagio@unlam.edu.ar::6da73eac-18c3-41ff-a647-8b08f7bcff3e" providerId="AD" clId="Web-{E2666874-0528-E913-D82B-E1E5AE032667}" dt="2024-09-21T01:00:57.532" v="4"/>
          <ac:spMkLst>
            <pc:docMk/>
            <pc:sldMk cId="3854814368" sldId="428"/>
            <ac:spMk id="38" creationId="{56533F40-045E-4E3D-9243-864CD4E58669}"/>
          </ac:spMkLst>
        </pc:spChg>
        <pc:spChg chg="add del">
          <ac:chgData name="Adagio Matias Ezequiel" userId="S::matadagio@unlam.edu.ar::6da73eac-18c3-41ff-a647-8b08f7bcff3e" providerId="AD" clId="Web-{E2666874-0528-E913-D82B-E1E5AE032667}" dt="2024-09-21T01:00:57.532" v="4"/>
          <ac:spMkLst>
            <pc:docMk/>
            <pc:sldMk cId="3854814368" sldId="428"/>
            <ac:spMk id="40" creationId="{30402EC6-D845-41B3-BEBE-CB34D9BFEA60}"/>
          </ac:spMkLst>
        </pc:spChg>
        <pc:spChg chg="add del">
          <ac:chgData name="Adagio Matias Ezequiel" userId="S::matadagio@unlam.edu.ar::6da73eac-18c3-41ff-a647-8b08f7bcff3e" providerId="AD" clId="Web-{E2666874-0528-E913-D82B-E1E5AE032667}" dt="2024-09-21T01:00:57.516" v="3"/>
          <ac:spMkLst>
            <pc:docMk/>
            <pc:sldMk cId="3854814368" sldId="428"/>
            <ac:spMk id="45" creationId="{6515FC82-3453-4CBE-8895-4CCFF339529E}"/>
          </ac:spMkLst>
        </pc:spChg>
        <pc:spChg chg="add del">
          <ac:chgData name="Adagio Matias Ezequiel" userId="S::matadagio@unlam.edu.ar::6da73eac-18c3-41ff-a647-8b08f7bcff3e" providerId="AD" clId="Web-{E2666874-0528-E913-D82B-E1E5AE032667}" dt="2024-09-21T01:00:57.516" v="3"/>
          <ac:spMkLst>
            <pc:docMk/>
            <pc:sldMk cId="3854814368" sldId="428"/>
            <ac:spMk id="47" creationId="{C5FD847B-65C0-4027-8DFC-70CB424514F8}"/>
          </ac:spMkLst>
        </pc:spChg>
        <pc:spChg chg="add del">
          <ac:chgData name="Adagio Matias Ezequiel" userId="S::matadagio@unlam.edu.ar::6da73eac-18c3-41ff-a647-8b08f7bcff3e" providerId="AD" clId="Web-{E2666874-0528-E913-D82B-E1E5AE032667}" dt="2024-09-21T01:04:16.523" v="61"/>
          <ac:spMkLst>
            <pc:docMk/>
            <pc:sldMk cId="3854814368" sldId="428"/>
            <ac:spMk id="49" creationId="{1660E788-AFA9-4A1B-9991-6AA74632A15B}"/>
          </ac:spMkLst>
        </pc:spChg>
        <pc:spChg chg="add del">
          <ac:chgData name="Adagio Matias Ezequiel" userId="S::matadagio@unlam.edu.ar::6da73eac-18c3-41ff-a647-8b08f7bcff3e" providerId="AD" clId="Web-{E2666874-0528-E913-D82B-E1E5AE032667}" dt="2024-09-21T01:04:16.523" v="61"/>
          <ac:spMkLst>
            <pc:docMk/>
            <pc:sldMk cId="3854814368" sldId="428"/>
            <ac:spMk id="50" creationId="{867D4867-5BA7-4462-B2F6-A23F4A622AA7}"/>
          </ac:spMkLst>
        </pc:spChg>
        <pc:spChg chg="add">
          <ac:chgData name="Adagio Matias Ezequiel" userId="S::matadagio@unlam.edu.ar::6da73eac-18c3-41ff-a647-8b08f7bcff3e" providerId="AD" clId="Web-{E2666874-0528-E913-D82B-E1E5AE032667}" dt="2024-09-21T01:04:16.523" v="61"/>
          <ac:spMkLst>
            <pc:docMk/>
            <pc:sldMk cId="3854814368" sldId="428"/>
            <ac:spMk id="55" creationId="{1660E788-AFA9-4A1B-9991-6AA74632A15B}"/>
          </ac:spMkLst>
        </pc:spChg>
        <pc:spChg chg="add">
          <ac:chgData name="Adagio Matias Ezequiel" userId="S::matadagio@unlam.edu.ar::6da73eac-18c3-41ff-a647-8b08f7bcff3e" providerId="AD" clId="Web-{E2666874-0528-E913-D82B-E1E5AE032667}" dt="2024-09-21T01:04:16.523" v="61"/>
          <ac:spMkLst>
            <pc:docMk/>
            <pc:sldMk cId="3854814368" sldId="428"/>
            <ac:spMk id="57" creationId="{867D4867-5BA7-4462-B2F6-A23F4A622AA7}"/>
          </ac:spMkLst>
        </pc:spChg>
        <pc:grpChg chg="add mod">
          <ac:chgData name="Adagio Matias Ezequiel" userId="S::matadagio@unlam.edu.ar::6da73eac-18c3-41ff-a647-8b08f7bcff3e" providerId="AD" clId="Web-{E2666874-0528-E913-D82B-E1E5AE032667}" dt="2024-09-21T01:04:16.523" v="61"/>
          <ac:grpSpMkLst>
            <pc:docMk/>
            <pc:sldMk cId="3854814368" sldId="428"/>
            <ac:grpSpMk id="11" creationId="{2F968E27-EA6F-0011-BCBC-EB10BE1870CB}"/>
          </ac:grpSpMkLst>
        </pc:grpChg>
        <pc:picChg chg="del">
          <ac:chgData name="Adagio Matias Ezequiel" userId="S::matadagio@unlam.edu.ar::6da73eac-18c3-41ff-a647-8b08f7bcff3e" providerId="AD" clId="Web-{E2666874-0528-E913-D82B-E1E5AE032667}" dt="2024-09-21T01:00:23.702" v="0"/>
          <ac:picMkLst>
            <pc:docMk/>
            <pc:sldMk cId="3854814368" sldId="428"/>
            <ac:picMk id="3" creationId="{68068E74-AF18-C8A9-9379-161D76A70612}"/>
          </ac:picMkLst>
        </pc:picChg>
        <pc:picChg chg="add mod">
          <ac:chgData name="Adagio Matias Ezequiel" userId="S::matadagio@unlam.edu.ar::6da73eac-18c3-41ff-a647-8b08f7bcff3e" providerId="AD" clId="Web-{E2666874-0528-E913-D82B-E1E5AE032667}" dt="2024-09-21T01:01:47.315" v="8" actId="14100"/>
          <ac:picMkLst>
            <pc:docMk/>
            <pc:sldMk cId="3854814368" sldId="428"/>
            <ac:picMk id="5" creationId="{D4DD92A3-3689-AD4D-1CC1-CC2A918A8B45}"/>
          </ac:picMkLst>
        </pc:picChg>
      </pc:sldChg>
      <pc:sldChg chg="modSp">
        <pc:chgData name="Adagio Matias Ezequiel" userId="S::matadagio@unlam.edu.ar::6da73eac-18c3-41ff-a647-8b08f7bcff3e" providerId="AD" clId="Web-{E2666874-0528-E913-D82B-E1E5AE032667}" dt="2024-09-21T01:11:33.492" v="74" actId="1076"/>
        <pc:sldMkLst>
          <pc:docMk/>
          <pc:sldMk cId="2422081135" sldId="429"/>
        </pc:sldMkLst>
        <pc:spChg chg="mod">
          <ac:chgData name="Adagio Matias Ezequiel" userId="S::matadagio@unlam.edu.ar::6da73eac-18c3-41ff-a647-8b08f7bcff3e" providerId="AD" clId="Web-{E2666874-0528-E913-D82B-E1E5AE032667}" dt="2024-09-21T01:11:33.492" v="74" actId="1076"/>
          <ac:spMkLst>
            <pc:docMk/>
            <pc:sldMk cId="2422081135" sldId="429"/>
            <ac:spMk id="6" creationId="{0C473C7E-A600-A0FF-71E7-359F6573C3EC}"/>
          </ac:spMkLst>
        </pc:spChg>
      </pc:sldChg>
    </pc:docChg>
  </pc:docChgLst>
  <pc:docChgLst>
    <pc:chgData name="Adagio Matias Ezequiel" userId="S::matadagio@unlam.edu.ar::6da73eac-18c3-41ff-a647-8b08f7bcff3e" providerId="AD" clId="Web-{0804178E-6246-D81D-47EB-DDEFF7B37033}"/>
    <pc:docChg chg="addSld delSld modSld sldOrd">
      <pc:chgData name="Adagio Matias Ezequiel" userId="S::matadagio@unlam.edu.ar::6da73eac-18c3-41ff-a647-8b08f7bcff3e" providerId="AD" clId="Web-{0804178E-6246-D81D-47EB-DDEFF7B37033}" dt="2024-09-21T03:25:20.698" v="146"/>
      <pc:docMkLst>
        <pc:docMk/>
      </pc:docMkLst>
      <pc:sldChg chg="add">
        <pc:chgData name="Adagio Matias Ezequiel" userId="S::matadagio@unlam.edu.ar::6da73eac-18c3-41ff-a647-8b08f7bcff3e" providerId="AD" clId="Web-{0804178E-6246-D81D-47EB-DDEFF7B37033}" dt="2024-09-21T03:25:20.495" v="128"/>
        <pc:sldMkLst>
          <pc:docMk/>
          <pc:sldMk cId="3008172137" sldId="305"/>
        </pc:sldMkLst>
      </pc:sldChg>
      <pc:sldChg chg="add">
        <pc:chgData name="Adagio Matias Ezequiel" userId="S::matadagio@unlam.edu.ar::6da73eac-18c3-41ff-a647-8b08f7bcff3e" providerId="AD" clId="Web-{0804178E-6246-D81D-47EB-DDEFF7B37033}" dt="2024-09-21T03:25:20.479" v="126"/>
        <pc:sldMkLst>
          <pc:docMk/>
          <pc:sldMk cId="643703889" sldId="311"/>
        </pc:sldMkLst>
      </pc:sldChg>
      <pc:sldChg chg="add">
        <pc:chgData name="Adagio Matias Ezequiel" userId="S::matadagio@unlam.edu.ar::6da73eac-18c3-41ff-a647-8b08f7bcff3e" providerId="AD" clId="Web-{0804178E-6246-D81D-47EB-DDEFF7B37033}" dt="2024-09-21T03:25:20.495" v="127"/>
        <pc:sldMkLst>
          <pc:docMk/>
          <pc:sldMk cId="2079156729" sldId="312"/>
        </pc:sldMkLst>
      </pc:sldChg>
      <pc:sldChg chg="add">
        <pc:chgData name="Adagio Matias Ezequiel" userId="S::matadagio@unlam.edu.ar::6da73eac-18c3-41ff-a647-8b08f7bcff3e" providerId="AD" clId="Web-{0804178E-6246-D81D-47EB-DDEFF7B37033}" dt="2024-09-21T03:25:20.682" v="145"/>
        <pc:sldMkLst>
          <pc:docMk/>
          <pc:sldMk cId="2336188315" sldId="313"/>
        </pc:sldMkLst>
      </pc:sldChg>
      <pc:sldChg chg="add">
        <pc:chgData name="Adagio Matias Ezequiel" userId="S::matadagio@unlam.edu.ar::6da73eac-18c3-41ff-a647-8b08f7bcff3e" providerId="AD" clId="Web-{0804178E-6246-D81D-47EB-DDEFF7B37033}" dt="2024-09-21T03:25:20.698" v="146"/>
        <pc:sldMkLst>
          <pc:docMk/>
          <pc:sldMk cId="1850893358" sldId="317"/>
        </pc:sldMkLst>
      </pc:sldChg>
      <pc:sldChg chg="add">
        <pc:chgData name="Adagio Matias Ezequiel" userId="S::matadagio@unlam.edu.ar::6da73eac-18c3-41ff-a647-8b08f7bcff3e" providerId="AD" clId="Web-{0804178E-6246-D81D-47EB-DDEFF7B37033}" dt="2024-09-21T03:25:20.307" v="113"/>
        <pc:sldMkLst>
          <pc:docMk/>
          <pc:sldMk cId="2032804724" sldId="318"/>
        </pc:sldMkLst>
      </pc:sldChg>
      <pc:sldChg chg="add">
        <pc:chgData name="Adagio Matias Ezequiel" userId="S::matadagio@unlam.edu.ar::6da73eac-18c3-41ff-a647-8b08f7bcff3e" providerId="AD" clId="Web-{0804178E-6246-D81D-47EB-DDEFF7B37033}" dt="2024-09-21T03:25:20.354" v="117"/>
        <pc:sldMkLst>
          <pc:docMk/>
          <pc:sldMk cId="2349571108" sldId="319"/>
        </pc:sldMkLst>
      </pc:sldChg>
      <pc:sldChg chg="add">
        <pc:chgData name="Adagio Matias Ezequiel" userId="S::matadagio@unlam.edu.ar::6da73eac-18c3-41ff-a647-8b08f7bcff3e" providerId="AD" clId="Web-{0804178E-6246-D81D-47EB-DDEFF7B37033}" dt="2024-09-21T03:25:20.354" v="118"/>
        <pc:sldMkLst>
          <pc:docMk/>
          <pc:sldMk cId="1998515441" sldId="320"/>
        </pc:sldMkLst>
      </pc:sldChg>
      <pc:sldChg chg="add">
        <pc:chgData name="Adagio Matias Ezequiel" userId="S::matadagio@unlam.edu.ar::6da73eac-18c3-41ff-a647-8b08f7bcff3e" providerId="AD" clId="Web-{0804178E-6246-D81D-47EB-DDEFF7B37033}" dt="2024-09-21T03:25:20.323" v="114"/>
        <pc:sldMkLst>
          <pc:docMk/>
          <pc:sldMk cId="3999252510" sldId="323"/>
        </pc:sldMkLst>
      </pc:sldChg>
      <pc:sldChg chg="add">
        <pc:chgData name="Adagio Matias Ezequiel" userId="S::matadagio@unlam.edu.ar::6da73eac-18c3-41ff-a647-8b08f7bcff3e" providerId="AD" clId="Web-{0804178E-6246-D81D-47EB-DDEFF7B37033}" dt="2024-09-21T03:25:20.323" v="115"/>
        <pc:sldMkLst>
          <pc:docMk/>
          <pc:sldMk cId="3253801147" sldId="324"/>
        </pc:sldMkLst>
      </pc:sldChg>
      <pc:sldChg chg="add">
        <pc:chgData name="Adagio Matias Ezequiel" userId="S::matadagio@unlam.edu.ar::6da73eac-18c3-41ff-a647-8b08f7bcff3e" providerId="AD" clId="Web-{0804178E-6246-D81D-47EB-DDEFF7B37033}" dt="2024-09-21T03:25:20.338" v="116"/>
        <pc:sldMkLst>
          <pc:docMk/>
          <pc:sldMk cId="295389678" sldId="325"/>
        </pc:sldMkLst>
      </pc:sldChg>
      <pc:sldChg chg="modSp">
        <pc:chgData name="Adagio Matias Ezequiel" userId="S::matadagio@unlam.edu.ar::6da73eac-18c3-41ff-a647-8b08f7bcff3e" providerId="AD" clId="Web-{0804178E-6246-D81D-47EB-DDEFF7B37033}" dt="2024-09-21T02:22:10.549" v="106" actId="1076"/>
        <pc:sldMkLst>
          <pc:docMk/>
          <pc:sldMk cId="1650541619" sldId="330"/>
        </pc:sldMkLst>
        <pc:spChg chg="mod">
          <ac:chgData name="Adagio Matias Ezequiel" userId="S::matadagio@unlam.edu.ar::6da73eac-18c3-41ff-a647-8b08f7bcff3e" providerId="AD" clId="Web-{0804178E-6246-D81D-47EB-DDEFF7B37033}" dt="2024-09-21T02:22:02.955" v="105" actId="14100"/>
          <ac:spMkLst>
            <pc:docMk/>
            <pc:sldMk cId="1650541619" sldId="330"/>
            <ac:spMk id="6" creationId="{00000000-0000-0000-0000-000000000000}"/>
          </ac:spMkLst>
        </pc:spChg>
        <pc:picChg chg="mod">
          <ac:chgData name="Adagio Matias Ezequiel" userId="S::matadagio@unlam.edu.ar::6da73eac-18c3-41ff-a647-8b08f7bcff3e" providerId="AD" clId="Web-{0804178E-6246-D81D-47EB-DDEFF7B37033}" dt="2024-09-21T02:22:10.549" v="106" actId="1076"/>
          <ac:picMkLst>
            <pc:docMk/>
            <pc:sldMk cId="1650541619" sldId="330"/>
            <ac:picMk id="3074" creationId="{3642ECDF-1FB1-CAE3-6B9C-5283E7E38CDF}"/>
          </ac:picMkLst>
        </pc:picChg>
      </pc:sldChg>
      <pc:sldChg chg="modSp">
        <pc:chgData name="Adagio Matias Ezequiel" userId="S::matadagio@unlam.edu.ar::6da73eac-18c3-41ff-a647-8b08f7bcff3e" providerId="AD" clId="Web-{0804178E-6246-D81D-47EB-DDEFF7B37033}" dt="2024-09-21T02:21:50.653" v="103" actId="1076"/>
        <pc:sldMkLst>
          <pc:docMk/>
          <pc:sldMk cId="1429418334" sldId="332"/>
        </pc:sldMkLst>
        <pc:spChg chg="mod">
          <ac:chgData name="Adagio Matias Ezequiel" userId="S::matadagio@unlam.edu.ar::6da73eac-18c3-41ff-a647-8b08f7bcff3e" providerId="AD" clId="Web-{0804178E-6246-D81D-47EB-DDEFF7B37033}" dt="2024-09-21T02:21:43.794" v="102" actId="14100"/>
          <ac:spMkLst>
            <pc:docMk/>
            <pc:sldMk cId="1429418334" sldId="332"/>
            <ac:spMk id="5" creationId="{00000000-0000-0000-0000-000000000000}"/>
          </ac:spMkLst>
        </pc:spChg>
        <pc:picChg chg="mod">
          <ac:chgData name="Adagio Matias Ezequiel" userId="S::matadagio@unlam.edu.ar::6da73eac-18c3-41ff-a647-8b08f7bcff3e" providerId="AD" clId="Web-{0804178E-6246-D81D-47EB-DDEFF7B37033}" dt="2024-09-21T02:21:50.653" v="103" actId="1076"/>
          <ac:picMkLst>
            <pc:docMk/>
            <pc:sldMk cId="1429418334" sldId="332"/>
            <ac:picMk id="7" creationId="{F1B0AAA6-9739-D6D6-ACB6-FA8BBEE0A379}"/>
          </ac:picMkLst>
        </pc:picChg>
      </pc:sldChg>
      <pc:sldChg chg="ord">
        <pc:chgData name="Adagio Matias Ezequiel" userId="S::matadagio@unlam.edu.ar::6da73eac-18c3-41ff-a647-8b08f7bcff3e" providerId="AD" clId="Web-{0804178E-6246-D81D-47EB-DDEFF7B37033}" dt="2024-09-21T02:38:54.940" v="110"/>
        <pc:sldMkLst>
          <pc:docMk/>
          <pc:sldMk cId="4009997999" sldId="334"/>
        </pc:sldMkLst>
      </pc:sldChg>
      <pc:sldChg chg="add">
        <pc:chgData name="Adagio Matias Ezequiel" userId="S::matadagio@unlam.edu.ar::6da73eac-18c3-41ff-a647-8b08f7bcff3e" providerId="AD" clId="Web-{0804178E-6246-D81D-47EB-DDEFF7B37033}" dt="2024-09-21T03:25:20.557" v="135"/>
        <pc:sldMkLst>
          <pc:docMk/>
          <pc:sldMk cId="708441493" sldId="337"/>
        </pc:sldMkLst>
      </pc:sldChg>
      <pc:sldChg chg="add">
        <pc:chgData name="Adagio Matias Ezequiel" userId="S::matadagio@unlam.edu.ar::6da73eac-18c3-41ff-a647-8b08f7bcff3e" providerId="AD" clId="Web-{0804178E-6246-D81D-47EB-DDEFF7B37033}" dt="2024-09-21T03:25:20.573" v="136"/>
        <pc:sldMkLst>
          <pc:docMk/>
          <pc:sldMk cId="1699091276" sldId="338"/>
        </pc:sldMkLst>
      </pc:sldChg>
      <pc:sldChg chg="add">
        <pc:chgData name="Adagio Matias Ezequiel" userId="S::matadagio@unlam.edu.ar::6da73eac-18c3-41ff-a647-8b08f7bcff3e" providerId="AD" clId="Web-{0804178E-6246-D81D-47EB-DDEFF7B37033}" dt="2024-09-21T03:25:20.588" v="137"/>
        <pc:sldMkLst>
          <pc:docMk/>
          <pc:sldMk cId="2034355705" sldId="341"/>
        </pc:sldMkLst>
      </pc:sldChg>
      <pc:sldChg chg="add">
        <pc:chgData name="Adagio Matias Ezequiel" userId="S::matadagio@unlam.edu.ar::6da73eac-18c3-41ff-a647-8b08f7bcff3e" providerId="AD" clId="Web-{0804178E-6246-D81D-47EB-DDEFF7B37033}" dt="2024-09-21T03:25:20.620" v="139"/>
        <pc:sldMkLst>
          <pc:docMk/>
          <pc:sldMk cId="1634520799" sldId="345"/>
        </pc:sldMkLst>
      </pc:sldChg>
      <pc:sldChg chg="add">
        <pc:chgData name="Adagio Matias Ezequiel" userId="S::matadagio@unlam.edu.ar::6da73eac-18c3-41ff-a647-8b08f7bcff3e" providerId="AD" clId="Web-{0804178E-6246-D81D-47EB-DDEFF7B37033}" dt="2024-09-21T03:25:20.635" v="140"/>
        <pc:sldMkLst>
          <pc:docMk/>
          <pc:sldMk cId="1157258706" sldId="346"/>
        </pc:sldMkLst>
      </pc:sldChg>
      <pc:sldChg chg="add">
        <pc:chgData name="Adagio Matias Ezequiel" userId="S::matadagio@unlam.edu.ar::6da73eac-18c3-41ff-a647-8b08f7bcff3e" providerId="AD" clId="Web-{0804178E-6246-D81D-47EB-DDEFF7B37033}" dt="2024-09-21T03:25:20.635" v="141"/>
        <pc:sldMkLst>
          <pc:docMk/>
          <pc:sldMk cId="520271436" sldId="349"/>
        </pc:sldMkLst>
      </pc:sldChg>
      <pc:sldChg chg="addSp delSp modSp modTransition addAnim delAnim modAnim">
        <pc:chgData name="Adagio Matias Ezequiel" userId="S::matadagio@unlam.edu.ar::6da73eac-18c3-41ff-a647-8b08f7bcff3e" providerId="AD" clId="Web-{0804178E-6246-D81D-47EB-DDEFF7B37033}" dt="2024-09-21T02:19:52.881" v="97" actId="1076"/>
        <pc:sldMkLst>
          <pc:docMk/>
          <pc:sldMk cId="1644397061" sldId="376"/>
        </pc:sldMkLst>
        <pc:spChg chg="add mod">
          <ac:chgData name="Adagio Matias Ezequiel" userId="S::matadagio@unlam.edu.ar::6da73eac-18c3-41ff-a647-8b08f7bcff3e" providerId="AD" clId="Web-{0804178E-6246-D81D-47EB-DDEFF7B37033}" dt="2024-09-21T02:16:21.733" v="78" actId="14100"/>
          <ac:spMkLst>
            <pc:docMk/>
            <pc:sldMk cId="1644397061" sldId="376"/>
            <ac:spMk id="4" creationId="{46C3E2A2-DBE6-49DB-87F4-77F79151D018}"/>
          </ac:spMkLst>
        </pc:spChg>
        <pc:spChg chg="mod">
          <ac:chgData name="Adagio Matias Ezequiel" userId="S::matadagio@unlam.edu.ar::6da73eac-18c3-41ff-a647-8b08f7bcff3e" providerId="AD" clId="Web-{0804178E-6246-D81D-47EB-DDEFF7B37033}" dt="2024-09-21T02:19:52.865" v="96" actId="1076"/>
          <ac:spMkLst>
            <pc:docMk/>
            <pc:sldMk cId="1644397061" sldId="376"/>
            <ac:spMk id="6" creationId="{E94C546C-D170-B6F1-325C-96BC1D90E0F5}"/>
          </ac:spMkLst>
        </pc:spChg>
        <pc:spChg chg="add mod">
          <ac:chgData name="Adagio Matias Ezequiel" userId="S::matadagio@unlam.edu.ar::6da73eac-18c3-41ff-a647-8b08f7bcff3e" providerId="AD" clId="Web-{0804178E-6246-D81D-47EB-DDEFF7B37033}" dt="2024-09-21T02:04:21.437" v="19" actId="14100"/>
          <ac:spMkLst>
            <pc:docMk/>
            <pc:sldMk cId="1644397061" sldId="376"/>
            <ac:spMk id="7" creationId="{DA4945CA-CA47-4446-8342-0E148FE6C077}"/>
          </ac:spMkLst>
        </pc:spChg>
        <pc:spChg chg="mod">
          <ac:chgData name="Adagio Matias Ezequiel" userId="S::matadagio@unlam.edu.ar::6da73eac-18c3-41ff-a647-8b08f7bcff3e" providerId="AD" clId="Web-{0804178E-6246-D81D-47EB-DDEFF7B37033}" dt="2024-09-21T02:19:46.193" v="91" actId="1076"/>
          <ac:spMkLst>
            <pc:docMk/>
            <pc:sldMk cId="1644397061" sldId="376"/>
            <ac:spMk id="8" creationId="{9CD98687-00D8-B304-FA81-DAF32C518E99}"/>
          </ac:spMkLst>
        </pc:spChg>
        <pc:spChg chg="add">
          <ac:chgData name="Adagio Matias Ezequiel" userId="S::matadagio@unlam.edu.ar::6da73eac-18c3-41ff-a647-8b08f7bcff3e" providerId="AD" clId="Web-{0804178E-6246-D81D-47EB-DDEFF7B37033}" dt="2024-09-21T02:03:34.826" v="12"/>
          <ac:spMkLst>
            <pc:docMk/>
            <pc:sldMk cId="1644397061" sldId="376"/>
            <ac:spMk id="9" creationId="{E9C9788F-1279-4140-844E-028A6EF01D57}"/>
          </ac:spMkLst>
        </pc:spChg>
        <pc:spChg chg="mod">
          <ac:chgData name="Adagio Matias Ezequiel" userId="S::matadagio@unlam.edu.ar::6da73eac-18c3-41ff-a647-8b08f7bcff3e" providerId="AD" clId="Web-{0804178E-6246-D81D-47EB-DDEFF7B37033}" dt="2024-09-21T02:10:38.075" v="50" actId="14100"/>
          <ac:spMkLst>
            <pc:docMk/>
            <pc:sldMk cId="1644397061" sldId="376"/>
            <ac:spMk id="10" creationId="{5B014EDD-CECD-FE81-178C-726E4D60E88E}"/>
          </ac:spMkLst>
        </pc:spChg>
        <pc:spChg chg="add">
          <ac:chgData name="Adagio Matias Ezequiel" userId="S::matadagio@unlam.edu.ar::6da73eac-18c3-41ff-a647-8b08f7bcff3e" providerId="AD" clId="Web-{0804178E-6246-D81D-47EB-DDEFF7B37033}" dt="2024-09-21T02:03:34.826" v="12"/>
          <ac:spMkLst>
            <pc:docMk/>
            <pc:sldMk cId="1644397061" sldId="376"/>
            <ac:spMk id="24" creationId="{4DE7003F-8E8C-47E3-B545-2E0A55DC3696}"/>
          </ac:spMkLst>
        </pc:spChg>
        <pc:spChg chg="mod">
          <ac:chgData name="Adagio Matias Ezequiel" userId="S::matadagio@unlam.edu.ar::6da73eac-18c3-41ff-a647-8b08f7bcff3e" providerId="AD" clId="Web-{0804178E-6246-D81D-47EB-DDEFF7B37033}" dt="2024-09-21T02:15:47.779" v="75" actId="14100"/>
          <ac:spMkLst>
            <pc:docMk/>
            <pc:sldMk cId="1644397061" sldId="376"/>
            <ac:spMk id="25" creationId="{01A3B15B-F6DA-FCC8-76A6-88681AB537F5}"/>
          </ac:spMkLst>
        </pc:spChg>
        <pc:spChg chg="add">
          <ac:chgData name="Adagio Matias Ezequiel" userId="S::matadagio@unlam.edu.ar::6da73eac-18c3-41ff-a647-8b08f7bcff3e" providerId="AD" clId="Web-{0804178E-6246-D81D-47EB-DDEFF7B37033}" dt="2024-09-21T02:03:34.826" v="12"/>
          <ac:spMkLst>
            <pc:docMk/>
            <pc:sldMk cId="1644397061" sldId="376"/>
            <ac:spMk id="39" creationId="{1C84D70D-1DAE-4CC3-A0A4-78F7A81EEF69}"/>
          </ac:spMkLst>
        </pc:spChg>
        <pc:spChg chg="mod">
          <ac:chgData name="Adagio Matias Ezequiel" userId="S::matadagio@unlam.edu.ar::6da73eac-18c3-41ff-a647-8b08f7bcff3e" providerId="AD" clId="Web-{0804178E-6246-D81D-47EB-DDEFF7B37033}" dt="2024-09-21T02:19:52.881" v="97" actId="1076"/>
          <ac:spMkLst>
            <pc:docMk/>
            <pc:sldMk cId="1644397061" sldId="376"/>
            <ac:spMk id="40" creationId="{B357B88D-8337-A70D-CB99-5ABC9F84D1F7}"/>
          </ac:spMkLst>
        </pc:spChg>
        <pc:spChg chg="add">
          <ac:chgData name="Adagio Matias Ezequiel" userId="S::matadagio@unlam.edu.ar::6da73eac-18c3-41ff-a647-8b08f7bcff3e" providerId="AD" clId="Web-{0804178E-6246-D81D-47EB-DDEFF7B37033}" dt="2024-09-21T02:03:34.826" v="12"/>
          <ac:spMkLst>
            <pc:docMk/>
            <pc:sldMk cId="1644397061" sldId="376"/>
            <ac:spMk id="41" creationId="{46AB185E-00BD-4B60-92FF-CC844BDA985C}"/>
          </ac:spMkLst>
        </pc:spChg>
        <pc:spChg chg="add">
          <ac:chgData name="Adagio Matias Ezequiel" userId="S::matadagio@unlam.edu.ar::6da73eac-18c3-41ff-a647-8b08f7bcff3e" providerId="AD" clId="Web-{0804178E-6246-D81D-47EB-DDEFF7B37033}" dt="2024-09-21T02:03:34.826" v="12"/>
          <ac:spMkLst>
            <pc:docMk/>
            <pc:sldMk cId="1644397061" sldId="376"/>
            <ac:spMk id="55" creationId="{26064201-FCBB-41F8-8786-9A8318E14AE3}"/>
          </ac:spMkLst>
        </pc:spChg>
        <pc:spChg chg="mod">
          <ac:chgData name="Adagio Matias Ezequiel" userId="S::matadagio@unlam.edu.ar::6da73eac-18c3-41ff-a647-8b08f7bcff3e" providerId="AD" clId="Web-{0804178E-6246-D81D-47EB-DDEFF7B37033}" dt="2024-09-21T02:02:48.403" v="6" actId="1076"/>
          <ac:spMkLst>
            <pc:docMk/>
            <pc:sldMk cId="1644397061" sldId="376"/>
            <ac:spMk id="56" creationId="{4F92FC7A-04BA-4AA9-4376-65276CE51209}"/>
          </ac:spMkLst>
        </pc:spChg>
        <pc:spChg chg="add">
          <ac:chgData name="Adagio Matias Ezequiel" userId="S::matadagio@unlam.edu.ar::6da73eac-18c3-41ff-a647-8b08f7bcff3e" providerId="AD" clId="Web-{0804178E-6246-D81D-47EB-DDEFF7B37033}" dt="2024-09-21T02:03:34.826" v="12"/>
          <ac:spMkLst>
            <pc:docMk/>
            <pc:sldMk cId="1644397061" sldId="376"/>
            <ac:spMk id="1032" creationId="{87FB8AEB-C42D-4B60-812C-02A08B1674FE}"/>
          </ac:spMkLst>
        </pc:spChg>
        <pc:spChg chg="add">
          <ac:chgData name="Adagio Matias Ezequiel" userId="S::matadagio@unlam.edu.ar::6da73eac-18c3-41ff-a647-8b08f7bcff3e" providerId="AD" clId="Web-{0804178E-6246-D81D-47EB-DDEFF7B37033}" dt="2024-09-21T02:03:34.826" v="12"/>
          <ac:spMkLst>
            <pc:docMk/>
            <pc:sldMk cId="1644397061" sldId="376"/>
            <ac:spMk id="1034" creationId="{7CAB062C-3134-4402-B970-EF5831CC8EEB}"/>
          </ac:spMkLst>
        </pc:spChg>
        <pc:spChg chg="add">
          <ac:chgData name="Adagio Matias Ezequiel" userId="S::matadagio@unlam.edu.ar::6da73eac-18c3-41ff-a647-8b08f7bcff3e" providerId="AD" clId="Web-{0804178E-6246-D81D-47EB-DDEFF7B37033}" dt="2024-09-21T02:03:34.826" v="12"/>
          <ac:spMkLst>
            <pc:docMk/>
            <pc:sldMk cId="1644397061" sldId="376"/>
            <ac:spMk id="1045" creationId="{42E85150-7072-4F0C-997F-C99BD964ECFC}"/>
          </ac:spMkLst>
        </pc:spChg>
        <pc:spChg chg="add">
          <ac:chgData name="Adagio Matias Ezequiel" userId="S::matadagio@unlam.edu.ar::6da73eac-18c3-41ff-a647-8b08f7bcff3e" providerId="AD" clId="Web-{0804178E-6246-D81D-47EB-DDEFF7B37033}" dt="2024-09-21T02:03:34.826" v="12"/>
          <ac:spMkLst>
            <pc:docMk/>
            <pc:sldMk cId="1644397061" sldId="376"/>
            <ac:spMk id="1046" creationId="{8F7A0201-9B71-4A1B-ADEB-C4460422B5A8}"/>
          </ac:spMkLst>
        </pc:spChg>
        <pc:spChg chg="add">
          <ac:chgData name="Adagio Matias Ezequiel" userId="S::matadagio@unlam.edu.ar::6da73eac-18c3-41ff-a647-8b08f7bcff3e" providerId="AD" clId="Web-{0804178E-6246-D81D-47EB-DDEFF7B37033}" dt="2024-09-21T02:03:34.826" v="12"/>
          <ac:spMkLst>
            <pc:docMk/>
            <pc:sldMk cId="1644397061" sldId="376"/>
            <ac:spMk id="1047" creationId="{784E1FDD-0ED4-43D5-91C5-B85F5A1D3A0A}"/>
          </ac:spMkLst>
        </pc:spChg>
        <pc:spChg chg="add">
          <ac:chgData name="Adagio Matias Ezequiel" userId="S::matadagio@unlam.edu.ar::6da73eac-18c3-41ff-a647-8b08f7bcff3e" providerId="AD" clId="Web-{0804178E-6246-D81D-47EB-DDEFF7B37033}" dt="2024-09-21T02:05:20.752" v="27"/>
          <ac:spMkLst>
            <pc:docMk/>
            <pc:sldMk cId="1644397061" sldId="376"/>
            <ac:spMk id="1062" creationId="{3A9A909D-58FD-43CF-B624-C27FBA4CF823}"/>
          </ac:spMkLst>
        </pc:spChg>
        <pc:spChg chg="add del mod">
          <ac:chgData name="Adagio Matias Ezequiel" userId="S::matadagio@unlam.edu.ar::6da73eac-18c3-41ff-a647-8b08f7bcff3e" providerId="AD" clId="Web-{0804178E-6246-D81D-47EB-DDEFF7B37033}" dt="2024-09-21T02:08:12.601" v="41"/>
          <ac:spMkLst>
            <pc:docMk/>
            <pc:sldMk cId="1644397061" sldId="376"/>
            <ac:spMk id="1064" creationId="{DFD44257-C932-475A-ABBB-2AA3AC627917}"/>
          </ac:spMkLst>
        </pc:spChg>
        <pc:spChg chg="add">
          <ac:chgData name="Adagio Matias Ezequiel" userId="S::matadagio@unlam.edu.ar::6da73eac-18c3-41ff-a647-8b08f7bcff3e" providerId="AD" clId="Web-{0804178E-6246-D81D-47EB-DDEFF7B37033}" dt="2024-09-21T02:05:20.752" v="27"/>
          <ac:spMkLst>
            <pc:docMk/>
            <pc:sldMk cId="1644397061" sldId="376"/>
            <ac:spMk id="1065" creationId="{F7AA48B3-39B8-4D1F-8E3F-0C839C1BE536}"/>
          </ac:spMkLst>
        </pc:spChg>
        <pc:spChg chg="add">
          <ac:chgData name="Adagio Matias Ezequiel" userId="S::matadagio@unlam.edu.ar::6da73eac-18c3-41ff-a647-8b08f7bcff3e" providerId="AD" clId="Web-{0804178E-6246-D81D-47EB-DDEFF7B37033}" dt="2024-09-21T02:05:20.752" v="27"/>
          <ac:spMkLst>
            <pc:docMk/>
            <pc:sldMk cId="1644397061" sldId="376"/>
            <ac:spMk id="1066" creationId="{E436B28B-EEE9-470F-A1A0-D119B3855B6E}"/>
          </ac:spMkLst>
        </pc:spChg>
        <pc:spChg chg="add">
          <ac:chgData name="Adagio Matias Ezequiel" userId="S::matadagio@unlam.edu.ar::6da73eac-18c3-41ff-a647-8b08f7bcff3e" providerId="AD" clId="Web-{0804178E-6246-D81D-47EB-DDEFF7B37033}" dt="2024-09-21T02:05:20.752" v="27"/>
          <ac:spMkLst>
            <pc:docMk/>
            <pc:sldMk cId="1644397061" sldId="376"/>
            <ac:spMk id="1067" creationId="{FB5349AE-16E5-4FBF-B486-FB870A979AF1}"/>
          </ac:spMkLst>
        </pc:spChg>
        <pc:spChg chg="add">
          <ac:chgData name="Adagio Matias Ezequiel" userId="S::matadagio@unlam.edu.ar::6da73eac-18c3-41ff-a647-8b08f7bcff3e" providerId="AD" clId="Web-{0804178E-6246-D81D-47EB-DDEFF7B37033}" dt="2024-09-21T02:05:20.752" v="27"/>
          <ac:spMkLst>
            <pc:docMk/>
            <pc:sldMk cId="1644397061" sldId="376"/>
            <ac:spMk id="1068" creationId="{0BEAE4D9-FC19-4718-A482-914D40F31946}"/>
          </ac:spMkLst>
        </pc:spChg>
        <pc:spChg chg="add">
          <ac:chgData name="Adagio Matias Ezequiel" userId="S::matadagio@unlam.edu.ar::6da73eac-18c3-41ff-a647-8b08f7bcff3e" providerId="AD" clId="Web-{0804178E-6246-D81D-47EB-DDEFF7B37033}" dt="2024-09-21T02:05:20.752" v="27"/>
          <ac:spMkLst>
            <pc:docMk/>
            <pc:sldMk cId="1644397061" sldId="376"/>
            <ac:spMk id="1069" creationId="{D2B39258-BE4C-498E-8981-DD3CD5B2397F}"/>
          </ac:spMkLst>
        </pc:spChg>
        <pc:spChg chg="add">
          <ac:chgData name="Adagio Matias Ezequiel" userId="S::matadagio@unlam.edu.ar::6da73eac-18c3-41ff-a647-8b08f7bcff3e" providerId="AD" clId="Web-{0804178E-6246-D81D-47EB-DDEFF7B37033}" dt="2024-09-21T02:05:20.752" v="27"/>
          <ac:spMkLst>
            <pc:docMk/>
            <pc:sldMk cId="1644397061" sldId="376"/>
            <ac:spMk id="1070" creationId="{57F1962B-5777-4698-8836-1655E5830C9A}"/>
          </ac:spMkLst>
        </pc:spChg>
        <pc:spChg chg="add">
          <ac:chgData name="Adagio Matias Ezequiel" userId="S::matadagio@unlam.edu.ar::6da73eac-18c3-41ff-a647-8b08f7bcff3e" providerId="AD" clId="Web-{0804178E-6246-D81D-47EB-DDEFF7B37033}" dt="2024-09-21T02:05:20.752" v="27"/>
          <ac:spMkLst>
            <pc:docMk/>
            <pc:sldMk cId="1644397061" sldId="376"/>
            <ac:spMk id="1071" creationId="{42C7AF6A-7C02-4567-A8C6-422EA0F19EC8}"/>
          </ac:spMkLst>
        </pc:spChg>
        <pc:spChg chg="add">
          <ac:chgData name="Adagio Matias Ezequiel" userId="S::matadagio@unlam.edu.ar::6da73eac-18c3-41ff-a647-8b08f7bcff3e" providerId="AD" clId="Web-{0804178E-6246-D81D-47EB-DDEFF7B37033}" dt="2024-09-21T02:05:20.752" v="27"/>
          <ac:spMkLst>
            <pc:docMk/>
            <pc:sldMk cId="1644397061" sldId="376"/>
            <ac:spMk id="1072" creationId="{8080FA2A-047B-4864-8333-CC7205BCDA51}"/>
          </ac:spMkLst>
        </pc:spChg>
        <pc:spChg chg="add">
          <ac:chgData name="Adagio Matias Ezequiel" userId="S::matadagio@unlam.edu.ar::6da73eac-18c3-41ff-a647-8b08f7bcff3e" providerId="AD" clId="Web-{0804178E-6246-D81D-47EB-DDEFF7B37033}" dt="2024-09-21T02:05:20.752" v="27"/>
          <ac:spMkLst>
            <pc:docMk/>
            <pc:sldMk cId="1644397061" sldId="376"/>
            <ac:spMk id="1073" creationId="{177AA16C-E990-45E5-825B-AA7F3E571463}"/>
          </ac:spMkLst>
        </pc:spChg>
        <pc:spChg chg="add mod">
          <ac:chgData name="Adagio Matias Ezequiel" userId="S::matadagio@unlam.edu.ar::6da73eac-18c3-41ff-a647-8b08f7bcff3e" providerId="AD" clId="Web-{0804178E-6246-D81D-47EB-DDEFF7B37033}" dt="2024-09-21T02:17:54.924" v="86" actId="1076"/>
          <ac:spMkLst>
            <pc:docMk/>
            <pc:sldMk cId="1644397061" sldId="376"/>
            <ac:spMk id="1075" creationId="{049727A4-212B-07AE-9BC5-314E9FD9B618}"/>
          </ac:spMkLst>
        </pc:spChg>
        <pc:grpChg chg="add mod">
          <ac:chgData name="Adagio Matias Ezequiel" userId="S::matadagio@unlam.edu.ar::6da73eac-18c3-41ff-a647-8b08f7bcff3e" providerId="AD" clId="Web-{0804178E-6246-D81D-47EB-DDEFF7B37033}" dt="2024-09-21T02:19:46.396" v="95" actId="1076"/>
          <ac:grpSpMkLst>
            <pc:docMk/>
            <pc:sldMk cId="1644397061" sldId="376"/>
            <ac:grpSpMk id="2" creationId="{43CEE0C0-B7F7-0010-C3B3-2DFAD3A570D3}"/>
          </ac:grpSpMkLst>
        </pc:grpChg>
        <pc:grpChg chg="add">
          <ac:chgData name="Adagio Matias Ezequiel" userId="S::matadagio@unlam.edu.ar::6da73eac-18c3-41ff-a647-8b08f7bcff3e" providerId="AD" clId="Web-{0804178E-6246-D81D-47EB-DDEFF7B37033}" dt="2024-09-21T02:03:34.826" v="12"/>
          <ac:grpSpMkLst>
            <pc:docMk/>
            <pc:sldMk cId="1644397061" sldId="376"/>
            <ac:grpSpMk id="5" creationId="{A60F4622-649B-7D54-C6C7-5FC40C7DD7A9}"/>
          </ac:grpSpMkLst>
        </pc:grpChg>
        <pc:grpChg chg="mod">
          <ac:chgData name="Adagio Matias Ezequiel" userId="S::matadagio@unlam.edu.ar::6da73eac-18c3-41ff-a647-8b08f7bcff3e" providerId="AD" clId="Web-{0804178E-6246-D81D-47EB-DDEFF7B37033}" dt="2024-09-21T02:19:46.240" v="92" actId="1076"/>
          <ac:grpSpMkLst>
            <pc:docMk/>
            <pc:sldMk cId="1644397061" sldId="376"/>
            <ac:grpSpMk id="23" creationId="{96B9543F-7D12-C94C-8759-3486549B787D}"/>
          </ac:grpSpMkLst>
        </pc:grpChg>
        <pc:grpChg chg="mod">
          <ac:chgData name="Adagio Matias Ezequiel" userId="S::matadagio@unlam.edu.ar::6da73eac-18c3-41ff-a647-8b08f7bcff3e" providerId="AD" clId="Web-{0804178E-6246-D81D-47EB-DDEFF7B37033}" dt="2024-09-21T02:19:46.302" v="93" actId="1076"/>
          <ac:grpSpMkLst>
            <pc:docMk/>
            <pc:sldMk cId="1644397061" sldId="376"/>
            <ac:grpSpMk id="38" creationId="{230F8C80-06D9-A005-1211-A6123F912D37}"/>
          </ac:grpSpMkLst>
        </pc:grpChg>
        <pc:grpChg chg="add del mod">
          <ac:chgData name="Adagio Matias Ezequiel" userId="S::matadagio@unlam.edu.ar::6da73eac-18c3-41ff-a647-8b08f7bcff3e" providerId="AD" clId="Web-{0804178E-6246-D81D-47EB-DDEFF7B37033}" dt="2024-09-21T02:02:42.512" v="4"/>
          <ac:grpSpMkLst>
            <pc:docMk/>
            <pc:sldMk cId="1644397061" sldId="376"/>
            <ac:grpSpMk id="54" creationId="{70CA8091-F056-53FC-5422-49DBE363D4B5}"/>
          </ac:grpSpMkLst>
        </pc:grpChg>
        <pc:grpChg chg="del">
          <ac:chgData name="Adagio Matias Ezequiel" userId="S::matadagio@unlam.edu.ar::6da73eac-18c3-41ff-a647-8b08f7bcff3e" providerId="AD" clId="Web-{0804178E-6246-D81D-47EB-DDEFF7B37033}" dt="2024-09-21T02:02:54.497" v="7"/>
          <ac:grpSpMkLst>
            <pc:docMk/>
            <pc:sldMk cId="1644397061" sldId="376"/>
            <ac:grpSpMk id="1044" creationId="{96581BF9-D9DA-580B-9A7B-FD5299C29131}"/>
          </ac:grpSpMkLst>
        </pc:grpChg>
        <pc:grpChg chg="add mod">
          <ac:chgData name="Adagio Matias Ezequiel" userId="S::matadagio@unlam.edu.ar::6da73eac-18c3-41ff-a647-8b08f7bcff3e" providerId="AD" clId="Web-{0804178E-6246-D81D-47EB-DDEFF7B37033}" dt="2024-09-21T02:10:20.637" v="48" actId="1076"/>
          <ac:grpSpMkLst>
            <pc:docMk/>
            <pc:sldMk cId="1644397061" sldId="376"/>
            <ac:grpSpMk id="1061" creationId="{73157892-EFF0-D0E3-8CF9-57B63FAB4590}"/>
          </ac:grpSpMkLst>
        </pc:grpChg>
        <pc:grpChg chg="add">
          <ac:chgData name="Adagio Matias Ezequiel" userId="S::matadagio@unlam.edu.ar::6da73eac-18c3-41ff-a647-8b08f7bcff3e" providerId="AD" clId="Web-{0804178E-6246-D81D-47EB-DDEFF7B37033}" dt="2024-09-21T02:05:20.752" v="27"/>
          <ac:grpSpMkLst>
            <pc:docMk/>
            <pc:sldMk cId="1644397061" sldId="376"/>
            <ac:grpSpMk id="1063" creationId="{2DBA9FD7-EE2E-F071-2606-36AA14CEC332}"/>
          </ac:grpSpMkLst>
        </pc:grpChg>
        <pc:grpChg chg="add mod ord">
          <ac:chgData name="Adagio Matias Ezequiel" userId="S::matadagio@unlam.edu.ar::6da73eac-18c3-41ff-a647-8b08f7bcff3e" providerId="AD" clId="Web-{0804178E-6246-D81D-47EB-DDEFF7B37033}" dt="2024-09-21T02:19:46.349" v="94" actId="1076"/>
          <ac:grpSpMkLst>
            <pc:docMk/>
            <pc:sldMk cId="1644397061" sldId="376"/>
            <ac:grpSpMk id="1076" creationId="{F09BBBD1-64D1-9554-CB33-F201822DAB74}"/>
          </ac:grpSpMkLst>
        </pc:grpChg>
        <pc:cxnChg chg="mod">
          <ac:chgData name="Adagio Matias Ezequiel" userId="S::matadagio@unlam.edu.ar::6da73eac-18c3-41ff-a647-8b08f7bcff3e" providerId="AD" clId="Web-{0804178E-6246-D81D-47EB-DDEFF7B37033}" dt="2024-09-21T02:02:42.512" v="4"/>
          <ac:cxnSpMkLst>
            <pc:docMk/>
            <pc:sldMk cId="1644397061" sldId="376"/>
            <ac:cxnSpMk id="1029" creationId="{5C5133A7-EC01-2483-F5B3-9821885EA7EF}"/>
          </ac:cxnSpMkLst>
        </pc:cxnChg>
        <pc:cxnChg chg="mod">
          <ac:chgData name="Adagio Matias Ezequiel" userId="S::matadagio@unlam.edu.ar::6da73eac-18c3-41ff-a647-8b08f7bcff3e" providerId="AD" clId="Web-{0804178E-6246-D81D-47EB-DDEFF7B37033}" dt="2024-09-21T02:02:42.512" v="4"/>
          <ac:cxnSpMkLst>
            <pc:docMk/>
            <pc:sldMk cId="1644397061" sldId="376"/>
            <ac:cxnSpMk id="1030" creationId="{BF47727B-168A-4ACA-0C9E-1F34586D46D1}"/>
          </ac:cxnSpMkLst>
        </pc:cxnChg>
        <pc:cxnChg chg="mod">
          <ac:chgData name="Adagio Matias Ezequiel" userId="S::matadagio@unlam.edu.ar::6da73eac-18c3-41ff-a647-8b08f7bcff3e" providerId="AD" clId="Web-{0804178E-6246-D81D-47EB-DDEFF7B37033}" dt="2024-09-21T02:02:42.512" v="4"/>
          <ac:cxnSpMkLst>
            <pc:docMk/>
            <pc:sldMk cId="1644397061" sldId="376"/>
            <ac:cxnSpMk id="1031" creationId="{C5ED5DEF-5594-2353-862D-B7ED521383B8}"/>
          </ac:cxnSpMkLst>
        </pc:cxnChg>
        <pc:cxnChg chg="mod">
          <ac:chgData name="Adagio Matias Ezequiel" userId="S::matadagio@unlam.edu.ar::6da73eac-18c3-41ff-a647-8b08f7bcff3e" providerId="AD" clId="Web-{0804178E-6246-D81D-47EB-DDEFF7B37033}" dt="2024-09-21T02:02:54.497" v="7"/>
          <ac:cxnSpMkLst>
            <pc:docMk/>
            <pc:sldMk cId="1644397061" sldId="376"/>
            <ac:cxnSpMk id="1033" creationId="{EBF9C58D-8B15-950B-F627-D3FAC0ECEC06}"/>
          </ac:cxnSpMkLst>
        </pc:cxnChg>
        <pc:cxnChg chg="mod">
          <ac:chgData name="Adagio Matias Ezequiel" userId="S::matadagio@unlam.edu.ar::6da73eac-18c3-41ff-a647-8b08f7bcff3e" providerId="AD" clId="Web-{0804178E-6246-D81D-47EB-DDEFF7B37033}" dt="2024-09-21T02:02:54.497" v="7"/>
          <ac:cxnSpMkLst>
            <pc:docMk/>
            <pc:sldMk cId="1644397061" sldId="376"/>
            <ac:cxnSpMk id="1035" creationId="{930BB748-F8C0-ACEA-3615-DE5009F4000E}"/>
          </ac:cxnSpMkLst>
        </pc:cxnChg>
        <pc:cxnChg chg="mod">
          <ac:chgData name="Adagio Matias Ezequiel" userId="S::matadagio@unlam.edu.ar::6da73eac-18c3-41ff-a647-8b08f7bcff3e" providerId="AD" clId="Web-{0804178E-6246-D81D-47EB-DDEFF7B37033}" dt="2024-09-21T02:02:54.497" v="7"/>
          <ac:cxnSpMkLst>
            <pc:docMk/>
            <pc:sldMk cId="1644397061" sldId="376"/>
            <ac:cxnSpMk id="1036" creationId="{ADEB7ED1-802B-154B-F52D-1D56DC4F29DA}"/>
          </ac:cxnSpMkLst>
        </pc:cxnChg>
        <pc:cxnChg chg="mod">
          <ac:chgData name="Adagio Matias Ezequiel" userId="S::matadagio@unlam.edu.ar::6da73eac-18c3-41ff-a647-8b08f7bcff3e" providerId="AD" clId="Web-{0804178E-6246-D81D-47EB-DDEFF7B37033}" dt="2024-09-21T02:02:42.512" v="4"/>
          <ac:cxnSpMkLst>
            <pc:docMk/>
            <pc:sldMk cId="1644397061" sldId="376"/>
            <ac:cxnSpMk id="1037" creationId="{03CCC167-6618-4D2D-5126-5649BCC23782}"/>
          </ac:cxnSpMkLst>
        </pc:cxnChg>
        <pc:cxnChg chg="mod">
          <ac:chgData name="Adagio Matias Ezequiel" userId="S::matadagio@unlam.edu.ar::6da73eac-18c3-41ff-a647-8b08f7bcff3e" providerId="AD" clId="Web-{0804178E-6246-D81D-47EB-DDEFF7B37033}" dt="2024-09-21T02:02:42.512" v="4"/>
          <ac:cxnSpMkLst>
            <pc:docMk/>
            <pc:sldMk cId="1644397061" sldId="376"/>
            <ac:cxnSpMk id="1038" creationId="{3D9C8B73-1699-7A83-7815-2CE9131BF079}"/>
          </ac:cxnSpMkLst>
        </pc:cxnChg>
        <pc:cxnChg chg="mod">
          <ac:chgData name="Adagio Matias Ezequiel" userId="S::matadagio@unlam.edu.ar::6da73eac-18c3-41ff-a647-8b08f7bcff3e" providerId="AD" clId="Web-{0804178E-6246-D81D-47EB-DDEFF7B37033}" dt="2024-09-21T02:02:54.497" v="7"/>
          <ac:cxnSpMkLst>
            <pc:docMk/>
            <pc:sldMk cId="1644397061" sldId="376"/>
            <ac:cxnSpMk id="1039" creationId="{3A6A9D26-136D-8C96-53E1-5670947B826C}"/>
          </ac:cxnSpMkLst>
        </pc:cxnChg>
        <pc:cxnChg chg="mod">
          <ac:chgData name="Adagio Matias Ezequiel" userId="S::matadagio@unlam.edu.ar::6da73eac-18c3-41ff-a647-8b08f7bcff3e" providerId="AD" clId="Web-{0804178E-6246-D81D-47EB-DDEFF7B37033}" dt="2024-09-21T02:02:54.497" v="7"/>
          <ac:cxnSpMkLst>
            <pc:docMk/>
            <pc:sldMk cId="1644397061" sldId="376"/>
            <ac:cxnSpMk id="1040" creationId="{5A1538C3-2B05-ED08-34EE-FAA310542D68}"/>
          </ac:cxnSpMkLst>
        </pc:cxnChg>
        <pc:cxnChg chg="mod">
          <ac:chgData name="Adagio Matias Ezequiel" userId="S::matadagio@unlam.edu.ar::6da73eac-18c3-41ff-a647-8b08f7bcff3e" providerId="AD" clId="Web-{0804178E-6246-D81D-47EB-DDEFF7B37033}" dt="2024-09-21T02:02:54.497" v="7"/>
          <ac:cxnSpMkLst>
            <pc:docMk/>
            <pc:sldMk cId="1644397061" sldId="376"/>
            <ac:cxnSpMk id="1041" creationId="{319A0D1D-4439-8809-5952-6B14E874763A}"/>
          </ac:cxnSpMkLst>
        </pc:cxnChg>
        <pc:cxnChg chg="mod">
          <ac:chgData name="Adagio Matias Ezequiel" userId="S::matadagio@unlam.edu.ar::6da73eac-18c3-41ff-a647-8b08f7bcff3e" providerId="AD" clId="Web-{0804178E-6246-D81D-47EB-DDEFF7B37033}" dt="2024-09-21T02:02:54.497" v="7"/>
          <ac:cxnSpMkLst>
            <pc:docMk/>
            <pc:sldMk cId="1644397061" sldId="376"/>
            <ac:cxnSpMk id="1042" creationId="{BDF96428-8F75-C674-A14D-5D7657248679}"/>
          </ac:cxnSpMkLst>
        </pc:cxnChg>
        <pc:cxnChg chg="mod">
          <ac:chgData name="Adagio Matias Ezequiel" userId="S::matadagio@unlam.edu.ar::6da73eac-18c3-41ff-a647-8b08f7bcff3e" providerId="AD" clId="Web-{0804178E-6246-D81D-47EB-DDEFF7B37033}" dt="2024-09-21T02:02:54.497" v="7"/>
          <ac:cxnSpMkLst>
            <pc:docMk/>
            <pc:sldMk cId="1644397061" sldId="376"/>
            <ac:cxnSpMk id="1043" creationId="{515A3CE9-95EB-5689-8932-46AA21598FB2}"/>
          </ac:cxnSpMkLst>
        </pc:cxnChg>
        <pc:cxnChg chg="add">
          <ac:chgData name="Adagio Matias Ezequiel" userId="S::matadagio@unlam.edu.ar::6da73eac-18c3-41ff-a647-8b08f7bcff3e" providerId="AD" clId="Web-{0804178E-6246-D81D-47EB-DDEFF7B37033}" dt="2024-09-21T02:03:34.826" v="12"/>
          <ac:cxnSpMkLst>
            <pc:docMk/>
            <pc:sldMk cId="1644397061" sldId="376"/>
            <ac:cxnSpMk id="1048" creationId="{7037BE4E-0795-49F0-A5A1-9695C97CCF80}"/>
          </ac:cxnSpMkLst>
        </pc:cxnChg>
        <pc:cxnChg chg="add">
          <ac:chgData name="Adagio Matias Ezequiel" userId="S::matadagio@unlam.edu.ar::6da73eac-18c3-41ff-a647-8b08f7bcff3e" providerId="AD" clId="Web-{0804178E-6246-D81D-47EB-DDEFF7B37033}" dt="2024-09-21T02:03:34.826" v="12"/>
          <ac:cxnSpMkLst>
            <pc:docMk/>
            <pc:sldMk cId="1644397061" sldId="376"/>
            <ac:cxnSpMk id="1049" creationId="{D54F2005-674E-4B11-8B58-B73066A113D7}"/>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0" creationId="{E6535019-6C67-4A72-9C23-9396650E371A}"/>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1" creationId="{79480A79-3E9D-4364-AE3A-832B9E3A11EC}"/>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2" creationId="{B8FFD8DC-A168-4AD3-93DC-DEA8751DBFC1}"/>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3" creationId="{48D341E4-A378-47AF-AD6F-A5711887E790}"/>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4" creationId="{97FC43D0-30D9-436F-8DDA-E025B52B4AE0}"/>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5" creationId="{32455A6A-0AB0-41B9-A625-06C0E1EBDBAE}"/>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6" creationId="{B34ADBF3-4BA7-4861-BC04-DE771E4958E4}"/>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7" creationId="{A49EE01E-B55E-4CD0-961C-C9B745354DFA}"/>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8" creationId="{16904111-309C-4BB4-B0E1-75CB541FF3F6}"/>
          </ac:cxnSpMkLst>
        </pc:cxnChg>
        <pc:cxnChg chg="add">
          <ac:chgData name="Adagio Matias Ezequiel" userId="S::matadagio@unlam.edu.ar::6da73eac-18c3-41ff-a647-8b08f7bcff3e" providerId="AD" clId="Web-{0804178E-6246-D81D-47EB-DDEFF7B37033}" dt="2024-09-21T02:03:34.826" v="12"/>
          <ac:cxnSpMkLst>
            <pc:docMk/>
            <pc:sldMk cId="1644397061" sldId="376"/>
            <ac:cxnSpMk id="1059" creationId="{D15E91A5-D948-4E69-AC18-B98784074C55}"/>
          </ac:cxnSpMkLst>
        </pc:cxnChg>
        <pc:cxnChg chg="add">
          <ac:chgData name="Adagio Matias Ezequiel" userId="S::matadagio@unlam.edu.ar::6da73eac-18c3-41ff-a647-8b08f7bcff3e" providerId="AD" clId="Web-{0804178E-6246-D81D-47EB-DDEFF7B37033}" dt="2024-09-21T02:03:34.826" v="12"/>
          <ac:cxnSpMkLst>
            <pc:docMk/>
            <pc:sldMk cId="1644397061" sldId="376"/>
            <ac:cxnSpMk id="1060" creationId="{24BD2672-3A2E-4B55-BF85-475F03C87F1F}"/>
          </ac:cxnSpMkLst>
        </pc:cxnChg>
      </pc:sldChg>
      <pc:sldChg chg="del">
        <pc:chgData name="Adagio Matias Ezequiel" userId="S::matadagio@unlam.edu.ar::6da73eac-18c3-41ff-a647-8b08f7bcff3e" providerId="AD" clId="Web-{0804178E-6246-D81D-47EB-DDEFF7B37033}" dt="2024-09-21T02:19:18.426" v="90"/>
        <pc:sldMkLst>
          <pc:docMk/>
          <pc:sldMk cId="4288606508" sldId="377"/>
        </pc:sldMkLst>
      </pc:sldChg>
      <pc:sldChg chg="delSp modSp del delAnim">
        <pc:chgData name="Adagio Matias Ezequiel" userId="S::matadagio@unlam.edu.ar::6da73eac-18c3-41ff-a647-8b08f7bcff3e" providerId="AD" clId="Web-{0804178E-6246-D81D-47EB-DDEFF7B37033}" dt="2024-09-21T02:19:18.426" v="89"/>
        <pc:sldMkLst>
          <pc:docMk/>
          <pc:sldMk cId="3930962910" sldId="378"/>
        </pc:sldMkLst>
        <pc:spChg chg="mod">
          <ac:chgData name="Adagio Matias Ezequiel" userId="S::matadagio@unlam.edu.ar::6da73eac-18c3-41ff-a647-8b08f7bcff3e" providerId="AD" clId="Web-{0804178E-6246-D81D-47EB-DDEFF7B37033}" dt="2024-09-21T02:03:27.654" v="10" actId="1076"/>
          <ac:spMkLst>
            <pc:docMk/>
            <pc:sldMk cId="3930962910" sldId="378"/>
            <ac:spMk id="2" creationId="{46C3E2A2-DBE6-49DB-87F4-77F79151D018}"/>
          </ac:spMkLst>
        </pc:spChg>
        <pc:grpChg chg="del mod">
          <ac:chgData name="Adagio Matias Ezequiel" userId="S::matadagio@unlam.edu.ar::6da73eac-18c3-41ff-a647-8b08f7bcff3e" providerId="AD" clId="Web-{0804178E-6246-D81D-47EB-DDEFF7B37033}" dt="2024-09-21T02:03:31.935" v="11"/>
          <ac:grpSpMkLst>
            <pc:docMk/>
            <pc:sldMk cId="3930962910" sldId="378"/>
            <ac:grpSpMk id="76" creationId="{43CEE0C0-B7F7-0010-C3B3-2DFAD3A570D3}"/>
          </ac:grpSpMkLst>
        </pc:grpChg>
        <pc:grpChg chg="del">
          <ac:chgData name="Adagio Matias Ezequiel" userId="S::matadagio@unlam.edu.ar::6da73eac-18c3-41ff-a647-8b08f7bcff3e" providerId="AD" clId="Web-{0804178E-6246-D81D-47EB-DDEFF7B37033}" dt="2024-09-21T02:05:17.908" v="26"/>
          <ac:grpSpMkLst>
            <pc:docMk/>
            <pc:sldMk cId="3930962910" sldId="378"/>
            <ac:grpSpMk id="79" creationId="{73157892-EFF0-D0E3-8CF9-57B63FAB4590}"/>
          </ac:grpSpMkLst>
        </pc:grpChg>
        <pc:cxnChg chg="mod">
          <ac:chgData name="Adagio Matias Ezequiel" userId="S::matadagio@unlam.edu.ar::6da73eac-18c3-41ff-a647-8b08f7bcff3e" providerId="AD" clId="Web-{0804178E-6246-D81D-47EB-DDEFF7B37033}" dt="2024-09-21T02:03:31.935" v="11"/>
          <ac:cxnSpMkLst>
            <pc:docMk/>
            <pc:sldMk cId="3930962910" sldId="378"/>
            <ac:cxnSpMk id="18" creationId="{7037BE4E-0795-49F0-A5A1-9695C97CCF80}"/>
          </ac:cxnSpMkLst>
        </pc:cxnChg>
        <pc:cxnChg chg="mod">
          <ac:chgData name="Adagio Matias Ezequiel" userId="S::matadagio@unlam.edu.ar::6da73eac-18c3-41ff-a647-8b08f7bcff3e" providerId="AD" clId="Web-{0804178E-6246-D81D-47EB-DDEFF7B37033}" dt="2024-09-21T02:03:31.935" v="11"/>
          <ac:cxnSpMkLst>
            <pc:docMk/>
            <pc:sldMk cId="3930962910" sldId="378"/>
            <ac:cxnSpMk id="60" creationId="{D54F2005-674E-4B11-8B58-B73066A113D7}"/>
          </ac:cxnSpMkLst>
        </pc:cxnChg>
        <pc:cxnChg chg="mod">
          <ac:chgData name="Adagio Matias Ezequiel" userId="S::matadagio@unlam.edu.ar::6da73eac-18c3-41ff-a647-8b08f7bcff3e" providerId="AD" clId="Web-{0804178E-6246-D81D-47EB-DDEFF7B37033}" dt="2024-09-21T02:03:31.935" v="11"/>
          <ac:cxnSpMkLst>
            <pc:docMk/>
            <pc:sldMk cId="3930962910" sldId="378"/>
            <ac:cxnSpMk id="61" creationId="{E6535019-6C67-4A72-9C23-9396650E371A}"/>
          </ac:cxnSpMkLst>
        </pc:cxnChg>
        <pc:cxnChg chg="mod">
          <ac:chgData name="Adagio Matias Ezequiel" userId="S::matadagio@unlam.edu.ar::6da73eac-18c3-41ff-a647-8b08f7bcff3e" providerId="AD" clId="Web-{0804178E-6246-D81D-47EB-DDEFF7B37033}" dt="2024-09-21T02:03:31.935" v="11"/>
          <ac:cxnSpMkLst>
            <pc:docMk/>
            <pc:sldMk cId="3930962910" sldId="378"/>
            <ac:cxnSpMk id="62" creationId="{79480A79-3E9D-4364-AE3A-832B9E3A11EC}"/>
          </ac:cxnSpMkLst>
        </pc:cxnChg>
        <pc:cxnChg chg="mod">
          <ac:chgData name="Adagio Matias Ezequiel" userId="S::matadagio@unlam.edu.ar::6da73eac-18c3-41ff-a647-8b08f7bcff3e" providerId="AD" clId="Web-{0804178E-6246-D81D-47EB-DDEFF7B37033}" dt="2024-09-21T02:03:31.935" v="11"/>
          <ac:cxnSpMkLst>
            <pc:docMk/>
            <pc:sldMk cId="3930962910" sldId="378"/>
            <ac:cxnSpMk id="63" creationId="{B8FFD8DC-A168-4AD3-93DC-DEA8751DBFC1}"/>
          </ac:cxnSpMkLst>
        </pc:cxnChg>
        <pc:cxnChg chg="mod">
          <ac:chgData name="Adagio Matias Ezequiel" userId="S::matadagio@unlam.edu.ar::6da73eac-18c3-41ff-a647-8b08f7bcff3e" providerId="AD" clId="Web-{0804178E-6246-D81D-47EB-DDEFF7B37033}" dt="2024-09-21T02:03:31.935" v="11"/>
          <ac:cxnSpMkLst>
            <pc:docMk/>
            <pc:sldMk cId="3930962910" sldId="378"/>
            <ac:cxnSpMk id="65" creationId="{48D341E4-A378-47AF-AD6F-A5711887E790}"/>
          </ac:cxnSpMkLst>
        </pc:cxnChg>
        <pc:cxnChg chg="mod">
          <ac:chgData name="Adagio Matias Ezequiel" userId="S::matadagio@unlam.edu.ar::6da73eac-18c3-41ff-a647-8b08f7bcff3e" providerId="AD" clId="Web-{0804178E-6246-D81D-47EB-DDEFF7B37033}" dt="2024-09-21T02:03:31.935" v="11"/>
          <ac:cxnSpMkLst>
            <pc:docMk/>
            <pc:sldMk cId="3930962910" sldId="378"/>
            <ac:cxnSpMk id="70" creationId="{97FC43D0-30D9-436F-8DDA-E025B52B4AE0}"/>
          </ac:cxnSpMkLst>
        </pc:cxnChg>
        <pc:cxnChg chg="mod">
          <ac:chgData name="Adagio Matias Ezequiel" userId="S::matadagio@unlam.edu.ar::6da73eac-18c3-41ff-a647-8b08f7bcff3e" providerId="AD" clId="Web-{0804178E-6246-D81D-47EB-DDEFF7B37033}" dt="2024-09-21T02:03:31.935" v="11"/>
          <ac:cxnSpMkLst>
            <pc:docMk/>
            <pc:sldMk cId="3930962910" sldId="378"/>
            <ac:cxnSpMk id="75" creationId="{32455A6A-0AB0-41B9-A625-06C0E1EBDBAE}"/>
          </ac:cxnSpMkLst>
        </pc:cxnChg>
        <pc:cxnChg chg="mod">
          <ac:chgData name="Adagio Matias Ezequiel" userId="S::matadagio@unlam.edu.ar::6da73eac-18c3-41ff-a647-8b08f7bcff3e" providerId="AD" clId="Web-{0804178E-6246-D81D-47EB-DDEFF7B37033}" dt="2024-09-21T02:03:31.935" v="11"/>
          <ac:cxnSpMkLst>
            <pc:docMk/>
            <pc:sldMk cId="3930962910" sldId="378"/>
            <ac:cxnSpMk id="78" creationId="{B34ADBF3-4BA7-4861-BC04-DE771E4958E4}"/>
          </ac:cxnSpMkLst>
        </pc:cxnChg>
        <pc:cxnChg chg="mod">
          <ac:chgData name="Adagio Matias Ezequiel" userId="S::matadagio@unlam.edu.ar::6da73eac-18c3-41ff-a647-8b08f7bcff3e" providerId="AD" clId="Web-{0804178E-6246-D81D-47EB-DDEFF7B37033}" dt="2024-09-21T02:03:31.935" v="11"/>
          <ac:cxnSpMkLst>
            <pc:docMk/>
            <pc:sldMk cId="3930962910" sldId="378"/>
            <ac:cxnSpMk id="81" creationId="{A49EE01E-B55E-4CD0-961C-C9B745354DFA}"/>
          </ac:cxnSpMkLst>
        </pc:cxnChg>
        <pc:cxnChg chg="mod">
          <ac:chgData name="Adagio Matias Ezequiel" userId="S::matadagio@unlam.edu.ar::6da73eac-18c3-41ff-a647-8b08f7bcff3e" providerId="AD" clId="Web-{0804178E-6246-D81D-47EB-DDEFF7B37033}" dt="2024-09-21T02:03:31.935" v="11"/>
          <ac:cxnSpMkLst>
            <pc:docMk/>
            <pc:sldMk cId="3930962910" sldId="378"/>
            <ac:cxnSpMk id="85" creationId="{16904111-309C-4BB4-B0E1-75CB541FF3F6}"/>
          </ac:cxnSpMkLst>
        </pc:cxnChg>
        <pc:cxnChg chg="mod">
          <ac:chgData name="Adagio Matias Ezequiel" userId="S::matadagio@unlam.edu.ar::6da73eac-18c3-41ff-a647-8b08f7bcff3e" providerId="AD" clId="Web-{0804178E-6246-D81D-47EB-DDEFF7B37033}" dt="2024-09-21T02:03:31.935" v="11"/>
          <ac:cxnSpMkLst>
            <pc:docMk/>
            <pc:sldMk cId="3930962910" sldId="378"/>
            <ac:cxnSpMk id="88" creationId="{D15E91A5-D948-4E69-AC18-B98784074C55}"/>
          </ac:cxnSpMkLst>
        </pc:cxnChg>
        <pc:cxnChg chg="mod">
          <ac:chgData name="Adagio Matias Ezequiel" userId="S::matadagio@unlam.edu.ar::6da73eac-18c3-41ff-a647-8b08f7bcff3e" providerId="AD" clId="Web-{0804178E-6246-D81D-47EB-DDEFF7B37033}" dt="2024-09-21T02:03:31.935" v="11"/>
          <ac:cxnSpMkLst>
            <pc:docMk/>
            <pc:sldMk cId="3930962910" sldId="378"/>
            <ac:cxnSpMk id="91" creationId="{24BD2672-3A2E-4B55-BF85-475F03C87F1F}"/>
          </ac:cxnSpMkLst>
        </pc:cxnChg>
      </pc:sldChg>
      <pc:sldChg chg="del">
        <pc:chgData name="Adagio Matias Ezequiel" userId="S::matadagio@unlam.edu.ar::6da73eac-18c3-41ff-a647-8b08f7bcff3e" providerId="AD" clId="Web-{0804178E-6246-D81D-47EB-DDEFF7B37033}" dt="2024-09-21T03:25:18.291" v="111"/>
        <pc:sldMkLst>
          <pc:docMk/>
          <pc:sldMk cId="1460049212" sldId="379"/>
        </pc:sldMkLst>
      </pc:sldChg>
      <pc:sldChg chg="add">
        <pc:chgData name="Adagio Matias Ezequiel" userId="S::matadagio@unlam.edu.ar::6da73eac-18c3-41ff-a647-8b08f7bcff3e" providerId="AD" clId="Web-{0804178E-6246-D81D-47EB-DDEFF7B37033}" dt="2024-09-21T03:25:20.401" v="120"/>
        <pc:sldMkLst>
          <pc:docMk/>
          <pc:sldMk cId="321488481" sldId="380"/>
        </pc:sldMkLst>
      </pc:sldChg>
      <pc:sldChg chg="add">
        <pc:chgData name="Adagio Matias Ezequiel" userId="S::matadagio@unlam.edu.ar::6da73eac-18c3-41ff-a647-8b08f7bcff3e" providerId="AD" clId="Web-{0804178E-6246-D81D-47EB-DDEFF7B37033}" dt="2024-09-21T03:25:20.416" v="121"/>
        <pc:sldMkLst>
          <pc:docMk/>
          <pc:sldMk cId="428723295" sldId="381"/>
        </pc:sldMkLst>
      </pc:sldChg>
      <pc:sldChg chg="add">
        <pc:chgData name="Adagio Matias Ezequiel" userId="S::matadagio@unlam.edu.ar::6da73eac-18c3-41ff-a647-8b08f7bcff3e" providerId="AD" clId="Web-{0804178E-6246-D81D-47EB-DDEFF7B37033}" dt="2024-09-21T03:25:20.432" v="122"/>
        <pc:sldMkLst>
          <pc:docMk/>
          <pc:sldMk cId="1321015153" sldId="382"/>
        </pc:sldMkLst>
      </pc:sldChg>
      <pc:sldChg chg="add">
        <pc:chgData name="Adagio Matias Ezequiel" userId="S::matadagio@unlam.edu.ar::6da73eac-18c3-41ff-a647-8b08f7bcff3e" providerId="AD" clId="Web-{0804178E-6246-D81D-47EB-DDEFF7B37033}" dt="2024-09-21T03:25:20.448" v="123"/>
        <pc:sldMkLst>
          <pc:docMk/>
          <pc:sldMk cId="3077321116" sldId="384"/>
        </pc:sldMkLst>
      </pc:sldChg>
      <pc:sldChg chg="add">
        <pc:chgData name="Adagio Matias Ezequiel" userId="S::matadagio@unlam.edu.ar::6da73eac-18c3-41ff-a647-8b08f7bcff3e" providerId="AD" clId="Web-{0804178E-6246-D81D-47EB-DDEFF7B37033}" dt="2024-09-21T03:25:20.448" v="124"/>
        <pc:sldMkLst>
          <pc:docMk/>
          <pc:sldMk cId="1269259645" sldId="385"/>
        </pc:sldMkLst>
      </pc:sldChg>
      <pc:sldChg chg="add">
        <pc:chgData name="Adagio Matias Ezequiel" userId="S::matadagio@unlam.edu.ar::6da73eac-18c3-41ff-a647-8b08f7bcff3e" providerId="AD" clId="Web-{0804178E-6246-D81D-47EB-DDEFF7B37033}" dt="2024-09-21T03:25:20.463" v="125"/>
        <pc:sldMkLst>
          <pc:docMk/>
          <pc:sldMk cId="1020334780" sldId="386"/>
        </pc:sldMkLst>
      </pc:sldChg>
      <pc:sldChg chg="add">
        <pc:chgData name="Adagio Matias Ezequiel" userId="S::matadagio@unlam.edu.ar::6da73eac-18c3-41ff-a647-8b08f7bcff3e" providerId="AD" clId="Web-{0804178E-6246-D81D-47EB-DDEFF7B37033}" dt="2024-09-21T03:25:20.401" v="119"/>
        <pc:sldMkLst>
          <pc:docMk/>
          <pc:sldMk cId="261962041" sldId="402"/>
        </pc:sldMkLst>
      </pc:sldChg>
      <pc:sldChg chg="add">
        <pc:chgData name="Adagio Matias Ezequiel" userId="S::matadagio@unlam.edu.ar::6da73eac-18c3-41ff-a647-8b08f7bcff3e" providerId="AD" clId="Web-{0804178E-6246-D81D-47EB-DDEFF7B37033}" dt="2024-09-21T03:25:20.510" v="129"/>
        <pc:sldMkLst>
          <pc:docMk/>
          <pc:sldMk cId="2525459402" sldId="414"/>
        </pc:sldMkLst>
      </pc:sldChg>
      <pc:sldChg chg="add">
        <pc:chgData name="Adagio Matias Ezequiel" userId="S::matadagio@unlam.edu.ar::6da73eac-18c3-41ff-a647-8b08f7bcff3e" providerId="AD" clId="Web-{0804178E-6246-D81D-47EB-DDEFF7B37033}" dt="2024-09-21T03:25:20.526" v="131"/>
        <pc:sldMkLst>
          <pc:docMk/>
          <pc:sldMk cId="2640202061" sldId="416"/>
        </pc:sldMkLst>
      </pc:sldChg>
      <pc:sldChg chg="add">
        <pc:chgData name="Adagio Matias Ezequiel" userId="S::matadagio@unlam.edu.ar::6da73eac-18c3-41ff-a647-8b08f7bcff3e" providerId="AD" clId="Web-{0804178E-6246-D81D-47EB-DDEFF7B37033}" dt="2024-09-21T03:25:20.651" v="142"/>
        <pc:sldMkLst>
          <pc:docMk/>
          <pc:sldMk cId="2399751735" sldId="427"/>
        </pc:sldMkLst>
      </pc:sldChg>
      <pc:sldChg chg="ord">
        <pc:chgData name="Adagio Matias Ezequiel" userId="S::matadagio@unlam.edu.ar::6da73eac-18c3-41ff-a647-8b08f7bcff3e" providerId="AD" clId="Web-{0804178E-6246-D81D-47EB-DDEFF7B37033}" dt="2024-09-21T02:27:21.705" v="109"/>
        <pc:sldMkLst>
          <pc:docMk/>
          <pc:sldMk cId="3559136522" sldId="437"/>
        </pc:sldMkLst>
      </pc:sldChg>
      <pc:sldChg chg="del ord">
        <pc:chgData name="Adagio Matias Ezequiel" userId="S::matadagio@unlam.edu.ar::6da73eac-18c3-41ff-a647-8b08f7bcff3e" providerId="AD" clId="Web-{0804178E-6246-D81D-47EB-DDEFF7B37033}" dt="2024-09-21T02:26:57.486" v="108"/>
        <pc:sldMkLst>
          <pc:docMk/>
          <pc:sldMk cId="2834293178" sldId="438"/>
        </pc:sldMkLst>
      </pc:sldChg>
      <pc:sldChg chg="add">
        <pc:chgData name="Adagio Matias Ezequiel" userId="S::matadagio@unlam.edu.ar::6da73eac-18c3-41ff-a647-8b08f7bcff3e" providerId="AD" clId="Web-{0804178E-6246-D81D-47EB-DDEFF7B37033}" dt="2024-09-21T03:25:20.291" v="112"/>
        <pc:sldMkLst>
          <pc:docMk/>
          <pc:sldMk cId="4005600084" sldId="446"/>
        </pc:sldMkLst>
      </pc:sldChg>
      <pc:sldChg chg="add">
        <pc:chgData name="Adagio Matias Ezequiel" userId="S::matadagio@unlam.edu.ar::6da73eac-18c3-41ff-a647-8b08f7bcff3e" providerId="AD" clId="Web-{0804178E-6246-D81D-47EB-DDEFF7B37033}" dt="2024-09-21T03:25:20.510" v="130"/>
        <pc:sldMkLst>
          <pc:docMk/>
          <pc:sldMk cId="3377301585" sldId="447"/>
        </pc:sldMkLst>
      </pc:sldChg>
      <pc:sldChg chg="add">
        <pc:chgData name="Adagio Matias Ezequiel" userId="S::matadagio@unlam.edu.ar::6da73eac-18c3-41ff-a647-8b08f7bcff3e" providerId="AD" clId="Web-{0804178E-6246-D81D-47EB-DDEFF7B37033}" dt="2024-09-21T03:25:20.541" v="132"/>
        <pc:sldMkLst>
          <pc:docMk/>
          <pc:sldMk cId="440182135" sldId="448"/>
        </pc:sldMkLst>
      </pc:sldChg>
      <pc:sldChg chg="add">
        <pc:chgData name="Adagio Matias Ezequiel" userId="S::matadagio@unlam.edu.ar::6da73eac-18c3-41ff-a647-8b08f7bcff3e" providerId="AD" clId="Web-{0804178E-6246-D81D-47EB-DDEFF7B37033}" dt="2024-09-21T03:25:20.541" v="133"/>
        <pc:sldMkLst>
          <pc:docMk/>
          <pc:sldMk cId="797043242" sldId="449"/>
        </pc:sldMkLst>
      </pc:sldChg>
      <pc:sldChg chg="add">
        <pc:chgData name="Adagio Matias Ezequiel" userId="S::matadagio@unlam.edu.ar::6da73eac-18c3-41ff-a647-8b08f7bcff3e" providerId="AD" clId="Web-{0804178E-6246-D81D-47EB-DDEFF7B37033}" dt="2024-09-21T03:25:20.557" v="134"/>
        <pc:sldMkLst>
          <pc:docMk/>
          <pc:sldMk cId="465098781" sldId="450"/>
        </pc:sldMkLst>
      </pc:sldChg>
      <pc:sldChg chg="add">
        <pc:chgData name="Adagio Matias Ezequiel" userId="S::matadagio@unlam.edu.ar::6da73eac-18c3-41ff-a647-8b08f7bcff3e" providerId="AD" clId="Web-{0804178E-6246-D81D-47EB-DDEFF7B37033}" dt="2024-09-21T03:25:20.604" v="138"/>
        <pc:sldMkLst>
          <pc:docMk/>
          <pc:sldMk cId="3666086608" sldId="451"/>
        </pc:sldMkLst>
      </pc:sldChg>
      <pc:sldChg chg="add">
        <pc:chgData name="Adagio Matias Ezequiel" userId="S::matadagio@unlam.edu.ar::6da73eac-18c3-41ff-a647-8b08f7bcff3e" providerId="AD" clId="Web-{0804178E-6246-D81D-47EB-DDEFF7B37033}" dt="2024-09-21T03:25:20.666" v="143"/>
        <pc:sldMkLst>
          <pc:docMk/>
          <pc:sldMk cId="671702037" sldId="452"/>
        </pc:sldMkLst>
      </pc:sldChg>
      <pc:sldChg chg="add">
        <pc:chgData name="Adagio Matias Ezequiel" userId="S::matadagio@unlam.edu.ar::6da73eac-18c3-41ff-a647-8b08f7bcff3e" providerId="AD" clId="Web-{0804178E-6246-D81D-47EB-DDEFF7B37033}" dt="2024-09-21T03:25:20.682" v="144"/>
        <pc:sldMkLst>
          <pc:docMk/>
          <pc:sldMk cId="955028882" sldId="45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3FF16F-2E63-4991-8110-993E01D49D82}"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s-ES"/>
        </a:p>
      </dgm:t>
    </dgm:pt>
    <dgm:pt modelId="{D371A932-3084-4BB0-B52F-BD3AC1CD181B}">
      <dgm:prSet phldrT="[Texto]" phldr="0"/>
      <dgm:spPr/>
      <dgm:t>
        <a:bodyPr/>
        <a:lstStyle/>
        <a:p>
          <a:pPr>
            <a:defRPr b="1"/>
          </a:pPr>
          <a:r>
            <a:rPr lang="es-ES" dirty="0" err="1">
              <a:latin typeface="Gill Sans MT" panose="020B0502020104020203"/>
            </a:rPr>
            <a:t>Von</a:t>
          </a:r>
          <a:r>
            <a:rPr lang="es-ES" dirty="0">
              <a:latin typeface="Gill Sans MT" panose="020B0502020104020203"/>
            </a:rPr>
            <a:t> Neumann (40')</a:t>
          </a:r>
          <a:endParaRPr lang="es-ES" dirty="0"/>
        </a:p>
      </dgm:t>
    </dgm:pt>
    <dgm:pt modelId="{8B402262-CDCB-4454-A3B8-32DFB022C8BD}" type="parTrans" cxnId="{EF7618FB-7605-4A6F-8A4C-F687F7F2745D}">
      <dgm:prSet/>
      <dgm:spPr/>
      <dgm:t>
        <a:bodyPr/>
        <a:lstStyle/>
        <a:p>
          <a:endParaRPr lang="es-ES"/>
        </a:p>
      </dgm:t>
    </dgm:pt>
    <dgm:pt modelId="{684245CE-C9AA-408B-8B87-E93971DDBA0A}" type="sibTrans" cxnId="{EF7618FB-7605-4A6F-8A4C-F687F7F2745D}">
      <dgm:prSet/>
      <dgm:spPr/>
      <dgm:t>
        <a:bodyPr/>
        <a:lstStyle/>
        <a:p>
          <a:endParaRPr lang="es-ES"/>
        </a:p>
      </dgm:t>
    </dgm:pt>
    <dgm:pt modelId="{95659347-6FEA-46F6-B2E6-44228398DFDA}">
      <dgm:prSet phldrT="[Texto]" phldr="0"/>
      <dgm:spPr/>
      <dgm:t>
        <a:bodyPr/>
        <a:lstStyle/>
        <a:p>
          <a:r>
            <a:rPr lang="es-ES" dirty="0">
              <a:latin typeface="Gill Sans MT" panose="020B0502020104020203"/>
            </a:rPr>
            <a:t>Monoprocesador</a:t>
          </a:r>
          <a:endParaRPr lang="es-ES" dirty="0"/>
        </a:p>
      </dgm:t>
    </dgm:pt>
    <dgm:pt modelId="{2FF39C5D-310E-4ECC-BF89-B6ECD794937D}" type="parTrans" cxnId="{C9D06E1D-6A48-42F3-AA3D-70DE53B28695}">
      <dgm:prSet/>
      <dgm:spPr/>
      <dgm:t>
        <a:bodyPr/>
        <a:lstStyle/>
        <a:p>
          <a:endParaRPr lang="es-ES"/>
        </a:p>
      </dgm:t>
    </dgm:pt>
    <dgm:pt modelId="{72562CDE-3704-4097-BA66-B752ADB2525B}" type="sibTrans" cxnId="{C9D06E1D-6A48-42F3-AA3D-70DE53B28695}">
      <dgm:prSet/>
      <dgm:spPr/>
      <dgm:t>
        <a:bodyPr/>
        <a:lstStyle/>
        <a:p>
          <a:endParaRPr lang="es-ES"/>
        </a:p>
      </dgm:t>
    </dgm:pt>
    <dgm:pt modelId="{C03D03FB-2B71-4407-9D79-754B6D749879}">
      <dgm:prSet phldrT="[Texto]" phldr="0"/>
      <dgm:spPr/>
      <dgm:t>
        <a:bodyPr/>
        <a:lstStyle/>
        <a:p>
          <a:pPr>
            <a:defRPr b="1"/>
          </a:pPr>
          <a:r>
            <a:rPr lang="es-ES" dirty="0">
              <a:latin typeface="Gill Sans MT" panose="020B0502020104020203"/>
            </a:rPr>
            <a:t>Procesador Vectorial (70')</a:t>
          </a:r>
          <a:endParaRPr lang="es-ES" dirty="0"/>
        </a:p>
      </dgm:t>
    </dgm:pt>
    <dgm:pt modelId="{94341FE7-ED5D-4069-875E-E38B6D7541A9}" type="parTrans" cxnId="{36063624-FE8A-4EBA-BA06-4B30B68F1091}">
      <dgm:prSet/>
      <dgm:spPr/>
      <dgm:t>
        <a:bodyPr/>
        <a:lstStyle/>
        <a:p>
          <a:endParaRPr lang="es-ES"/>
        </a:p>
      </dgm:t>
    </dgm:pt>
    <dgm:pt modelId="{2758ED78-2284-4DC7-80B9-15B4E0FB597A}" type="sibTrans" cxnId="{36063624-FE8A-4EBA-BA06-4B30B68F1091}">
      <dgm:prSet/>
      <dgm:spPr/>
      <dgm:t>
        <a:bodyPr/>
        <a:lstStyle/>
        <a:p>
          <a:endParaRPr lang="es-ES"/>
        </a:p>
      </dgm:t>
    </dgm:pt>
    <dgm:pt modelId="{3CB3936E-8273-47D5-8B5E-08D10C94B632}">
      <dgm:prSet phldrT="[Texto]" phldr="0"/>
      <dgm:spPr/>
      <dgm:t>
        <a:bodyPr/>
        <a:lstStyle/>
        <a:p>
          <a:r>
            <a:rPr lang="es-ES" dirty="0">
              <a:latin typeface="Gill Sans MT" panose="020B0502020104020203"/>
            </a:rPr>
            <a:t>Paralelismo por posición del vector</a:t>
          </a:r>
          <a:endParaRPr lang="es-ES" dirty="0"/>
        </a:p>
      </dgm:t>
    </dgm:pt>
    <dgm:pt modelId="{DBCAF29B-1D73-462C-B4DC-7B003A7C1A4C}" type="parTrans" cxnId="{4944A299-890C-4778-B247-694573CB2564}">
      <dgm:prSet/>
      <dgm:spPr/>
      <dgm:t>
        <a:bodyPr/>
        <a:lstStyle/>
        <a:p>
          <a:endParaRPr lang="es-ES"/>
        </a:p>
      </dgm:t>
    </dgm:pt>
    <dgm:pt modelId="{809799E6-AE0A-440C-B878-D9CEB42EA1F8}" type="sibTrans" cxnId="{4944A299-890C-4778-B247-694573CB2564}">
      <dgm:prSet/>
      <dgm:spPr/>
      <dgm:t>
        <a:bodyPr/>
        <a:lstStyle/>
        <a:p>
          <a:endParaRPr lang="es-ES"/>
        </a:p>
      </dgm:t>
    </dgm:pt>
    <dgm:pt modelId="{9CB154A4-C206-494C-8618-B81C0FA9EB78}">
      <dgm:prSet phldrT="[Texto]" phldr="0"/>
      <dgm:spPr/>
      <dgm:t>
        <a:bodyPr/>
        <a:lstStyle/>
        <a:p>
          <a:pPr>
            <a:defRPr b="1"/>
          </a:pPr>
          <a:r>
            <a:rPr lang="es-ES" dirty="0">
              <a:latin typeface="Gill Sans MT" panose="020B0502020104020203"/>
            </a:rPr>
            <a:t>Procesador Escalar (80') Segmentado</a:t>
          </a:r>
          <a:endParaRPr lang="es-ES" dirty="0"/>
        </a:p>
      </dgm:t>
    </dgm:pt>
    <dgm:pt modelId="{0FCD5ABF-2CC6-4C30-AA0C-13DD347BC42F}" type="parTrans" cxnId="{808B4BE1-05FD-49ED-A9F4-E7ED85D6B0DD}">
      <dgm:prSet/>
      <dgm:spPr/>
      <dgm:t>
        <a:bodyPr/>
        <a:lstStyle/>
        <a:p>
          <a:endParaRPr lang="es-ES"/>
        </a:p>
      </dgm:t>
    </dgm:pt>
    <dgm:pt modelId="{535E1941-D529-4F18-8CCF-8D416C8F2462}" type="sibTrans" cxnId="{808B4BE1-05FD-49ED-A9F4-E7ED85D6B0DD}">
      <dgm:prSet/>
      <dgm:spPr/>
      <dgm:t>
        <a:bodyPr/>
        <a:lstStyle/>
        <a:p>
          <a:endParaRPr lang="es-ES"/>
        </a:p>
      </dgm:t>
    </dgm:pt>
    <dgm:pt modelId="{A5693BCD-191D-480D-8213-366D5A15E822}">
      <dgm:prSet phldrT="[Texto]" phldr="0"/>
      <dgm:spPr/>
      <dgm:t>
        <a:bodyPr/>
        <a:lstStyle/>
        <a:p>
          <a:r>
            <a:rPr lang="es-ES" dirty="0">
              <a:latin typeface="Gill Sans MT" panose="020B0502020104020203"/>
            </a:rPr>
            <a:t>Dos o más operaciones de instrucción en paralelo</a:t>
          </a:r>
          <a:endParaRPr lang="es-ES" dirty="0"/>
        </a:p>
      </dgm:t>
    </dgm:pt>
    <dgm:pt modelId="{901B7EBA-BDED-4C39-8E4C-43072B0FA98F}" type="parTrans" cxnId="{ECB52E58-28E7-4EEC-8DCB-B1B5EF51AE2C}">
      <dgm:prSet/>
      <dgm:spPr/>
      <dgm:t>
        <a:bodyPr/>
        <a:lstStyle/>
        <a:p>
          <a:endParaRPr lang="es-ES"/>
        </a:p>
      </dgm:t>
    </dgm:pt>
    <dgm:pt modelId="{7EF67637-9897-47C5-87DC-DB31208F6258}" type="sibTrans" cxnId="{ECB52E58-28E7-4EEC-8DCB-B1B5EF51AE2C}">
      <dgm:prSet/>
      <dgm:spPr/>
      <dgm:t>
        <a:bodyPr/>
        <a:lstStyle/>
        <a:p>
          <a:endParaRPr lang="es-ES"/>
        </a:p>
      </dgm:t>
    </dgm:pt>
    <dgm:pt modelId="{21A21424-A84C-42D9-B24B-AE06E8C91F9E}">
      <dgm:prSet phldr="0"/>
      <dgm:spPr/>
      <dgm:t>
        <a:bodyPr/>
        <a:lstStyle/>
        <a:p>
          <a:pPr>
            <a:defRPr b="1"/>
          </a:pPr>
          <a:r>
            <a:rPr lang="es-ES" b="0" dirty="0">
              <a:latin typeface="Gill Sans MT" panose="020B0502020104020203"/>
            </a:rPr>
            <a:t>Procesador Escalar Super (80') Segmentado</a:t>
          </a:r>
          <a:endParaRPr lang="es-ES" dirty="0">
            <a:latin typeface="Gill Sans MT" panose="020B0502020104020203"/>
          </a:endParaRPr>
        </a:p>
      </dgm:t>
    </dgm:pt>
    <dgm:pt modelId="{E2653443-3F50-4CE9-996C-97D4FDAF46B7}" type="parTrans" cxnId="{5B69B33F-70A2-4953-A8CA-19D24FC9B0B7}">
      <dgm:prSet/>
      <dgm:spPr/>
    </dgm:pt>
    <dgm:pt modelId="{CA401B0C-2826-4EEC-8CCE-E22377C0732B}" type="sibTrans" cxnId="{5B69B33F-70A2-4953-A8CA-19D24FC9B0B7}">
      <dgm:prSet/>
      <dgm:spPr/>
    </dgm:pt>
    <dgm:pt modelId="{D8F0ED65-C70C-4B55-8C74-6AD4A051F787}">
      <dgm:prSet phldr="0"/>
      <dgm:spPr/>
      <dgm:t>
        <a:bodyPr/>
        <a:lstStyle/>
        <a:p>
          <a:r>
            <a:rPr lang="es-ES" b="0" dirty="0">
              <a:latin typeface="Gill Sans MT" panose="020B0502020104020203"/>
            </a:rPr>
            <a:t>Incremento del número de operaciones en paralelo</a:t>
          </a:r>
        </a:p>
      </dgm:t>
    </dgm:pt>
    <dgm:pt modelId="{FA3AA6DC-19E9-4098-94B8-5782F0D3A245}" type="parTrans" cxnId="{28E8464E-8C82-43C6-915D-01FAF6688F2B}">
      <dgm:prSet/>
      <dgm:spPr/>
    </dgm:pt>
    <dgm:pt modelId="{7BDF8BEE-0CD2-4444-A17B-F39D8D8968CA}" type="sibTrans" cxnId="{28E8464E-8C82-43C6-915D-01FAF6688F2B}">
      <dgm:prSet/>
      <dgm:spPr/>
    </dgm:pt>
    <dgm:pt modelId="{2C22573C-0E7E-4699-9026-A8F329B0A4AD}">
      <dgm:prSet phldr="0"/>
      <dgm:spPr/>
      <dgm:t>
        <a:bodyPr/>
        <a:lstStyle/>
        <a:p>
          <a:pPr>
            <a:defRPr b="1"/>
          </a:pPr>
          <a:r>
            <a:rPr lang="es-ES" b="0" dirty="0">
              <a:latin typeface="Gill Sans MT" panose="020B0502020104020203"/>
            </a:rPr>
            <a:t>Procesador Superescalar (90')</a:t>
          </a:r>
        </a:p>
      </dgm:t>
    </dgm:pt>
    <dgm:pt modelId="{4CED47F6-E66A-4820-AFCE-EDEA2ADD79E7}" type="parTrans" cxnId="{22C763F3-582E-4CD8-88D2-EDB3528C4E54}">
      <dgm:prSet/>
      <dgm:spPr/>
    </dgm:pt>
    <dgm:pt modelId="{0327B848-3648-419F-AB9D-849D5BFDC762}" type="sibTrans" cxnId="{22C763F3-582E-4CD8-88D2-EDB3528C4E54}">
      <dgm:prSet/>
      <dgm:spPr/>
    </dgm:pt>
    <dgm:pt modelId="{E41503AC-D810-4C71-9D8B-AAC721C93116}">
      <dgm:prSet phldr="0"/>
      <dgm:spPr/>
      <dgm:t>
        <a:bodyPr/>
        <a:lstStyle/>
        <a:p>
          <a:r>
            <a:rPr lang="es-ES" b="0" dirty="0">
              <a:latin typeface="Gill Sans MT" panose="020B0502020104020203"/>
            </a:rPr>
            <a:t>Instrucciones y operaciones en paralelo</a:t>
          </a:r>
        </a:p>
      </dgm:t>
    </dgm:pt>
    <dgm:pt modelId="{675CF91E-9BE3-4EB6-A7D8-15AA55D9201E}" type="parTrans" cxnId="{6C77E365-E9C0-4E9E-AB11-D47EFD6B7207}">
      <dgm:prSet/>
      <dgm:spPr/>
    </dgm:pt>
    <dgm:pt modelId="{671EB0A3-7078-48E9-8AB4-73A51B3076EB}" type="sibTrans" cxnId="{6C77E365-E9C0-4E9E-AB11-D47EFD6B7207}">
      <dgm:prSet/>
      <dgm:spPr/>
    </dgm:pt>
    <dgm:pt modelId="{70A25F8A-0676-4FD2-B826-EA5961DD1B60}">
      <dgm:prSet phldr="0"/>
      <dgm:spPr/>
      <dgm:t>
        <a:bodyPr/>
        <a:lstStyle/>
        <a:p>
          <a:pPr>
            <a:defRPr b="1"/>
          </a:pPr>
          <a:r>
            <a:rPr lang="es-ES" b="0" dirty="0">
              <a:solidFill>
                <a:srgbClr val="444444"/>
              </a:solidFill>
              <a:latin typeface="Calibri"/>
              <a:cs typeface="Calibri"/>
            </a:rPr>
            <a:t>Hyper Threading (2002)</a:t>
          </a:r>
          <a:endParaRPr lang="en-US" b="0" dirty="0">
            <a:solidFill>
              <a:srgbClr val="444444"/>
            </a:solidFill>
            <a:latin typeface="Calibri"/>
            <a:cs typeface="Calibri"/>
          </a:endParaRPr>
        </a:p>
      </dgm:t>
    </dgm:pt>
    <dgm:pt modelId="{F48B76DD-2DF8-45EB-8E26-36EA6B0AB9B7}" type="parTrans" cxnId="{9C13EB9F-32F8-41DD-B404-A864F12601C5}">
      <dgm:prSet/>
      <dgm:spPr/>
    </dgm:pt>
    <dgm:pt modelId="{12534750-4670-4852-9F24-0E746529BDED}" type="sibTrans" cxnId="{9C13EB9F-32F8-41DD-B404-A864F12601C5}">
      <dgm:prSet/>
      <dgm:spPr/>
    </dgm:pt>
    <dgm:pt modelId="{8E6C987F-B337-4FB9-838D-F3C374441764}">
      <dgm:prSet phldr="0"/>
      <dgm:spPr/>
      <dgm:t>
        <a:bodyPr/>
        <a:lstStyle/>
        <a:p>
          <a:pPr>
            <a:defRPr b="1"/>
          </a:pPr>
          <a:r>
            <a:rPr lang="es-ES" b="0" dirty="0">
              <a:solidFill>
                <a:srgbClr val="000000"/>
              </a:solidFill>
              <a:latin typeface="Calibri"/>
              <a:cs typeface="Calibri"/>
            </a:rPr>
            <a:t>Procesador VLIW (2001</a:t>
          </a:r>
          <a:r>
            <a:rPr lang="es-ES" b="0" dirty="0">
              <a:latin typeface="Calibri"/>
              <a:cs typeface="Calibri"/>
            </a:rPr>
            <a:t>)</a:t>
          </a:r>
          <a:endParaRPr lang="es-ES" b="0" dirty="0">
            <a:latin typeface="Gill Sans MT" panose="020B0502020104020203"/>
          </a:endParaRPr>
        </a:p>
      </dgm:t>
    </dgm:pt>
    <dgm:pt modelId="{BED76F84-B3DA-4E72-ADA5-4211AD3AD15D}" type="parTrans" cxnId="{2B4282FD-2E7F-448F-AD05-4291A0BA7E86}">
      <dgm:prSet/>
      <dgm:spPr/>
    </dgm:pt>
    <dgm:pt modelId="{B6923AB3-CC7B-4DAF-9CF9-DF653CD56F2F}" type="sibTrans" cxnId="{2B4282FD-2E7F-448F-AD05-4291A0BA7E86}">
      <dgm:prSet/>
      <dgm:spPr/>
    </dgm:pt>
    <dgm:pt modelId="{682253A1-13EA-4B81-9B4A-68D2871A0DD3}">
      <dgm:prSet phldr="0"/>
      <dgm:spPr/>
      <dgm:t>
        <a:bodyPr/>
        <a:lstStyle/>
        <a:p>
          <a:r>
            <a:rPr lang="es-ES" b="0" dirty="0">
              <a:solidFill>
                <a:srgbClr val="000000"/>
              </a:solidFill>
              <a:latin typeface="Calibri"/>
              <a:cs typeface="Calibri"/>
            </a:rPr>
            <a:t>Paralelismo Intra-instrucción</a:t>
          </a:r>
          <a:endParaRPr lang="es-ES" b="0" dirty="0">
            <a:latin typeface="Calibri"/>
            <a:cs typeface="Calibri"/>
          </a:endParaRPr>
        </a:p>
      </dgm:t>
    </dgm:pt>
    <dgm:pt modelId="{C8C5F75F-F662-419B-9AB7-2BC38EC1A199}" type="parTrans" cxnId="{662618F9-68D6-4957-978A-074174F6357B}">
      <dgm:prSet/>
      <dgm:spPr/>
    </dgm:pt>
    <dgm:pt modelId="{A02CF4AB-21B3-418B-81F8-A970A4DB6D49}" type="sibTrans" cxnId="{662618F9-68D6-4957-978A-074174F6357B}">
      <dgm:prSet/>
      <dgm:spPr/>
    </dgm:pt>
    <dgm:pt modelId="{E733B203-8320-4D8C-93AF-12680868AE98}">
      <dgm:prSet phldr="0"/>
      <dgm:spPr/>
      <dgm:t>
        <a:bodyPr/>
        <a:lstStyle/>
        <a:p>
          <a:r>
            <a:rPr lang="es-ES" b="0" dirty="0">
              <a:solidFill>
                <a:srgbClr val="444444"/>
              </a:solidFill>
              <a:latin typeface="Calibri"/>
              <a:cs typeface="Calibri"/>
            </a:rPr>
            <a:t>Un core físico con dos stacks virtuales</a:t>
          </a:r>
          <a:endParaRPr lang="en-US" b="0" dirty="0">
            <a:solidFill>
              <a:srgbClr val="444444"/>
            </a:solidFill>
            <a:latin typeface="Calibri"/>
            <a:cs typeface="Calibri"/>
          </a:endParaRPr>
        </a:p>
      </dgm:t>
    </dgm:pt>
    <dgm:pt modelId="{3106D1BF-E4B0-477F-92DA-8F29B6EF7B62}" type="parTrans" cxnId="{B6DE8E5D-B91D-4727-9759-A5402FE343DE}">
      <dgm:prSet/>
      <dgm:spPr/>
    </dgm:pt>
    <dgm:pt modelId="{98330A26-FC86-49E3-9C95-6FC557356FB5}" type="sibTrans" cxnId="{B6DE8E5D-B91D-4727-9759-A5402FE343DE}">
      <dgm:prSet/>
      <dgm:spPr/>
    </dgm:pt>
    <dgm:pt modelId="{BA001C5E-3A7F-480B-A42F-732C7B6747C1}">
      <dgm:prSet phldr="0"/>
      <dgm:spPr/>
      <dgm:t>
        <a:bodyPr/>
        <a:lstStyle/>
        <a:p>
          <a:pPr rtl="0">
            <a:defRPr b="1"/>
          </a:pPr>
          <a:r>
            <a:rPr lang="es-ES" b="0" dirty="0">
              <a:latin typeface="Calibri"/>
              <a:cs typeface="Calibri"/>
            </a:rPr>
            <a:t>Multiprocesador (2005)</a:t>
          </a:r>
        </a:p>
      </dgm:t>
    </dgm:pt>
    <dgm:pt modelId="{5A954DFC-FCD4-4086-AC75-67DF84EBAE9C}" type="parTrans" cxnId="{A280712F-008D-4170-950C-75F8E0A8680B}">
      <dgm:prSet/>
      <dgm:spPr/>
    </dgm:pt>
    <dgm:pt modelId="{8DA18330-673A-4B49-800F-0C41B1A9FC8C}" type="sibTrans" cxnId="{A280712F-008D-4170-950C-75F8E0A8680B}">
      <dgm:prSet/>
      <dgm:spPr/>
    </dgm:pt>
    <dgm:pt modelId="{D0E65AF6-0D20-4063-A0C4-06D227AE9455}">
      <dgm:prSet phldr="0"/>
      <dgm:spPr/>
      <dgm:t>
        <a:bodyPr/>
        <a:lstStyle/>
        <a:p>
          <a:pPr rtl="0"/>
          <a:r>
            <a:rPr lang="es-ES" b="0" dirty="0">
              <a:latin typeface="Calibri"/>
              <a:cs typeface="Calibri"/>
            </a:rPr>
            <a:t>Un chip con </a:t>
          </a:r>
          <a:r>
            <a:rPr lang="es-ES" b="0" dirty="0" err="1">
              <a:latin typeface="Calibri"/>
              <a:cs typeface="Calibri"/>
            </a:rPr>
            <a:t>multiples</a:t>
          </a:r>
          <a:r>
            <a:rPr lang="es-ES" b="0" dirty="0">
              <a:latin typeface="Calibri"/>
              <a:cs typeface="Calibri"/>
            </a:rPr>
            <a:t> </a:t>
          </a:r>
          <a:r>
            <a:rPr lang="es-ES" b="0" dirty="0" err="1">
              <a:latin typeface="Calibri"/>
              <a:cs typeface="Calibri"/>
            </a:rPr>
            <a:t>cores</a:t>
          </a:r>
          <a:r>
            <a:rPr lang="es-ES" b="0" dirty="0">
              <a:latin typeface="Calibri"/>
              <a:cs typeface="Calibri"/>
            </a:rPr>
            <a:t> de procesamiento</a:t>
          </a:r>
        </a:p>
      </dgm:t>
    </dgm:pt>
    <dgm:pt modelId="{4D2533F4-709D-4F87-8BE0-A0AA32ADB932}" type="parTrans" cxnId="{5752B803-A37F-4CD1-8D16-17AAF5EE2FB3}">
      <dgm:prSet/>
      <dgm:spPr/>
    </dgm:pt>
    <dgm:pt modelId="{8ACC08E4-AE43-4ABB-B0B3-E8069FD63AC9}" type="sibTrans" cxnId="{5752B803-A37F-4CD1-8D16-17AAF5EE2FB3}">
      <dgm:prSet/>
      <dgm:spPr/>
    </dgm:pt>
    <dgm:pt modelId="{94236A48-CD84-4C38-99C1-3336FF28DE59}" type="pres">
      <dgm:prSet presAssocID="{343FF16F-2E63-4991-8110-993E01D49D82}" presName="root" presStyleCnt="0">
        <dgm:presLayoutVars>
          <dgm:chMax/>
          <dgm:chPref/>
          <dgm:animLvl val="lvl"/>
        </dgm:presLayoutVars>
      </dgm:prSet>
      <dgm:spPr/>
    </dgm:pt>
    <dgm:pt modelId="{3A246C6E-3969-4C13-8A99-FE8F3971588E}" type="pres">
      <dgm:prSet presAssocID="{343FF16F-2E63-4991-8110-993E01D49D82}"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61741233-B235-4D14-B8A1-363EFEC31514}" type="pres">
      <dgm:prSet presAssocID="{343FF16F-2E63-4991-8110-993E01D49D82}" presName="nodes" presStyleCnt="0">
        <dgm:presLayoutVars>
          <dgm:chMax/>
          <dgm:chPref/>
          <dgm:animLvl val="lvl"/>
        </dgm:presLayoutVars>
      </dgm:prSet>
      <dgm:spPr/>
    </dgm:pt>
    <dgm:pt modelId="{6581B392-D151-4234-B6B2-0EA5A7EB1EE5}" type="pres">
      <dgm:prSet presAssocID="{D371A932-3084-4BB0-B52F-BD3AC1CD181B}" presName="composite" presStyleCnt="0"/>
      <dgm:spPr/>
    </dgm:pt>
    <dgm:pt modelId="{0C8F8A79-0F87-439F-BBF4-83E79185CC3E}" type="pres">
      <dgm:prSet presAssocID="{D371A932-3084-4BB0-B52F-BD3AC1CD181B}"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78EDE7E9-67D5-4BDB-BD31-CD391C835E12}" type="pres">
      <dgm:prSet presAssocID="{D371A932-3084-4BB0-B52F-BD3AC1CD181B}" presName="DropPinPlaceHolder" presStyleCnt="0"/>
      <dgm:spPr/>
    </dgm:pt>
    <dgm:pt modelId="{DCEE6F89-9A8B-4C94-A010-FD88545B4498}" type="pres">
      <dgm:prSet presAssocID="{D371A932-3084-4BB0-B52F-BD3AC1CD181B}" presName="DropPin" presStyleLbl="alignNode1" presStyleIdx="0" presStyleCnt="8"/>
      <dgm:spPr/>
    </dgm:pt>
    <dgm:pt modelId="{58966F07-4C7D-4427-980E-530E75353D6B}" type="pres">
      <dgm:prSet presAssocID="{D371A932-3084-4BB0-B52F-BD3AC1CD181B}" presName="Ellipse" presStyleLbl="fgAcc1" presStyleIdx="1" presStyleCnt="9"/>
      <dgm:spPr>
        <a:solidFill>
          <a:schemeClr val="lt1">
            <a:alpha val="90000"/>
            <a:hueOff val="0"/>
            <a:satOff val="0"/>
            <a:lumOff val="0"/>
            <a:alphaOff val="0"/>
          </a:schemeClr>
        </a:solidFill>
        <a:ln w="12700" cap="flat" cmpd="sng" algn="ctr">
          <a:noFill/>
          <a:prstDash val="solid"/>
        </a:ln>
        <a:effectLst/>
      </dgm:spPr>
    </dgm:pt>
    <dgm:pt modelId="{826F5486-EDFC-4BD1-B83F-201E126CBFF4}" type="pres">
      <dgm:prSet presAssocID="{D371A932-3084-4BB0-B52F-BD3AC1CD181B}" presName="L2TextContainer" presStyleLbl="revTx" presStyleIdx="0" presStyleCnt="16">
        <dgm:presLayoutVars>
          <dgm:bulletEnabled val="1"/>
        </dgm:presLayoutVars>
      </dgm:prSet>
      <dgm:spPr/>
    </dgm:pt>
    <dgm:pt modelId="{0C66D32B-C4FF-4B7B-AA72-7A4439AC7F27}" type="pres">
      <dgm:prSet presAssocID="{D371A932-3084-4BB0-B52F-BD3AC1CD181B}" presName="L1TextContainer" presStyleLbl="revTx" presStyleIdx="1" presStyleCnt="16">
        <dgm:presLayoutVars>
          <dgm:chMax val="1"/>
          <dgm:chPref val="1"/>
          <dgm:bulletEnabled val="1"/>
        </dgm:presLayoutVars>
      </dgm:prSet>
      <dgm:spPr/>
    </dgm:pt>
    <dgm:pt modelId="{54310170-D298-4FFC-93A3-C4C275AAB066}" type="pres">
      <dgm:prSet presAssocID="{D371A932-3084-4BB0-B52F-BD3AC1CD181B}" presName="ConnectLine" presStyleLbl="sibTrans1D1" presStyleIdx="0" presStyleCnt="8"/>
      <dgm:spPr>
        <a:noFill/>
        <a:ln w="12700" cap="flat" cmpd="sng" algn="ctr">
          <a:solidFill>
            <a:schemeClr val="accent1">
              <a:hueOff val="0"/>
              <a:satOff val="0"/>
              <a:lumOff val="0"/>
              <a:alphaOff val="0"/>
            </a:schemeClr>
          </a:solidFill>
          <a:prstDash val="dash"/>
        </a:ln>
        <a:effectLst/>
      </dgm:spPr>
    </dgm:pt>
    <dgm:pt modelId="{3FFAA3AC-1B67-4203-AB3C-53DDDB98D32E}" type="pres">
      <dgm:prSet presAssocID="{D371A932-3084-4BB0-B52F-BD3AC1CD181B}" presName="EmptyPlaceHolder" presStyleCnt="0"/>
      <dgm:spPr/>
    </dgm:pt>
    <dgm:pt modelId="{CB81C1C2-F899-43FF-A59E-3E2B43A35E52}" type="pres">
      <dgm:prSet presAssocID="{684245CE-C9AA-408B-8B87-E93971DDBA0A}" presName="spaceBetweenRectangles" presStyleCnt="0"/>
      <dgm:spPr/>
    </dgm:pt>
    <dgm:pt modelId="{EE761B1B-3E6D-4B50-9634-FFE784E2156E}" type="pres">
      <dgm:prSet presAssocID="{C03D03FB-2B71-4407-9D79-754B6D749879}" presName="composite" presStyleCnt="0"/>
      <dgm:spPr/>
    </dgm:pt>
    <dgm:pt modelId="{3C56437D-58C5-4B07-8701-1E219D5D9457}" type="pres">
      <dgm:prSet presAssocID="{C03D03FB-2B71-4407-9D79-754B6D749879}"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7DDB258B-39D5-4D23-A3D4-64A533AAF437}" type="pres">
      <dgm:prSet presAssocID="{C03D03FB-2B71-4407-9D79-754B6D749879}" presName="DropPinPlaceHolder" presStyleCnt="0"/>
      <dgm:spPr/>
    </dgm:pt>
    <dgm:pt modelId="{EFA3AE3C-4C4F-4D68-AB6A-0266A468C621}" type="pres">
      <dgm:prSet presAssocID="{C03D03FB-2B71-4407-9D79-754B6D749879}" presName="DropPin" presStyleLbl="alignNode1" presStyleIdx="1" presStyleCnt="8"/>
      <dgm:spPr/>
    </dgm:pt>
    <dgm:pt modelId="{D5C6BE01-D4D0-471B-86A7-C5735A9B7A52}" type="pres">
      <dgm:prSet presAssocID="{C03D03FB-2B71-4407-9D79-754B6D749879}" presName="Ellipse" presStyleLbl="fgAcc1" presStyleIdx="2" presStyleCnt="9"/>
      <dgm:spPr>
        <a:solidFill>
          <a:schemeClr val="lt1">
            <a:alpha val="90000"/>
            <a:hueOff val="0"/>
            <a:satOff val="0"/>
            <a:lumOff val="0"/>
            <a:alphaOff val="0"/>
          </a:schemeClr>
        </a:solidFill>
        <a:ln w="12700" cap="flat" cmpd="sng" algn="ctr">
          <a:noFill/>
          <a:prstDash val="solid"/>
        </a:ln>
        <a:effectLst/>
      </dgm:spPr>
    </dgm:pt>
    <dgm:pt modelId="{84E8C503-0110-497E-99F3-C01470E71C27}" type="pres">
      <dgm:prSet presAssocID="{C03D03FB-2B71-4407-9D79-754B6D749879}" presName="L2TextContainer" presStyleLbl="revTx" presStyleIdx="2" presStyleCnt="16">
        <dgm:presLayoutVars>
          <dgm:bulletEnabled val="1"/>
        </dgm:presLayoutVars>
      </dgm:prSet>
      <dgm:spPr/>
    </dgm:pt>
    <dgm:pt modelId="{56573500-3BE4-4A32-92E4-6567AE15140B}" type="pres">
      <dgm:prSet presAssocID="{C03D03FB-2B71-4407-9D79-754B6D749879}" presName="L1TextContainer" presStyleLbl="revTx" presStyleIdx="3" presStyleCnt="16">
        <dgm:presLayoutVars>
          <dgm:chMax val="1"/>
          <dgm:chPref val="1"/>
          <dgm:bulletEnabled val="1"/>
        </dgm:presLayoutVars>
      </dgm:prSet>
      <dgm:spPr/>
    </dgm:pt>
    <dgm:pt modelId="{DA89C793-ABEF-45D7-9456-2392E9C2B19E}" type="pres">
      <dgm:prSet presAssocID="{C03D03FB-2B71-4407-9D79-754B6D749879}" presName="ConnectLine" presStyleLbl="sibTrans1D1" presStyleIdx="1" presStyleCnt="8"/>
      <dgm:spPr>
        <a:noFill/>
        <a:ln w="12700" cap="flat" cmpd="sng" algn="ctr">
          <a:solidFill>
            <a:schemeClr val="accent1">
              <a:hueOff val="0"/>
              <a:satOff val="0"/>
              <a:lumOff val="0"/>
              <a:alphaOff val="0"/>
            </a:schemeClr>
          </a:solidFill>
          <a:prstDash val="dash"/>
        </a:ln>
        <a:effectLst/>
      </dgm:spPr>
    </dgm:pt>
    <dgm:pt modelId="{51290289-1774-4022-AAD4-DF8C6E7AEFA2}" type="pres">
      <dgm:prSet presAssocID="{C03D03FB-2B71-4407-9D79-754B6D749879}" presName="EmptyPlaceHolder" presStyleCnt="0"/>
      <dgm:spPr/>
    </dgm:pt>
    <dgm:pt modelId="{E9968A39-DAFB-4561-BCDF-17BDB47FCA82}" type="pres">
      <dgm:prSet presAssocID="{2758ED78-2284-4DC7-80B9-15B4E0FB597A}" presName="spaceBetweenRectangles" presStyleCnt="0"/>
      <dgm:spPr/>
    </dgm:pt>
    <dgm:pt modelId="{244FC9C8-3601-4CE8-8238-E7199A6802B1}" type="pres">
      <dgm:prSet presAssocID="{9CB154A4-C206-494C-8618-B81C0FA9EB78}" presName="composite" presStyleCnt="0"/>
      <dgm:spPr/>
    </dgm:pt>
    <dgm:pt modelId="{FBDF36DC-DB58-4268-88FF-83CE002DCDE6}" type="pres">
      <dgm:prSet presAssocID="{9CB154A4-C206-494C-8618-B81C0FA9EB78}"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3B87EA9C-B895-4F40-9450-F8A30B8929C0}" type="pres">
      <dgm:prSet presAssocID="{9CB154A4-C206-494C-8618-B81C0FA9EB78}" presName="DropPinPlaceHolder" presStyleCnt="0"/>
      <dgm:spPr/>
    </dgm:pt>
    <dgm:pt modelId="{7B1FE9F7-2FBE-4A02-A24F-24B89B4F4C37}" type="pres">
      <dgm:prSet presAssocID="{9CB154A4-C206-494C-8618-B81C0FA9EB78}" presName="DropPin" presStyleLbl="alignNode1" presStyleIdx="2" presStyleCnt="8"/>
      <dgm:spPr/>
    </dgm:pt>
    <dgm:pt modelId="{96C90A31-A33B-4C3B-8B86-0AFB7CE4F255}" type="pres">
      <dgm:prSet presAssocID="{9CB154A4-C206-494C-8618-B81C0FA9EB78}" presName="Ellipse" presStyleLbl="fgAcc1" presStyleIdx="3" presStyleCnt="9"/>
      <dgm:spPr>
        <a:solidFill>
          <a:schemeClr val="lt1">
            <a:alpha val="90000"/>
            <a:hueOff val="0"/>
            <a:satOff val="0"/>
            <a:lumOff val="0"/>
            <a:alphaOff val="0"/>
          </a:schemeClr>
        </a:solidFill>
        <a:ln w="12700" cap="flat" cmpd="sng" algn="ctr">
          <a:noFill/>
          <a:prstDash val="solid"/>
        </a:ln>
        <a:effectLst/>
      </dgm:spPr>
    </dgm:pt>
    <dgm:pt modelId="{2FF6FF38-0B8C-4D1A-91C0-823CB1D08C0E}" type="pres">
      <dgm:prSet presAssocID="{9CB154A4-C206-494C-8618-B81C0FA9EB78}" presName="L2TextContainer" presStyleLbl="revTx" presStyleIdx="4" presStyleCnt="16">
        <dgm:presLayoutVars>
          <dgm:bulletEnabled val="1"/>
        </dgm:presLayoutVars>
      </dgm:prSet>
      <dgm:spPr/>
    </dgm:pt>
    <dgm:pt modelId="{204F2911-260E-4DF2-AAAC-BFEE8448A7F6}" type="pres">
      <dgm:prSet presAssocID="{9CB154A4-C206-494C-8618-B81C0FA9EB78}" presName="L1TextContainer" presStyleLbl="revTx" presStyleIdx="5" presStyleCnt="16">
        <dgm:presLayoutVars>
          <dgm:chMax val="1"/>
          <dgm:chPref val="1"/>
          <dgm:bulletEnabled val="1"/>
        </dgm:presLayoutVars>
      </dgm:prSet>
      <dgm:spPr/>
    </dgm:pt>
    <dgm:pt modelId="{91107BCF-D571-4FEC-B5F2-D1C4197990B1}" type="pres">
      <dgm:prSet presAssocID="{9CB154A4-C206-494C-8618-B81C0FA9EB78}" presName="ConnectLine" presStyleLbl="sibTrans1D1" presStyleIdx="2" presStyleCnt="8"/>
      <dgm:spPr>
        <a:noFill/>
        <a:ln w="12700" cap="flat" cmpd="sng" algn="ctr">
          <a:solidFill>
            <a:schemeClr val="accent1">
              <a:hueOff val="0"/>
              <a:satOff val="0"/>
              <a:lumOff val="0"/>
              <a:alphaOff val="0"/>
            </a:schemeClr>
          </a:solidFill>
          <a:prstDash val="dash"/>
        </a:ln>
        <a:effectLst/>
      </dgm:spPr>
    </dgm:pt>
    <dgm:pt modelId="{B2AE5F11-0504-45C4-A02A-1B0B71BEECA8}" type="pres">
      <dgm:prSet presAssocID="{9CB154A4-C206-494C-8618-B81C0FA9EB78}" presName="EmptyPlaceHolder" presStyleCnt="0"/>
      <dgm:spPr/>
    </dgm:pt>
    <dgm:pt modelId="{A5C74D48-B512-48A7-AB26-1D68D7D786BB}" type="pres">
      <dgm:prSet presAssocID="{535E1941-D529-4F18-8CCF-8D416C8F2462}" presName="spaceBetweenRectangles" presStyleCnt="0"/>
      <dgm:spPr/>
    </dgm:pt>
    <dgm:pt modelId="{0A65A322-5065-4FBB-A7DE-902D91E6976F}" type="pres">
      <dgm:prSet presAssocID="{21A21424-A84C-42D9-B24B-AE06E8C91F9E}" presName="composite" presStyleCnt="0"/>
      <dgm:spPr/>
    </dgm:pt>
    <dgm:pt modelId="{4FA2C420-1F36-4874-AF75-7EC956B4C72D}" type="pres">
      <dgm:prSet presAssocID="{21A21424-A84C-42D9-B24B-AE06E8C91F9E}"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C767B9AA-3063-4927-A20D-E8B9C82A31F7}" type="pres">
      <dgm:prSet presAssocID="{21A21424-A84C-42D9-B24B-AE06E8C91F9E}" presName="DropPinPlaceHolder" presStyleCnt="0"/>
      <dgm:spPr/>
    </dgm:pt>
    <dgm:pt modelId="{286238A5-DADF-4F7B-8D91-5439C312F5E5}" type="pres">
      <dgm:prSet presAssocID="{21A21424-A84C-42D9-B24B-AE06E8C91F9E}" presName="DropPin" presStyleLbl="alignNode1" presStyleIdx="3" presStyleCnt="8"/>
      <dgm:spPr/>
    </dgm:pt>
    <dgm:pt modelId="{129CDA31-D883-4838-9A12-111660528974}" type="pres">
      <dgm:prSet presAssocID="{21A21424-A84C-42D9-B24B-AE06E8C91F9E}" presName="Ellipse" presStyleLbl="fgAcc1" presStyleIdx="4" presStyleCnt="9"/>
      <dgm:spPr>
        <a:solidFill>
          <a:schemeClr val="lt1">
            <a:alpha val="90000"/>
            <a:hueOff val="0"/>
            <a:satOff val="0"/>
            <a:lumOff val="0"/>
            <a:alphaOff val="0"/>
          </a:schemeClr>
        </a:solidFill>
        <a:ln w="12700" cap="flat" cmpd="sng" algn="ctr">
          <a:noFill/>
          <a:prstDash val="solid"/>
        </a:ln>
        <a:effectLst/>
      </dgm:spPr>
    </dgm:pt>
    <dgm:pt modelId="{5D4B14B8-0F78-4C57-B510-0E1CB38699D0}" type="pres">
      <dgm:prSet presAssocID="{21A21424-A84C-42D9-B24B-AE06E8C91F9E}" presName="L2TextContainer" presStyleLbl="revTx" presStyleIdx="6" presStyleCnt="16">
        <dgm:presLayoutVars>
          <dgm:bulletEnabled val="1"/>
        </dgm:presLayoutVars>
      </dgm:prSet>
      <dgm:spPr/>
    </dgm:pt>
    <dgm:pt modelId="{E76CECE3-6A7E-4613-9A0F-E9BD661E0A82}" type="pres">
      <dgm:prSet presAssocID="{21A21424-A84C-42D9-B24B-AE06E8C91F9E}" presName="L1TextContainer" presStyleLbl="revTx" presStyleIdx="7" presStyleCnt="16">
        <dgm:presLayoutVars>
          <dgm:chMax val="1"/>
          <dgm:chPref val="1"/>
          <dgm:bulletEnabled val="1"/>
        </dgm:presLayoutVars>
      </dgm:prSet>
      <dgm:spPr/>
    </dgm:pt>
    <dgm:pt modelId="{F38824AD-0A9B-4969-A53D-4C0BF4DCB72F}" type="pres">
      <dgm:prSet presAssocID="{21A21424-A84C-42D9-B24B-AE06E8C91F9E}" presName="ConnectLine" presStyleLbl="sibTrans1D1" presStyleIdx="3" presStyleCnt="8"/>
      <dgm:spPr>
        <a:noFill/>
        <a:ln w="12700" cap="flat" cmpd="sng" algn="ctr">
          <a:solidFill>
            <a:schemeClr val="accent1">
              <a:hueOff val="0"/>
              <a:satOff val="0"/>
              <a:lumOff val="0"/>
              <a:alphaOff val="0"/>
            </a:schemeClr>
          </a:solidFill>
          <a:prstDash val="dash"/>
        </a:ln>
        <a:effectLst/>
      </dgm:spPr>
    </dgm:pt>
    <dgm:pt modelId="{8A83BBC8-9104-4CAA-9C4B-75E75B9806AF}" type="pres">
      <dgm:prSet presAssocID="{21A21424-A84C-42D9-B24B-AE06E8C91F9E}" presName="EmptyPlaceHolder" presStyleCnt="0"/>
      <dgm:spPr/>
    </dgm:pt>
    <dgm:pt modelId="{0B2D6AFD-F6C3-46D0-9E9F-193607DEBB0C}" type="pres">
      <dgm:prSet presAssocID="{CA401B0C-2826-4EEC-8CCE-E22377C0732B}" presName="spaceBetweenRectangles" presStyleCnt="0"/>
      <dgm:spPr/>
    </dgm:pt>
    <dgm:pt modelId="{18A3E43D-97E4-4574-AA62-CE722C3BC226}" type="pres">
      <dgm:prSet presAssocID="{2C22573C-0E7E-4699-9026-A8F329B0A4AD}" presName="composite" presStyleCnt="0"/>
      <dgm:spPr/>
    </dgm:pt>
    <dgm:pt modelId="{F62C5FFB-69C0-4CA9-944F-C06828E4567D}" type="pres">
      <dgm:prSet presAssocID="{2C22573C-0E7E-4699-9026-A8F329B0A4AD}"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91F073BC-3D15-4DB8-8684-FA93D7FC056C}" type="pres">
      <dgm:prSet presAssocID="{2C22573C-0E7E-4699-9026-A8F329B0A4AD}" presName="DropPinPlaceHolder" presStyleCnt="0"/>
      <dgm:spPr/>
    </dgm:pt>
    <dgm:pt modelId="{B63FA8FE-05B8-4B20-854D-F73895ABE6E0}" type="pres">
      <dgm:prSet presAssocID="{2C22573C-0E7E-4699-9026-A8F329B0A4AD}" presName="DropPin" presStyleLbl="alignNode1" presStyleIdx="4" presStyleCnt="8"/>
      <dgm:spPr/>
    </dgm:pt>
    <dgm:pt modelId="{58D694E5-B24B-4C0C-B880-159CB7535260}" type="pres">
      <dgm:prSet presAssocID="{2C22573C-0E7E-4699-9026-A8F329B0A4AD}" presName="Ellipse" presStyleLbl="fgAcc1" presStyleIdx="5" presStyleCnt="9"/>
      <dgm:spPr>
        <a:solidFill>
          <a:schemeClr val="lt1">
            <a:alpha val="90000"/>
            <a:hueOff val="0"/>
            <a:satOff val="0"/>
            <a:lumOff val="0"/>
            <a:alphaOff val="0"/>
          </a:schemeClr>
        </a:solidFill>
        <a:ln w="12700" cap="flat" cmpd="sng" algn="ctr">
          <a:noFill/>
          <a:prstDash val="solid"/>
        </a:ln>
        <a:effectLst/>
      </dgm:spPr>
    </dgm:pt>
    <dgm:pt modelId="{59634A33-ECA7-4499-BFEF-FEE12F7EDDC8}" type="pres">
      <dgm:prSet presAssocID="{2C22573C-0E7E-4699-9026-A8F329B0A4AD}" presName="L2TextContainer" presStyleLbl="revTx" presStyleIdx="8" presStyleCnt="16">
        <dgm:presLayoutVars>
          <dgm:bulletEnabled val="1"/>
        </dgm:presLayoutVars>
      </dgm:prSet>
      <dgm:spPr/>
    </dgm:pt>
    <dgm:pt modelId="{F485D7C7-AF77-4D9E-9451-5AD32CAD242A}" type="pres">
      <dgm:prSet presAssocID="{2C22573C-0E7E-4699-9026-A8F329B0A4AD}" presName="L1TextContainer" presStyleLbl="revTx" presStyleIdx="9" presStyleCnt="16">
        <dgm:presLayoutVars>
          <dgm:chMax val="1"/>
          <dgm:chPref val="1"/>
          <dgm:bulletEnabled val="1"/>
        </dgm:presLayoutVars>
      </dgm:prSet>
      <dgm:spPr/>
    </dgm:pt>
    <dgm:pt modelId="{54E39696-8063-4D00-AF7A-05BA01D9D7A3}" type="pres">
      <dgm:prSet presAssocID="{2C22573C-0E7E-4699-9026-A8F329B0A4AD}" presName="ConnectLine" presStyleLbl="sibTrans1D1" presStyleIdx="4" presStyleCnt="8"/>
      <dgm:spPr>
        <a:noFill/>
        <a:ln w="12700" cap="flat" cmpd="sng" algn="ctr">
          <a:solidFill>
            <a:schemeClr val="accent1">
              <a:hueOff val="0"/>
              <a:satOff val="0"/>
              <a:lumOff val="0"/>
              <a:alphaOff val="0"/>
            </a:schemeClr>
          </a:solidFill>
          <a:prstDash val="dash"/>
        </a:ln>
        <a:effectLst/>
      </dgm:spPr>
    </dgm:pt>
    <dgm:pt modelId="{BBA54061-542F-4396-9060-F77FA1FA88E7}" type="pres">
      <dgm:prSet presAssocID="{2C22573C-0E7E-4699-9026-A8F329B0A4AD}" presName="EmptyPlaceHolder" presStyleCnt="0"/>
      <dgm:spPr/>
    </dgm:pt>
    <dgm:pt modelId="{8AFA939C-1773-4126-A97C-C96E7431D124}" type="pres">
      <dgm:prSet presAssocID="{0327B848-3648-419F-AB9D-849D5BFDC762}" presName="spaceBetweenRectangles" presStyleCnt="0"/>
      <dgm:spPr/>
    </dgm:pt>
    <dgm:pt modelId="{C2907409-81B5-4BA4-82E6-3B1AB31E94BA}" type="pres">
      <dgm:prSet presAssocID="{8E6C987F-B337-4FB9-838D-F3C374441764}" presName="composite" presStyleCnt="0"/>
      <dgm:spPr/>
    </dgm:pt>
    <dgm:pt modelId="{288C4DBB-53EC-4186-A112-951B8176EC38}" type="pres">
      <dgm:prSet presAssocID="{8E6C987F-B337-4FB9-838D-F3C374441764}"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80C2F120-EBAF-42A9-A63D-4860647F82D0}" type="pres">
      <dgm:prSet presAssocID="{8E6C987F-B337-4FB9-838D-F3C374441764}" presName="DropPinPlaceHolder" presStyleCnt="0"/>
      <dgm:spPr/>
    </dgm:pt>
    <dgm:pt modelId="{E1679E5A-D7FD-4355-936F-89A46EEDE123}" type="pres">
      <dgm:prSet presAssocID="{8E6C987F-B337-4FB9-838D-F3C374441764}" presName="DropPin" presStyleLbl="alignNode1" presStyleIdx="5" presStyleCnt="8"/>
      <dgm:spPr/>
    </dgm:pt>
    <dgm:pt modelId="{4A5C95BC-F63F-4C30-9B5F-8451522ABB56}" type="pres">
      <dgm:prSet presAssocID="{8E6C987F-B337-4FB9-838D-F3C374441764}" presName="Ellipse" presStyleLbl="fgAcc1" presStyleIdx="6" presStyleCnt="9"/>
      <dgm:spPr>
        <a:solidFill>
          <a:schemeClr val="lt1">
            <a:alpha val="90000"/>
            <a:hueOff val="0"/>
            <a:satOff val="0"/>
            <a:lumOff val="0"/>
            <a:alphaOff val="0"/>
          </a:schemeClr>
        </a:solidFill>
        <a:ln w="12700" cap="flat" cmpd="sng" algn="ctr">
          <a:noFill/>
          <a:prstDash val="solid"/>
        </a:ln>
        <a:effectLst/>
      </dgm:spPr>
    </dgm:pt>
    <dgm:pt modelId="{C27F12F9-54B1-480A-B009-77C20E262BBF}" type="pres">
      <dgm:prSet presAssocID="{8E6C987F-B337-4FB9-838D-F3C374441764}" presName="L2TextContainer" presStyleLbl="revTx" presStyleIdx="10" presStyleCnt="16">
        <dgm:presLayoutVars>
          <dgm:bulletEnabled val="1"/>
        </dgm:presLayoutVars>
      </dgm:prSet>
      <dgm:spPr/>
    </dgm:pt>
    <dgm:pt modelId="{A4976524-8D5C-4B23-976A-645805251D57}" type="pres">
      <dgm:prSet presAssocID="{8E6C987F-B337-4FB9-838D-F3C374441764}" presName="L1TextContainer" presStyleLbl="revTx" presStyleIdx="11" presStyleCnt="16">
        <dgm:presLayoutVars>
          <dgm:chMax val="1"/>
          <dgm:chPref val="1"/>
          <dgm:bulletEnabled val="1"/>
        </dgm:presLayoutVars>
      </dgm:prSet>
      <dgm:spPr/>
    </dgm:pt>
    <dgm:pt modelId="{7CA6C864-26A4-4959-9741-B8009385E63B}" type="pres">
      <dgm:prSet presAssocID="{8E6C987F-B337-4FB9-838D-F3C374441764}" presName="ConnectLine" presStyleLbl="sibTrans1D1" presStyleIdx="5" presStyleCnt="8"/>
      <dgm:spPr>
        <a:noFill/>
        <a:ln w="12700" cap="flat" cmpd="sng" algn="ctr">
          <a:solidFill>
            <a:schemeClr val="accent1">
              <a:hueOff val="0"/>
              <a:satOff val="0"/>
              <a:lumOff val="0"/>
              <a:alphaOff val="0"/>
            </a:schemeClr>
          </a:solidFill>
          <a:prstDash val="dash"/>
        </a:ln>
        <a:effectLst/>
      </dgm:spPr>
    </dgm:pt>
    <dgm:pt modelId="{EC87E072-0855-4D96-B49C-016EF26A6584}" type="pres">
      <dgm:prSet presAssocID="{8E6C987F-B337-4FB9-838D-F3C374441764}" presName="EmptyPlaceHolder" presStyleCnt="0"/>
      <dgm:spPr/>
    </dgm:pt>
    <dgm:pt modelId="{6B0A81C2-782C-4848-893F-E6ED501492D0}" type="pres">
      <dgm:prSet presAssocID="{B6923AB3-CC7B-4DAF-9CF9-DF653CD56F2F}" presName="spaceBetweenRectangles" presStyleCnt="0"/>
      <dgm:spPr/>
    </dgm:pt>
    <dgm:pt modelId="{8CA5D7D4-AD54-4537-8E97-E0FA370A4002}" type="pres">
      <dgm:prSet presAssocID="{70A25F8A-0676-4FD2-B826-EA5961DD1B60}" presName="composite" presStyleCnt="0"/>
      <dgm:spPr/>
    </dgm:pt>
    <dgm:pt modelId="{C14B6FB0-44CC-4777-BFEA-DD21310836E5}" type="pres">
      <dgm:prSet presAssocID="{70A25F8A-0676-4FD2-B826-EA5961DD1B60}"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DD192483-E108-47D5-812A-AA32381D1AC6}" type="pres">
      <dgm:prSet presAssocID="{70A25F8A-0676-4FD2-B826-EA5961DD1B60}" presName="DropPinPlaceHolder" presStyleCnt="0"/>
      <dgm:spPr/>
    </dgm:pt>
    <dgm:pt modelId="{7515BFC3-2ADC-4F8E-8725-FBF7A01BF8FE}" type="pres">
      <dgm:prSet presAssocID="{70A25F8A-0676-4FD2-B826-EA5961DD1B60}" presName="DropPin" presStyleLbl="alignNode1" presStyleIdx="6" presStyleCnt="8"/>
      <dgm:spPr/>
    </dgm:pt>
    <dgm:pt modelId="{E56A820A-212A-4DB3-889D-6E7379FE6B3E}" type="pres">
      <dgm:prSet presAssocID="{70A25F8A-0676-4FD2-B826-EA5961DD1B60}" presName="Ellipse" presStyleLbl="fgAcc1" presStyleIdx="7" presStyleCnt="9"/>
      <dgm:spPr>
        <a:solidFill>
          <a:schemeClr val="lt1">
            <a:alpha val="90000"/>
            <a:hueOff val="0"/>
            <a:satOff val="0"/>
            <a:lumOff val="0"/>
            <a:alphaOff val="0"/>
          </a:schemeClr>
        </a:solidFill>
        <a:ln w="12700" cap="flat" cmpd="sng" algn="ctr">
          <a:noFill/>
          <a:prstDash val="solid"/>
        </a:ln>
        <a:effectLst/>
      </dgm:spPr>
    </dgm:pt>
    <dgm:pt modelId="{68C35951-E6B6-4A5B-94C6-C54CFD8D70F3}" type="pres">
      <dgm:prSet presAssocID="{70A25F8A-0676-4FD2-B826-EA5961DD1B60}" presName="L2TextContainer" presStyleLbl="revTx" presStyleIdx="12" presStyleCnt="16">
        <dgm:presLayoutVars>
          <dgm:bulletEnabled val="1"/>
        </dgm:presLayoutVars>
      </dgm:prSet>
      <dgm:spPr/>
    </dgm:pt>
    <dgm:pt modelId="{29F52457-9040-43FC-ABD8-EE252D453318}" type="pres">
      <dgm:prSet presAssocID="{70A25F8A-0676-4FD2-B826-EA5961DD1B60}" presName="L1TextContainer" presStyleLbl="revTx" presStyleIdx="13" presStyleCnt="16">
        <dgm:presLayoutVars>
          <dgm:chMax val="1"/>
          <dgm:chPref val="1"/>
          <dgm:bulletEnabled val="1"/>
        </dgm:presLayoutVars>
      </dgm:prSet>
      <dgm:spPr/>
    </dgm:pt>
    <dgm:pt modelId="{4E92D25F-E028-45E8-BE7A-DA3D02E74B80}" type="pres">
      <dgm:prSet presAssocID="{70A25F8A-0676-4FD2-B826-EA5961DD1B60}" presName="ConnectLine" presStyleLbl="sibTrans1D1" presStyleIdx="6" presStyleCnt="8"/>
      <dgm:spPr>
        <a:noFill/>
        <a:ln w="12700" cap="flat" cmpd="sng" algn="ctr">
          <a:solidFill>
            <a:schemeClr val="accent1">
              <a:hueOff val="0"/>
              <a:satOff val="0"/>
              <a:lumOff val="0"/>
              <a:alphaOff val="0"/>
            </a:schemeClr>
          </a:solidFill>
          <a:prstDash val="dash"/>
        </a:ln>
        <a:effectLst/>
      </dgm:spPr>
    </dgm:pt>
    <dgm:pt modelId="{72621683-C9BA-46C2-89FE-A781A49E586D}" type="pres">
      <dgm:prSet presAssocID="{70A25F8A-0676-4FD2-B826-EA5961DD1B60}" presName="EmptyPlaceHolder" presStyleCnt="0"/>
      <dgm:spPr/>
    </dgm:pt>
    <dgm:pt modelId="{7DF301F3-2079-46BB-9ED5-9E5753ED63EF}" type="pres">
      <dgm:prSet presAssocID="{12534750-4670-4852-9F24-0E746529BDED}" presName="spaceBetweenRectangles" presStyleCnt="0"/>
      <dgm:spPr/>
    </dgm:pt>
    <dgm:pt modelId="{D72586B4-4493-4021-B966-AAD01145ED9D}" type="pres">
      <dgm:prSet presAssocID="{BA001C5E-3A7F-480B-A42F-732C7B6747C1}" presName="composite" presStyleCnt="0"/>
      <dgm:spPr/>
    </dgm:pt>
    <dgm:pt modelId="{9D8337B6-67C9-4255-AD90-8090AAECFA95}" type="pres">
      <dgm:prSet presAssocID="{BA001C5E-3A7F-480B-A42F-732C7B6747C1}"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10BCBAA0-98A3-4DEC-AFDB-B1876746DF9C}" type="pres">
      <dgm:prSet presAssocID="{BA001C5E-3A7F-480B-A42F-732C7B6747C1}" presName="DropPinPlaceHolder" presStyleCnt="0"/>
      <dgm:spPr/>
    </dgm:pt>
    <dgm:pt modelId="{F3D17899-1371-461B-8AD8-3B7E91C74E73}" type="pres">
      <dgm:prSet presAssocID="{BA001C5E-3A7F-480B-A42F-732C7B6747C1}" presName="DropPin" presStyleLbl="alignNode1" presStyleIdx="7" presStyleCnt="8"/>
      <dgm:spPr/>
    </dgm:pt>
    <dgm:pt modelId="{FA0C0BB9-20D3-4D81-A899-16AE14EDA459}" type="pres">
      <dgm:prSet presAssocID="{BA001C5E-3A7F-480B-A42F-732C7B6747C1}" presName="Ellipse" presStyleLbl="fgAcc1" presStyleIdx="8" presStyleCnt="9"/>
      <dgm:spPr>
        <a:solidFill>
          <a:schemeClr val="lt1">
            <a:alpha val="90000"/>
            <a:hueOff val="0"/>
            <a:satOff val="0"/>
            <a:lumOff val="0"/>
            <a:alphaOff val="0"/>
          </a:schemeClr>
        </a:solidFill>
        <a:ln w="12700" cap="flat" cmpd="sng" algn="ctr">
          <a:noFill/>
          <a:prstDash val="solid"/>
        </a:ln>
        <a:effectLst/>
      </dgm:spPr>
    </dgm:pt>
    <dgm:pt modelId="{677BCAE0-DB7D-4F26-A408-DCA9FE61CBF8}" type="pres">
      <dgm:prSet presAssocID="{BA001C5E-3A7F-480B-A42F-732C7B6747C1}" presName="L2TextContainer" presStyleLbl="revTx" presStyleIdx="14" presStyleCnt="16">
        <dgm:presLayoutVars>
          <dgm:bulletEnabled val="1"/>
        </dgm:presLayoutVars>
      </dgm:prSet>
      <dgm:spPr/>
    </dgm:pt>
    <dgm:pt modelId="{BB9D9765-BA7A-4EF2-8C82-436A1799EBA5}" type="pres">
      <dgm:prSet presAssocID="{BA001C5E-3A7F-480B-A42F-732C7B6747C1}" presName="L1TextContainer" presStyleLbl="revTx" presStyleIdx="15" presStyleCnt="16">
        <dgm:presLayoutVars>
          <dgm:chMax val="1"/>
          <dgm:chPref val="1"/>
          <dgm:bulletEnabled val="1"/>
        </dgm:presLayoutVars>
      </dgm:prSet>
      <dgm:spPr/>
    </dgm:pt>
    <dgm:pt modelId="{94401751-711A-42A0-A2DF-B07531E13CE0}" type="pres">
      <dgm:prSet presAssocID="{BA001C5E-3A7F-480B-A42F-732C7B6747C1}" presName="ConnectLine" presStyleLbl="sibTrans1D1" presStyleIdx="7" presStyleCnt="8"/>
      <dgm:spPr>
        <a:noFill/>
        <a:ln w="12700" cap="flat" cmpd="sng" algn="ctr">
          <a:solidFill>
            <a:schemeClr val="accent1">
              <a:hueOff val="0"/>
              <a:satOff val="0"/>
              <a:lumOff val="0"/>
              <a:alphaOff val="0"/>
            </a:schemeClr>
          </a:solidFill>
          <a:prstDash val="dash"/>
        </a:ln>
        <a:effectLst/>
      </dgm:spPr>
    </dgm:pt>
    <dgm:pt modelId="{F16FC887-ACA7-41CE-BE24-0C7C6C650421}" type="pres">
      <dgm:prSet presAssocID="{BA001C5E-3A7F-480B-A42F-732C7B6747C1}" presName="EmptyPlaceHolder" presStyleCnt="0"/>
      <dgm:spPr/>
    </dgm:pt>
  </dgm:ptLst>
  <dgm:cxnLst>
    <dgm:cxn modelId="{C9ED3B01-66A7-4CF2-BC89-1339B3AC6C4C}" type="presOf" srcId="{C03D03FB-2B71-4407-9D79-754B6D749879}" destId="{56573500-3BE4-4A32-92E4-6567AE15140B}" srcOrd="0" destOrd="0" presId="urn:microsoft.com/office/officeart/2017/3/layout/DropPinTimeline"/>
    <dgm:cxn modelId="{5752B803-A37F-4CD1-8D16-17AAF5EE2FB3}" srcId="{BA001C5E-3A7F-480B-A42F-732C7B6747C1}" destId="{D0E65AF6-0D20-4063-A0C4-06D227AE9455}" srcOrd="0" destOrd="0" parTransId="{4D2533F4-709D-4F87-8BE0-A0AA32ADB932}" sibTransId="{8ACC08E4-AE43-4ABB-B0B3-E8069FD63AC9}"/>
    <dgm:cxn modelId="{944AFB16-5B04-439B-A662-54D25297E4B8}" type="presOf" srcId="{2C22573C-0E7E-4699-9026-A8F329B0A4AD}" destId="{F485D7C7-AF77-4D9E-9451-5AD32CAD242A}" srcOrd="0" destOrd="0" presId="urn:microsoft.com/office/officeart/2017/3/layout/DropPinTimeline"/>
    <dgm:cxn modelId="{F97EF717-7059-4ABB-B3B1-A4907BAB8810}" type="presOf" srcId="{E41503AC-D810-4C71-9D8B-AAC721C93116}" destId="{59634A33-ECA7-4499-BFEF-FEE12F7EDDC8}" srcOrd="0" destOrd="0" presId="urn:microsoft.com/office/officeart/2017/3/layout/DropPinTimeline"/>
    <dgm:cxn modelId="{C9D06E1D-6A48-42F3-AA3D-70DE53B28695}" srcId="{D371A932-3084-4BB0-B52F-BD3AC1CD181B}" destId="{95659347-6FEA-46F6-B2E6-44228398DFDA}" srcOrd="0" destOrd="0" parTransId="{2FF39C5D-310E-4ECC-BF89-B6ECD794937D}" sibTransId="{72562CDE-3704-4097-BA66-B752ADB2525B}"/>
    <dgm:cxn modelId="{36063624-FE8A-4EBA-BA06-4B30B68F1091}" srcId="{343FF16F-2E63-4991-8110-993E01D49D82}" destId="{C03D03FB-2B71-4407-9D79-754B6D749879}" srcOrd="1" destOrd="0" parTransId="{94341FE7-ED5D-4069-875E-E38B6D7541A9}" sibTransId="{2758ED78-2284-4DC7-80B9-15B4E0FB597A}"/>
    <dgm:cxn modelId="{44AFF527-F38D-429F-B9AE-5B9E4C4E0296}" type="presOf" srcId="{BA001C5E-3A7F-480B-A42F-732C7B6747C1}" destId="{BB9D9765-BA7A-4EF2-8C82-436A1799EBA5}" srcOrd="0" destOrd="0" presId="urn:microsoft.com/office/officeart/2017/3/layout/DropPinTimeline"/>
    <dgm:cxn modelId="{A280712F-008D-4170-950C-75F8E0A8680B}" srcId="{343FF16F-2E63-4991-8110-993E01D49D82}" destId="{BA001C5E-3A7F-480B-A42F-732C7B6747C1}" srcOrd="7" destOrd="0" parTransId="{5A954DFC-FCD4-4086-AC75-67DF84EBAE9C}" sibTransId="{8DA18330-673A-4B49-800F-0C41B1A9FC8C}"/>
    <dgm:cxn modelId="{5B69B33F-70A2-4953-A8CA-19D24FC9B0B7}" srcId="{343FF16F-2E63-4991-8110-993E01D49D82}" destId="{21A21424-A84C-42D9-B24B-AE06E8C91F9E}" srcOrd="3" destOrd="0" parTransId="{E2653443-3F50-4CE9-996C-97D4FDAF46B7}" sibTransId="{CA401B0C-2826-4EEC-8CCE-E22377C0732B}"/>
    <dgm:cxn modelId="{B6DE8E5D-B91D-4727-9759-A5402FE343DE}" srcId="{70A25F8A-0676-4FD2-B826-EA5961DD1B60}" destId="{E733B203-8320-4D8C-93AF-12680868AE98}" srcOrd="0" destOrd="0" parTransId="{3106D1BF-E4B0-477F-92DA-8F29B6EF7B62}" sibTransId="{98330A26-FC86-49E3-9C95-6FC557356FB5}"/>
    <dgm:cxn modelId="{2F298F41-EE9E-4648-86DE-503EC8996CAB}" type="presOf" srcId="{A5693BCD-191D-480D-8213-366D5A15E822}" destId="{2FF6FF38-0B8C-4D1A-91C0-823CB1D08C0E}" srcOrd="0" destOrd="0" presId="urn:microsoft.com/office/officeart/2017/3/layout/DropPinTimeline"/>
    <dgm:cxn modelId="{6C77E365-E9C0-4E9E-AB11-D47EFD6B7207}" srcId="{2C22573C-0E7E-4699-9026-A8F329B0A4AD}" destId="{E41503AC-D810-4C71-9D8B-AAC721C93116}" srcOrd="0" destOrd="0" parTransId="{675CF91E-9BE3-4EB6-A7D8-15AA55D9201E}" sibTransId="{671EB0A3-7078-48E9-8AB4-73A51B3076EB}"/>
    <dgm:cxn modelId="{1B631749-9C0D-42F7-9322-B61484B7149D}" type="presOf" srcId="{D8F0ED65-C70C-4B55-8C74-6AD4A051F787}" destId="{5D4B14B8-0F78-4C57-B510-0E1CB38699D0}" srcOrd="0" destOrd="0" presId="urn:microsoft.com/office/officeart/2017/3/layout/DropPinTimeline"/>
    <dgm:cxn modelId="{D50A574D-2D5F-4C59-973B-3A3DA56DA770}" type="presOf" srcId="{343FF16F-2E63-4991-8110-993E01D49D82}" destId="{94236A48-CD84-4C38-99C1-3336FF28DE59}" srcOrd="0" destOrd="0" presId="urn:microsoft.com/office/officeart/2017/3/layout/DropPinTimeline"/>
    <dgm:cxn modelId="{28E8464E-8C82-43C6-915D-01FAF6688F2B}" srcId="{21A21424-A84C-42D9-B24B-AE06E8C91F9E}" destId="{D8F0ED65-C70C-4B55-8C74-6AD4A051F787}" srcOrd="0" destOrd="0" parTransId="{FA3AA6DC-19E9-4098-94B8-5782F0D3A245}" sibTransId="{7BDF8BEE-0CD2-4444-A17B-F39D8D8968CA}"/>
    <dgm:cxn modelId="{5B896C52-E03D-4A28-B393-FC775BD812C4}" type="presOf" srcId="{95659347-6FEA-46F6-B2E6-44228398DFDA}" destId="{826F5486-EDFC-4BD1-B83F-201E126CBFF4}" srcOrd="0" destOrd="0" presId="urn:microsoft.com/office/officeart/2017/3/layout/DropPinTimeline"/>
    <dgm:cxn modelId="{790A1355-83AC-40D7-8FBB-67B2FAAEEEFF}" type="presOf" srcId="{8E6C987F-B337-4FB9-838D-F3C374441764}" destId="{A4976524-8D5C-4B23-976A-645805251D57}" srcOrd="0" destOrd="0" presId="urn:microsoft.com/office/officeart/2017/3/layout/DropPinTimeline"/>
    <dgm:cxn modelId="{ECB52E58-28E7-4EEC-8DCB-B1B5EF51AE2C}" srcId="{9CB154A4-C206-494C-8618-B81C0FA9EB78}" destId="{A5693BCD-191D-480D-8213-366D5A15E822}" srcOrd="0" destOrd="0" parTransId="{901B7EBA-BDED-4C39-8E4C-43072B0FA98F}" sibTransId="{7EF67637-9897-47C5-87DC-DB31208F6258}"/>
    <dgm:cxn modelId="{FF143287-3D19-4C97-9859-DCDB0D75E34E}" type="presOf" srcId="{D371A932-3084-4BB0-B52F-BD3AC1CD181B}" destId="{0C66D32B-C4FF-4B7B-AA72-7A4439AC7F27}" srcOrd="0" destOrd="0" presId="urn:microsoft.com/office/officeart/2017/3/layout/DropPinTimeline"/>
    <dgm:cxn modelId="{1947A98D-98ED-4308-80DD-1CFD4773A4C7}" type="presOf" srcId="{9CB154A4-C206-494C-8618-B81C0FA9EB78}" destId="{204F2911-260E-4DF2-AAAC-BFEE8448A7F6}" srcOrd="0" destOrd="0" presId="urn:microsoft.com/office/officeart/2017/3/layout/DropPinTimeline"/>
    <dgm:cxn modelId="{4944A299-890C-4778-B247-694573CB2564}" srcId="{C03D03FB-2B71-4407-9D79-754B6D749879}" destId="{3CB3936E-8273-47D5-8B5E-08D10C94B632}" srcOrd="0" destOrd="0" parTransId="{DBCAF29B-1D73-462C-B4DC-7B003A7C1A4C}" sibTransId="{809799E6-AE0A-440C-B878-D9CEB42EA1F8}"/>
    <dgm:cxn modelId="{9C13EB9F-32F8-41DD-B404-A864F12601C5}" srcId="{343FF16F-2E63-4991-8110-993E01D49D82}" destId="{70A25F8A-0676-4FD2-B826-EA5961DD1B60}" srcOrd="6" destOrd="0" parTransId="{F48B76DD-2DF8-45EB-8E26-36EA6B0AB9B7}" sibTransId="{12534750-4670-4852-9F24-0E746529BDED}"/>
    <dgm:cxn modelId="{597E91A7-A79E-4E8D-B79F-FD7C93273AFF}" type="presOf" srcId="{682253A1-13EA-4B81-9B4A-68D2871A0DD3}" destId="{C27F12F9-54B1-480A-B009-77C20E262BBF}" srcOrd="0" destOrd="0" presId="urn:microsoft.com/office/officeart/2017/3/layout/DropPinTimeline"/>
    <dgm:cxn modelId="{59B060C0-51F3-44EF-8272-53B894069704}" type="presOf" srcId="{70A25F8A-0676-4FD2-B826-EA5961DD1B60}" destId="{29F52457-9040-43FC-ABD8-EE252D453318}" srcOrd="0" destOrd="0" presId="urn:microsoft.com/office/officeart/2017/3/layout/DropPinTimeline"/>
    <dgm:cxn modelId="{86659CC4-8274-4895-BDE5-E490178A7E6A}" type="presOf" srcId="{E733B203-8320-4D8C-93AF-12680868AE98}" destId="{68C35951-E6B6-4A5B-94C6-C54CFD8D70F3}" srcOrd="0" destOrd="0" presId="urn:microsoft.com/office/officeart/2017/3/layout/DropPinTimeline"/>
    <dgm:cxn modelId="{F733C5C6-3C4F-4927-96C5-FCACAAE0DB9C}" type="presOf" srcId="{21A21424-A84C-42D9-B24B-AE06E8C91F9E}" destId="{E76CECE3-6A7E-4613-9A0F-E9BD661E0A82}" srcOrd="0" destOrd="0" presId="urn:microsoft.com/office/officeart/2017/3/layout/DropPinTimeline"/>
    <dgm:cxn modelId="{468CC7CA-82BF-499A-AA85-41472C2754D6}" type="presOf" srcId="{D0E65AF6-0D20-4063-A0C4-06D227AE9455}" destId="{677BCAE0-DB7D-4F26-A408-DCA9FE61CBF8}" srcOrd="0" destOrd="0" presId="urn:microsoft.com/office/officeart/2017/3/layout/DropPinTimeline"/>
    <dgm:cxn modelId="{808B4BE1-05FD-49ED-A9F4-E7ED85D6B0DD}" srcId="{343FF16F-2E63-4991-8110-993E01D49D82}" destId="{9CB154A4-C206-494C-8618-B81C0FA9EB78}" srcOrd="2" destOrd="0" parTransId="{0FCD5ABF-2CC6-4C30-AA0C-13DD347BC42F}" sibTransId="{535E1941-D529-4F18-8CCF-8D416C8F2462}"/>
    <dgm:cxn modelId="{22C763F3-582E-4CD8-88D2-EDB3528C4E54}" srcId="{343FF16F-2E63-4991-8110-993E01D49D82}" destId="{2C22573C-0E7E-4699-9026-A8F329B0A4AD}" srcOrd="4" destOrd="0" parTransId="{4CED47F6-E66A-4820-AFCE-EDEA2ADD79E7}" sibTransId="{0327B848-3648-419F-AB9D-849D5BFDC762}"/>
    <dgm:cxn modelId="{77A687F8-A043-4D78-9871-FD602C720129}" type="presOf" srcId="{3CB3936E-8273-47D5-8B5E-08D10C94B632}" destId="{84E8C503-0110-497E-99F3-C01470E71C27}" srcOrd="0" destOrd="0" presId="urn:microsoft.com/office/officeart/2017/3/layout/DropPinTimeline"/>
    <dgm:cxn modelId="{662618F9-68D6-4957-978A-074174F6357B}" srcId="{8E6C987F-B337-4FB9-838D-F3C374441764}" destId="{682253A1-13EA-4B81-9B4A-68D2871A0DD3}" srcOrd="0" destOrd="0" parTransId="{C8C5F75F-F662-419B-9AB7-2BC38EC1A199}" sibTransId="{A02CF4AB-21B3-418B-81F8-A970A4DB6D49}"/>
    <dgm:cxn modelId="{EF7618FB-7605-4A6F-8A4C-F687F7F2745D}" srcId="{343FF16F-2E63-4991-8110-993E01D49D82}" destId="{D371A932-3084-4BB0-B52F-BD3AC1CD181B}" srcOrd="0" destOrd="0" parTransId="{8B402262-CDCB-4454-A3B8-32DFB022C8BD}" sibTransId="{684245CE-C9AA-408B-8B87-E93971DDBA0A}"/>
    <dgm:cxn modelId="{2B4282FD-2E7F-448F-AD05-4291A0BA7E86}" srcId="{343FF16F-2E63-4991-8110-993E01D49D82}" destId="{8E6C987F-B337-4FB9-838D-F3C374441764}" srcOrd="5" destOrd="0" parTransId="{BED76F84-B3DA-4E72-ADA5-4211AD3AD15D}" sibTransId="{B6923AB3-CC7B-4DAF-9CF9-DF653CD56F2F}"/>
    <dgm:cxn modelId="{60040E18-0173-42A0-A151-F25E29E2C82F}" type="presParOf" srcId="{94236A48-CD84-4C38-99C1-3336FF28DE59}" destId="{3A246C6E-3969-4C13-8A99-FE8F3971588E}" srcOrd="0" destOrd="0" presId="urn:microsoft.com/office/officeart/2017/3/layout/DropPinTimeline"/>
    <dgm:cxn modelId="{60F54B53-61B5-44C5-B959-8E3B082C6B4B}" type="presParOf" srcId="{94236A48-CD84-4C38-99C1-3336FF28DE59}" destId="{61741233-B235-4D14-B8A1-363EFEC31514}" srcOrd="1" destOrd="0" presId="urn:microsoft.com/office/officeart/2017/3/layout/DropPinTimeline"/>
    <dgm:cxn modelId="{CA4FE1EA-43E5-418D-A7DD-871080784478}" type="presParOf" srcId="{61741233-B235-4D14-B8A1-363EFEC31514}" destId="{6581B392-D151-4234-B6B2-0EA5A7EB1EE5}" srcOrd="0" destOrd="0" presId="urn:microsoft.com/office/officeart/2017/3/layout/DropPinTimeline"/>
    <dgm:cxn modelId="{5621AE1F-6D54-4493-B78D-9467DDB3DAD7}" type="presParOf" srcId="{6581B392-D151-4234-B6B2-0EA5A7EB1EE5}" destId="{0C8F8A79-0F87-439F-BBF4-83E79185CC3E}" srcOrd="0" destOrd="0" presId="urn:microsoft.com/office/officeart/2017/3/layout/DropPinTimeline"/>
    <dgm:cxn modelId="{7BF131A9-D0CC-49C9-88A8-1D3187F97D26}" type="presParOf" srcId="{6581B392-D151-4234-B6B2-0EA5A7EB1EE5}" destId="{78EDE7E9-67D5-4BDB-BD31-CD391C835E12}" srcOrd="1" destOrd="0" presId="urn:microsoft.com/office/officeart/2017/3/layout/DropPinTimeline"/>
    <dgm:cxn modelId="{D55278AE-4DAD-4FF7-B7B8-17790C7FC4F2}" type="presParOf" srcId="{78EDE7E9-67D5-4BDB-BD31-CD391C835E12}" destId="{DCEE6F89-9A8B-4C94-A010-FD88545B4498}" srcOrd="0" destOrd="0" presId="urn:microsoft.com/office/officeart/2017/3/layout/DropPinTimeline"/>
    <dgm:cxn modelId="{54563295-15AA-4BFB-9543-631AEF628114}" type="presParOf" srcId="{78EDE7E9-67D5-4BDB-BD31-CD391C835E12}" destId="{58966F07-4C7D-4427-980E-530E75353D6B}" srcOrd="1" destOrd="0" presId="urn:microsoft.com/office/officeart/2017/3/layout/DropPinTimeline"/>
    <dgm:cxn modelId="{4BC6C624-CBB2-46E5-93EF-2C696D19E02A}" type="presParOf" srcId="{6581B392-D151-4234-B6B2-0EA5A7EB1EE5}" destId="{826F5486-EDFC-4BD1-B83F-201E126CBFF4}" srcOrd="2" destOrd="0" presId="urn:microsoft.com/office/officeart/2017/3/layout/DropPinTimeline"/>
    <dgm:cxn modelId="{F2772AE4-1620-47E8-80F0-086F6D58286B}" type="presParOf" srcId="{6581B392-D151-4234-B6B2-0EA5A7EB1EE5}" destId="{0C66D32B-C4FF-4B7B-AA72-7A4439AC7F27}" srcOrd="3" destOrd="0" presId="urn:microsoft.com/office/officeart/2017/3/layout/DropPinTimeline"/>
    <dgm:cxn modelId="{B50E8856-B531-4BDD-815F-9707339D2F25}" type="presParOf" srcId="{6581B392-D151-4234-B6B2-0EA5A7EB1EE5}" destId="{54310170-D298-4FFC-93A3-C4C275AAB066}" srcOrd="4" destOrd="0" presId="urn:microsoft.com/office/officeart/2017/3/layout/DropPinTimeline"/>
    <dgm:cxn modelId="{FDFD4EC4-BD5F-4175-9863-A41A9050038E}" type="presParOf" srcId="{6581B392-D151-4234-B6B2-0EA5A7EB1EE5}" destId="{3FFAA3AC-1B67-4203-AB3C-53DDDB98D32E}" srcOrd="5" destOrd="0" presId="urn:microsoft.com/office/officeart/2017/3/layout/DropPinTimeline"/>
    <dgm:cxn modelId="{14123CFA-734D-4F99-8AF9-19B19150FD55}" type="presParOf" srcId="{61741233-B235-4D14-B8A1-363EFEC31514}" destId="{CB81C1C2-F899-43FF-A59E-3E2B43A35E52}" srcOrd="1" destOrd="0" presId="urn:microsoft.com/office/officeart/2017/3/layout/DropPinTimeline"/>
    <dgm:cxn modelId="{DF8321A3-6535-4729-B4AC-7FFE5201DBB0}" type="presParOf" srcId="{61741233-B235-4D14-B8A1-363EFEC31514}" destId="{EE761B1B-3E6D-4B50-9634-FFE784E2156E}" srcOrd="2" destOrd="0" presId="urn:microsoft.com/office/officeart/2017/3/layout/DropPinTimeline"/>
    <dgm:cxn modelId="{98A0ABEE-3859-43EE-9A3F-9EAB9558BA3B}" type="presParOf" srcId="{EE761B1B-3E6D-4B50-9634-FFE784E2156E}" destId="{3C56437D-58C5-4B07-8701-1E219D5D9457}" srcOrd="0" destOrd="0" presId="urn:microsoft.com/office/officeart/2017/3/layout/DropPinTimeline"/>
    <dgm:cxn modelId="{F5F18183-EED3-41BA-8211-CC6FEC529EC2}" type="presParOf" srcId="{EE761B1B-3E6D-4B50-9634-FFE784E2156E}" destId="{7DDB258B-39D5-4D23-A3D4-64A533AAF437}" srcOrd="1" destOrd="0" presId="urn:microsoft.com/office/officeart/2017/3/layout/DropPinTimeline"/>
    <dgm:cxn modelId="{32E56628-E777-4EF8-9AFA-28FAF76D7370}" type="presParOf" srcId="{7DDB258B-39D5-4D23-A3D4-64A533AAF437}" destId="{EFA3AE3C-4C4F-4D68-AB6A-0266A468C621}" srcOrd="0" destOrd="0" presId="urn:microsoft.com/office/officeart/2017/3/layout/DropPinTimeline"/>
    <dgm:cxn modelId="{51E7EC72-090E-4F17-9204-F9B64B4DA606}" type="presParOf" srcId="{7DDB258B-39D5-4D23-A3D4-64A533AAF437}" destId="{D5C6BE01-D4D0-471B-86A7-C5735A9B7A52}" srcOrd="1" destOrd="0" presId="urn:microsoft.com/office/officeart/2017/3/layout/DropPinTimeline"/>
    <dgm:cxn modelId="{C5A10D4D-3461-40C5-81E8-A605F50BB63A}" type="presParOf" srcId="{EE761B1B-3E6D-4B50-9634-FFE784E2156E}" destId="{84E8C503-0110-497E-99F3-C01470E71C27}" srcOrd="2" destOrd="0" presId="urn:microsoft.com/office/officeart/2017/3/layout/DropPinTimeline"/>
    <dgm:cxn modelId="{E0119A86-CCD6-475A-9A8A-9AC9E04368FD}" type="presParOf" srcId="{EE761B1B-3E6D-4B50-9634-FFE784E2156E}" destId="{56573500-3BE4-4A32-92E4-6567AE15140B}" srcOrd="3" destOrd="0" presId="urn:microsoft.com/office/officeart/2017/3/layout/DropPinTimeline"/>
    <dgm:cxn modelId="{63B9681B-BE4F-4045-A54B-5FCFDEC73329}" type="presParOf" srcId="{EE761B1B-3E6D-4B50-9634-FFE784E2156E}" destId="{DA89C793-ABEF-45D7-9456-2392E9C2B19E}" srcOrd="4" destOrd="0" presId="urn:microsoft.com/office/officeart/2017/3/layout/DropPinTimeline"/>
    <dgm:cxn modelId="{31FC8523-1AFD-4C8E-A59D-E5142B603F9E}" type="presParOf" srcId="{EE761B1B-3E6D-4B50-9634-FFE784E2156E}" destId="{51290289-1774-4022-AAD4-DF8C6E7AEFA2}" srcOrd="5" destOrd="0" presId="urn:microsoft.com/office/officeart/2017/3/layout/DropPinTimeline"/>
    <dgm:cxn modelId="{1C700DFE-6D9B-48C7-A509-1BA1D6888E07}" type="presParOf" srcId="{61741233-B235-4D14-B8A1-363EFEC31514}" destId="{E9968A39-DAFB-4561-BCDF-17BDB47FCA82}" srcOrd="3" destOrd="0" presId="urn:microsoft.com/office/officeart/2017/3/layout/DropPinTimeline"/>
    <dgm:cxn modelId="{DD909BF9-4FD4-411B-96F8-CA9A0538CAA0}" type="presParOf" srcId="{61741233-B235-4D14-B8A1-363EFEC31514}" destId="{244FC9C8-3601-4CE8-8238-E7199A6802B1}" srcOrd="4" destOrd="0" presId="urn:microsoft.com/office/officeart/2017/3/layout/DropPinTimeline"/>
    <dgm:cxn modelId="{8940654F-4C50-430A-A3A3-5747B2F06488}" type="presParOf" srcId="{244FC9C8-3601-4CE8-8238-E7199A6802B1}" destId="{FBDF36DC-DB58-4268-88FF-83CE002DCDE6}" srcOrd="0" destOrd="0" presId="urn:microsoft.com/office/officeart/2017/3/layout/DropPinTimeline"/>
    <dgm:cxn modelId="{F17B181C-A750-49A7-BD98-FC28FF36C30F}" type="presParOf" srcId="{244FC9C8-3601-4CE8-8238-E7199A6802B1}" destId="{3B87EA9C-B895-4F40-9450-F8A30B8929C0}" srcOrd="1" destOrd="0" presId="urn:microsoft.com/office/officeart/2017/3/layout/DropPinTimeline"/>
    <dgm:cxn modelId="{81BA7051-D81A-40EB-91B5-81E2832EE835}" type="presParOf" srcId="{3B87EA9C-B895-4F40-9450-F8A30B8929C0}" destId="{7B1FE9F7-2FBE-4A02-A24F-24B89B4F4C37}" srcOrd="0" destOrd="0" presId="urn:microsoft.com/office/officeart/2017/3/layout/DropPinTimeline"/>
    <dgm:cxn modelId="{F4E800CB-948B-4197-8D89-9A0DCF29E6C0}" type="presParOf" srcId="{3B87EA9C-B895-4F40-9450-F8A30B8929C0}" destId="{96C90A31-A33B-4C3B-8B86-0AFB7CE4F255}" srcOrd="1" destOrd="0" presId="urn:microsoft.com/office/officeart/2017/3/layout/DropPinTimeline"/>
    <dgm:cxn modelId="{CA041A02-89F3-4B49-8629-E9266C6E471E}" type="presParOf" srcId="{244FC9C8-3601-4CE8-8238-E7199A6802B1}" destId="{2FF6FF38-0B8C-4D1A-91C0-823CB1D08C0E}" srcOrd="2" destOrd="0" presId="urn:microsoft.com/office/officeart/2017/3/layout/DropPinTimeline"/>
    <dgm:cxn modelId="{AE4EE886-FE82-40D0-857F-5193C7A9532C}" type="presParOf" srcId="{244FC9C8-3601-4CE8-8238-E7199A6802B1}" destId="{204F2911-260E-4DF2-AAAC-BFEE8448A7F6}" srcOrd="3" destOrd="0" presId="urn:microsoft.com/office/officeart/2017/3/layout/DropPinTimeline"/>
    <dgm:cxn modelId="{6652FCCD-63D0-413F-BB65-CD34DBB031CE}" type="presParOf" srcId="{244FC9C8-3601-4CE8-8238-E7199A6802B1}" destId="{91107BCF-D571-4FEC-B5F2-D1C4197990B1}" srcOrd="4" destOrd="0" presId="urn:microsoft.com/office/officeart/2017/3/layout/DropPinTimeline"/>
    <dgm:cxn modelId="{DAEA7EE0-F62D-4731-879F-58DC7EE4F213}" type="presParOf" srcId="{244FC9C8-3601-4CE8-8238-E7199A6802B1}" destId="{B2AE5F11-0504-45C4-A02A-1B0B71BEECA8}" srcOrd="5" destOrd="0" presId="urn:microsoft.com/office/officeart/2017/3/layout/DropPinTimeline"/>
    <dgm:cxn modelId="{36914EBE-B75A-4904-9628-5A144850872D}" type="presParOf" srcId="{61741233-B235-4D14-B8A1-363EFEC31514}" destId="{A5C74D48-B512-48A7-AB26-1D68D7D786BB}" srcOrd="5" destOrd="0" presId="urn:microsoft.com/office/officeart/2017/3/layout/DropPinTimeline"/>
    <dgm:cxn modelId="{C6600907-D103-4ACC-8D6F-89C6487CCF6D}" type="presParOf" srcId="{61741233-B235-4D14-B8A1-363EFEC31514}" destId="{0A65A322-5065-4FBB-A7DE-902D91E6976F}" srcOrd="6" destOrd="0" presId="urn:microsoft.com/office/officeart/2017/3/layout/DropPinTimeline"/>
    <dgm:cxn modelId="{36CFD3B8-46A8-4A17-AF0F-FE33E266D416}" type="presParOf" srcId="{0A65A322-5065-4FBB-A7DE-902D91E6976F}" destId="{4FA2C420-1F36-4874-AF75-7EC956B4C72D}" srcOrd="0" destOrd="0" presId="urn:microsoft.com/office/officeart/2017/3/layout/DropPinTimeline"/>
    <dgm:cxn modelId="{572CBC4A-43A7-48F6-8317-1D9BEB9765FF}" type="presParOf" srcId="{0A65A322-5065-4FBB-A7DE-902D91E6976F}" destId="{C767B9AA-3063-4927-A20D-E8B9C82A31F7}" srcOrd="1" destOrd="0" presId="urn:microsoft.com/office/officeart/2017/3/layout/DropPinTimeline"/>
    <dgm:cxn modelId="{8E1767D1-3C40-4395-997B-D7C6C658C2B3}" type="presParOf" srcId="{C767B9AA-3063-4927-A20D-E8B9C82A31F7}" destId="{286238A5-DADF-4F7B-8D91-5439C312F5E5}" srcOrd="0" destOrd="0" presId="urn:microsoft.com/office/officeart/2017/3/layout/DropPinTimeline"/>
    <dgm:cxn modelId="{925A935C-324A-4ABA-BE7F-961D02C47779}" type="presParOf" srcId="{C767B9AA-3063-4927-A20D-E8B9C82A31F7}" destId="{129CDA31-D883-4838-9A12-111660528974}" srcOrd="1" destOrd="0" presId="urn:microsoft.com/office/officeart/2017/3/layout/DropPinTimeline"/>
    <dgm:cxn modelId="{930DD717-1D5B-4327-904D-B0DE9794EB03}" type="presParOf" srcId="{0A65A322-5065-4FBB-A7DE-902D91E6976F}" destId="{5D4B14B8-0F78-4C57-B510-0E1CB38699D0}" srcOrd="2" destOrd="0" presId="urn:microsoft.com/office/officeart/2017/3/layout/DropPinTimeline"/>
    <dgm:cxn modelId="{8E09F409-B471-475F-A5B0-080C5EAE2D0B}" type="presParOf" srcId="{0A65A322-5065-4FBB-A7DE-902D91E6976F}" destId="{E76CECE3-6A7E-4613-9A0F-E9BD661E0A82}" srcOrd="3" destOrd="0" presId="urn:microsoft.com/office/officeart/2017/3/layout/DropPinTimeline"/>
    <dgm:cxn modelId="{0FAAE71C-04F6-41FD-829E-D637692E6C74}" type="presParOf" srcId="{0A65A322-5065-4FBB-A7DE-902D91E6976F}" destId="{F38824AD-0A9B-4969-A53D-4C0BF4DCB72F}" srcOrd="4" destOrd="0" presId="urn:microsoft.com/office/officeart/2017/3/layout/DropPinTimeline"/>
    <dgm:cxn modelId="{D2F51FA7-A45A-4F38-A77D-9F75154479BC}" type="presParOf" srcId="{0A65A322-5065-4FBB-A7DE-902D91E6976F}" destId="{8A83BBC8-9104-4CAA-9C4B-75E75B9806AF}" srcOrd="5" destOrd="0" presId="urn:microsoft.com/office/officeart/2017/3/layout/DropPinTimeline"/>
    <dgm:cxn modelId="{81FFC622-25FD-4681-A96D-EEAA11A21493}" type="presParOf" srcId="{61741233-B235-4D14-B8A1-363EFEC31514}" destId="{0B2D6AFD-F6C3-46D0-9E9F-193607DEBB0C}" srcOrd="7" destOrd="0" presId="urn:microsoft.com/office/officeart/2017/3/layout/DropPinTimeline"/>
    <dgm:cxn modelId="{836F4A6E-4DE4-4F33-AB44-46850C037347}" type="presParOf" srcId="{61741233-B235-4D14-B8A1-363EFEC31514}" destId="{18A3E43D-97E4-4574-AA62-CE722C3BC226}" srcOrd="8" destOrd="0" presId="urn:microsoft.com/office/officeart/2017/3/layout/DropPinTimeline"/>
    <dgm:cxn modelId="{1DA1C032-EF92-443C-8F57-2ED34F560EE8}" type="presParOf" srcId="{18A3E43D-97E4-4574-AA62-CE722C3BC226}" destId="{F62C5FFB-69C0-4CA9-944F-C06828E4567D}" srcOrd="0" destOrd="0" presId="urn:microsoft.com/office/officeart/2017/3/layout/DropPinTimeline"/>
    <dgm:cxn modelId="{297BA3A2-83BD-48B4-9F52-2357069BCF8D}" type="presParOf" srcId="{18A3E43D-97E4-4574-AA62-CE722C3BC226}" destId="{91F073BC-3D15-4DB8-8684-FA93D7FC056C}" srcOrd="1" destOrd="0" presId="urn:microsoft.com/office/officeart/2017/3/layout/DropPinTimeline"/>
    <dgm:cxn modelId="{A1B916B0-B48A-47A5-8342-2AD1BA58F707}" type="presParOf" srcId="{91F073BC-3D15-4DB8-8684-FA93D7FC056C}" destId="{B63FA8FE-05B8-4B20-854D-F73895ABE6E0}" srcOrd="0" destOrd="0" presId="urn:microsoft.com/office/officeart/2017/3/layout/DropPinTimeline"/>
    <dgm:cxn modelId="{DAB1D514-4CB0-4365-B091-23422657EDF7}" type="presParOf" srcId="{91F073BC-3D15-4DB8-8684-FA93D7FC056C}" destId="{58D694E5-B24B-4C0C-B880-159CB7535260}" srcOrd="1" destOrd="0" presId="urn:microsoft.com/office/officeart/2017/3/layout/DropPinTimeline"/>
    <dgm:cxn modelId="{BFDFDBB4-51C3-4541-B41B-AC4068B94D87}" type="presParOf" srcId="{18A3E43D-97E4-4574-AA62-CE722C3BC226}" destId="{59634A33-ECA7-4499-BFEF-FEE12F7EDDC8}" srcOrd="2" destOrd="0" presId="urn:microsoft.com/office/officeart/2017/3/layout/DropPinTimeline"/>
    <dgm:cxn modelId="{82C658A5-B9AD-4F25-8AC9-0BDD2FA466D3}" type="presParOf" srcId="{18A3E43D-97E4-4574-AA62-CE722C3BC226}" destId="{F485D7C7-AF77-4D9E-9451-5AD32CAD242A}" srcOrd="3" destOrd="0" presId="urn:microsoft.com/office/officeart/2017/3/layout/DropPinTimeline"/>
    <dgm:cxn modelId="{091CF9D8-1D20-40A8-9580-5DC199710715}" type="presParOf" srcId="{18A3E43D-97E4-4574-AA62-CE722C3BC226}" destId="{54E39696-8063-4D00-AF7A-05BA01D9D7A3}" srcOrd="4" destOrd="0" presId="urn:microsoft.com/office/officeart/2017/3/layout/DropPinTimeline"/>
    <dgm:cxn modelId="{C2EB1524-B04B-476E-9CC0-8B571548E091}" type="presParOf" srcId="{18A3E43D-97E4-4574-AA62-CE722C3BC226}" destId="{BBA54061-542F-4396-9060-F77FA1FA88E7}" srcOrd="5" destOrd="0" presId="urn:microsoft.com/office/officeart/2017/3/layout/DropPinTimeline"/>
    <dgm:cxn modelId="{12D1A2E2-9422-4FE6-B75E-5242CA5E0552}" type="presParOf" srcId="{61741233-B235-4D14-B8A1-363EFEC31514}" destId="{8AFA939C-1773-4126-A97C-C96E7431D124}" srcOrd="9" destOrd="0" presId="urn:microsoft.com/office/officeart/2017/3/layout/DropPinTimeline"/>
    <dgm:cxn modelId="{E209426F-0E7C-4343-B4E4-036BDB0DB348}" type="presParOf" srcId="{61741233-B235-4D14-B8A1-363EFEC31514}" destId="{C2907409-81B5-4BA4-82E6-3B1AB31E94BA}" srcOrd="10" destOrd="0" presId="urn:microsoft.com/office/officeart/2017/3/layout/DropPinTimeline"/>
    <dgm:cxn modelId="{C06EA768-ABF3-4102-9B2F-42F1BBA988D4}" type="presParOf" srcId="{C2907409-81B5-4BA4-82E6-3B1AB31E94BA}" destId="{288C4DBB-53EC-4186-A112-951B8176EC38}" srcOrd="0" destOrd="0" presId="urn:microsoft.com/office/officeart/2017/3/layout/DropPinTimeline"/>
    <dgm:cxn modelId="{EE95342D-64C8-4603-8C64-1B8793A7170E}" type="presParOf" srcId="{C2907409-81B5-4BA4-82E6-3B1AB31E94BA}" destId="{80C2F120-EBAF-42A9-A63D-4860647F82D0}" srcOrd="1" destOrd="0" presId="urn:microsoft.com/office/officeart/2017/3/layout/DropPinTimeline"/>
    <dgm:cxn modelId="{3C493F2D-D761-4AAE-A66E-984FDCFB659D}" type="presParOf" srcId="{80C2F120-EBAF-42A9-A63D-4860647F82D0}" destId="{E1679E5A-D7FD-4355-936F-89A46EEDE123}" srcOrd="0" destOrd="0" presId="urn:microsoft.com/office/officeart/2017/3/layout/DropPinTimeline"/>
    <dgm:cxn modelId="{D3DFD7AF-BE08-423A-AEF9-DAA59F7F1968}" type="presParOf" srcId="{80C2F120-EBAF-42A9-A63D-4860647F82D0}" destId="{4A5C95BC-F63F-4C30-9B5F-8451522ABB56}" srcOrd="1" destOrd="0" presId="urn:microsoft.com/office/officeart/2017/3/layout/DropPinTimeline"/>
    <dgm:cxn modelId="{F289F5EC-9D70-4B4A-AE67-AF21715A7B91}" type="presParOf" srcId="{C2907409-81B5-4BA4-82E6-3B1AB31E94BA}" destId="{C27F12F9-54B1-480A-B009-77C20E262BBF}" srcOrd="2" destOrd="0" presId="urn:microsoft.com/office/officeart/2017/3/layout/DropPinTimeline"/>
    <dgm:cxn modelId="{839BC7FE-275E-400D-BB0E-6F9EB43E88C3}" type="presParOf" srcId="{C2907409-81B5-4BA4-82E6-3B1AB31E94BA}" destId="{A4976524-8D5C-4B23-976A-645805251D57}" srcOrd="3" destOrd="0" presId="urn:microsoft.com/office/officeart/2017/3/layout/DropPinTimeline"/>
    <dgm:cxn modelId="{9DD07EF9-E043-4AB3-BC9B-0074F5FD4C50}" type="presParOf" srcId="{C2907409-81B5-4BA4-82E6-3B1AB31E94BA}" destId="{7CA6C864-26A4-4959-9741-B8009385E63B}" srcOrd="4" destOrd="0" presId="urn:microsoft.com/office/officeart/2017/3/layout/DropPinTimeline"/>
    <dgm:cxn modelId="{A26157C9-E5BC-4AA4-A0B0-876B6E1EF5B2}" type="presParOf" srcId="{C2907409-81B5-4BA4-82E6-3B1AB31E94BA}" destId="{EC87E072-0855-4D96-B49C-016EF26A6584}" srcOrd="5" destOrd="0" presId="urn:microsoft.com/office/officeart/2017/3/layout/DropPinTimeline"/>
    <dgm:cxn modelId="{DDD9EFD3-BDD0-4FB4-AE8F-FEB9E5779D10}" type="presParOf" srcId="{61741233-B235-4D14-B8A1-363EFEC31514}" destId="{6B0A81C2-782C-4848-893F-E6ED501492D0}" srcOrd="11" destOrd="0" presId="urn:microsoft.com/office/officeart/2017/3/layout/DropPinTimeline"/>
    <dgm:cxn modelId="{157D5DE9-AD92-4DC8-B53C-108BC83D1E2F}" type="presParOf" srcId="{61741233-B235-4D14-B8A1-363EFEC31514}" destId="{8CA5D7D4-AD54-4537-8E97-E0FA370A4002}" srcOrd="12" destOrd="0" presId="urn:microsoft.com/office/officeart/2017/3/layout/DropPinTimeline"/>
    <dgm:cxn modelId="{2E1463FF-F876-4889-A837-F7810A798259}" type="presParOf" srcId="{8CA5D7D4-AD54-4537-8E97-E0FA370A4002}" destId="{C14B6FB0-44CC-4777-BFEA-DD21310836E5}" srcOrd="0" destOrd="0" presId="urn:microsoft.com/office/officeart/2017/3/layout/DropPinTimeline"/>
    <dgm:cxn modelId="{9F157E4E-4577-4ACD-9649-4A261E98E275}" type="presParOf" srcId="{8CA5D7D4-AD54-4537-8E97-E0FA370A4002}" destId="{DD192483-E108-47D5-812A-AA32381D1AC6}" srcOrd="1" destOrd="0" presId="urn:microsoft.com/office/officeart/2017/3/layout/DropPinTimeline"/>
    <dgm:cxn modelId="{F8302211-3D0E-49CA-8BD4-3741033FC70C}" type="presParOf" srcId="{DD192483-E108-47D5-812A-AA32381D1AC6}" destId="{7515BFC3-2ADC-4F8E-8725-FBF7A01BF8FE}" srcOrd="0" destOrd="0" presId="urn:microsoft.com/office/officeart/2017/3/layout/DropPinTimeline"/>
    <dgm:cxn modelId="{6612A56E-48B8-40C6-88F5-38093FF2363D}" type="presParOf" srcId="{DD192483-E108-47D5-812A-AA32381D1AC6}" destId="{E56A820A-212A-4DB3-889D-6E7379FE6B3E}" srcOrd="1" destOrd="0" presId="urn:microsoft.com/office/officeart/2017/3/layout/DropPinTimeline"/>
    <dgm:cxn modelId="{F33BFCE2-D4A7-4703-A2E6-C22BDBC551D1}" type="presParOf" srcId="{8CA5D7D4-AD54-4537-8E97-E0FA370A4002}" destId="{68C35951-E6B6-4A5B-94C6-C54CFD8D70F3}" srcOrd="2" destOrd="0" presId="urn:microsoft.com/office/officeart/2017/3/layout/DropPinTimeline"/>
    <dgm:cxn modelId="{D33CBC25-94E9-4097-88B2-4A81A0CCC18E}" type="presParOf" srcId="{8CA5D7D4-AD54-4537-8E97-E0FA370A4002}" destId="{29F52457-9040-43FC-ABD8-EE252D453318}" srcOrd="3" destOrd="0" presId="urn:microsoft.com/office/officeart/2017/3/layout/DropPinTimeline"/>
    <dgm:cxn modelId="{18DF2FA2-7717-46A6-8CA0-F620F6D5FF18}" type="presParOf" srcId="{8CA5D7D4-AD54-4537-8E97-E0FA370A4002}" destId="{4E92D25F-E028-45E8-BE7A-DA3D02E74B80}" srcOrd="4" destOrd="0" presId="urn:microsoft.com/office/officeart/2017/3/layout/DropPinTimeline"/>
    <dgm:cxn modelId="{30D2743F-9257-4DA7-8AFE-EECC52DA5EE6}" type="presParOf" srcId="{8CA5D7D4-AD54-4537-8E97-E0FA370A4002}" destId="{72621683-C9BA-46C2-89FE-A781A49E586D}" srcOrd="5" destOrd="0" presId="urn:microsoft.com/office/officeart/2017/3/layout/DropPinTimeline"/>
    <dgm:cxn modelId="{8F18F78F-E3D0-4DBA-A9AE-CDCA92DF80DF}" type="presParOf" srcId="{61741233-B235-4D14-B8A1-363EFEC31514}" destId="{7DF301F3-2079-46BB-9ED5-9E5753ED63EF}" srcOrd="13" destOrd="0" presId="urn:microsoft.com/office/officeart/2017/3/layout/DropPinTimeline"/>
    <dgm:cxn modelId="{48D264E7-1AE2-46FB-AAA5-64A2D5F5E753}" type="presParOf" srcId="{61741233-B235-4D14-B8A1-363EFEC31514}" destId="{D72586B4-4493-4021-B966-AAD01145ED9D}" srcOrd="14" destOrd="0" presId="urn:microsoft.com/office/officeart/2017/3/layout/DropPinTimeline"/>
    <dgm:cxn modelId="{A8F6B725-0954-49EF-A6A7-734AE1657CEF}" type="presParOf" srcId="{D72586B4-4493-4021-B966-AAD01145ED9D}" destId="{9D8337B6-67C9-4255-AD90-8090AAECFA95}" srcOrd="0" destOrd="0" presId="urn:microsoft.com/office/officeart/2017/3/layout/DropPinTimeline"/>
    <dgm:cxn modelId="{A05544C1-9B7B-4202-B82A-807364CF754A}" type="presParOf" srcId="{D72586B4-4493-4021-B966-AAD01145ED9D}" destId="{10BCBAA0-98A3-4DEC-AFDB-B1876746DF9C}" srcOrd="1" destOrd="0" presId="urn:microsoft.com/office/officeart/2017/3/layout/DropPinTimeline"/>
    <dgm:cxn modelId="{F1156FAD-80FF-461B-BC70-98685341DEDC}" type="presParOf" srcId="{10BCBAA0-98A3-4DEC-AFDB-B1876746DF9C}" destId="{F3D17899-1371-461B-8AD8-3B7E91C74E73}" srcOrd="0" destOrd="0" presId="urn:microsoft.com/office/officeart/2017/3/layout/DropPinTimeline"/>
    <dgm:cxn modelId="{E4F34A72-E736-4F4E-8A21-ABFB60FD07B4}" type="presParOf" srcId="{10BCBAA0-98A3-4DEC-AFDB-B1876746DF9C}" destId="{FA0C0BB9-20D3-4D81-A899-16AE14EDA459}" srcOrd="1" destOrd="0" presId="urn:microsoft.com/office/officeart/2017/3/layout/DropPinTimeline"/>
    <dgm:cxn modelId="{F8BBB79B-0EF2-46EF-B0B9-F0D6D19A32C3}" type="presParOf" srcId="{D72586B4-4493-4021-B966-AAD01145ED9D}" destId="{677BCAE0-DB7D-4F26-A408-DCA9FE61CBF8}" srcOrd="2" destOrd="0" presId="urn:microsoft.com/office/officeart/2017/3/layout/DropPinTimeline"/>
    <dgm:cxn modelId="{8B3C2818-B994-4AAA-9491-214E79F6A981}" type="presParOf" srcId="{D72586B4-4493-4021-B966-AAD01145ED9D}" destId="{BB9D9765-BA7A-4EF2-8C82-436A1799EBA5}" srcOrd="3" destOrd="0" presId="urn:microsoft.com/office/officeart/2017/3/layout/DropPinTimeline"/>
    <dgm:cxn modelId="{44DFA314-9BA3-4FDA-91B3-85A668516E6B}" type="presParOf" srcId="{D72586B4-4493-4021-B966-AAD01145ED9D}" destId="{94401751-711A-42A0-A2DF-B07531E13CE0}" srcOrd="4" destOrd="0" presId="urn:microsoft.com/office/officeart/2017/3/layout/DropPinTimeline"/>
    <dgm:cxn modelId="{A74713E1-822F-49FA-9DDE-6C7DF64B492C}" type="presParOf" srcId="{D72586B4-4493-4021-B966-AAD01145ED9D}" destId="{F16FC887-ACA7-41CE-BE24-0C7C6C650421}"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7F48F6-068C-4EB3-B5A1-22492A4ABE2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AR"/>
        </a:p>
      </dgm:t>
    </dgm:pt>
    <dgm:pt modelId="{535D606E-50CE-42BD-B614-C0760DF98F55}">
      <dgm:prSet custT="1"/>
      <dgm:spPr/>
      <dgm:t>
        <a:bodyPr/>
        <a:lstStyle/>
        <a:p>
          <a:pPr rtl="0"/>
          <a:r>
            <a:rPr lang="es-ES" sz="3600" dirty="0"/>
            <a:t>Estructura de las Directivas</a:t>
          </a:r>
          <a:endParaRPr lang="en-US" sz="3600" dirty="0"/>
        </a:p>
      </dgm:t>
    </dgm:pt>
    <dgm:pt modelId="{C3BE186C-752A-4D3B-AD39-C73F541B1551}" type="parTrans" cxnId="{2A2CEC1C-334B-46D9-8A24-2BF4F08CB6E1}">
      <dgm:prSet/>
      <dgm:spPr/>
      <dgm:t>
        <a:bodyPr/>
        <a:lstStyle/>
        <a:p>
          <a:endParaRPr lang="es-AR"/>
        </a:p>
      </dgm:t>
    </dgm:pt>
    <dgm:pt modelId="{D4EEFEB7-25B5-43E1-8769-EACE849CD971}" type="sibTrans" cxnId="{2A2CEC1C-334B-46D9-8A24-2BF4F08CB6E1}">
      <dgm:prSet/>
      <dgm:spPr/>
      <dgm:t>
        <a:bodyPr/>
        <a:lstStyle/>
        <a:p>
          <a:endParaRPr lang="es-AR"/>
        </a:p>
      </dgm:t>
    </dgm:pt>
    <dgm:pt modelId="{C53EDA78-4383-4266-B055-B8D73D9D4364}">
      <dgm:prSet custT="1"/>
      <dgm:spPr>
        <a:ln w="25400"/>
      </dgm:spPr>
      <dgm:t>
        <a:bodyPr lIns="548640" rIns="548640"/>
        <a:lstStyle/>
        <a:p>
          <a:pPr rtl="0"/>
          <a:r>
            <a:rPr lang="es-ES" sz="2800" dirty="0"/>
            <a:t>1 ”</a:t>
          </a:r>
          <a:r>
            <a:rPr lang="es-ES" sz="2800" b="1" dirty="0"/>
            <a:t>#pragma </a:t>
          </a:r>
          <a:r>
            <a:rPr lang="es-ES" sz="2800" b="1" dirty="0" err="1"/>
            <a:t>omp</a:t>
          </a:r>
          <a:r>
            <a:rPr lang="es-ES" sz="2800" dirty="0"/>
            <a:t>” Comienzo de las directivas </a:t>
          </a:r>
          <a:r>
            <a:rPr lang="es-ES" sz="2800" dirty="0" err="1"/>
            <a:t>OpenMP</a:t>
          </a:r>
          <a:r>
            <a:rPr lang="es-ES" sz="2800" dirty="0"/>
            <a:t>.</a:t>
          </a:r>
          <a:endParaRPr lang="en-US" sz="2800" dirty="0"/>
        </a:p>
      </dgm:t>
    </dgm:pt>
    <dgm:pt modelId="{1957D593-EC86-4C3E-BFB4-A139B285DA27}" type="parTrans" cxnId="{AA4FC377-E2BD-440D-9699-8E39434CD49D}">
      <dgm:prSet/>
      <dgm:spPr/>
      <dgm:t>
        <a:bodyPr/>
        <a:lstStyle/>
        <a:p>
          <a:endParaRPr lang="es-AR"/>
        </a:p>
      </dgm:t>
    </dgm:pt>
    <dgm:pt modelId="{36C1818A-9D40-413D-8C00-6F36FB7BF491}" type="sibTrans" cxnId="{AA4FC377-E2BD-440D-9699-8E39434CD49D}">
      <dgm:prSet/>
      <dgm:spPr/>
      <dgm:t>
        <a:bodyPr/>
        <a:lstStyle/>
        <a:p>
          <a:endParaRPr lang="es-AR"/>
        </a:p>
      </dgm:t>
    </dgm:pt>
    <dgm:pt modelId="{1BC75B0F-A11A-48C8-8B53-5988AE2091F3}">
      <dgm:prSet custT="1"/>
      <dgm:spPr>
        <a:ln w="25400"/>
      </dgm:spPr>
      <dgm:t>
        <a:bodyPr lIns="548640" rIns="548640"/>
        <a:lstStyle/>
        <a:p>
          <a:pPr rtl="0"/>
          <a:r>
            <a:rPr lang="es-ES" sz="2800" dirty="0"/>
            <a:t>2 “</a:t>
          </a:r>
          <a:r>
            <a:rPr lang="es-ES" sz="2800" b="1" dirty="0"/>
            <a:t>nombre de la directiva</a:t>
          </a:r>
          <a:r>
            <a:rPr lang="es-ES" sz="2800" dirty="0"/>
            <a:t>” identifica la que se utilizara.</a:t>
          </a:r>
          <a:endParaRPr lang="en-US" sz="2800" dirty="0"/>
        </a:p>
      </dgm:t>
    </dgm:pt>
    <dgm:pt modelId="{65B6AD7A-49BB-4D1B-B2E8-C5D2B312D36C}" type="parTrans" cxnId="{1BFF1EF9-1D71-4E26-A9EC-D84402BC0746}">
      <dgm:prSet/>
      <dgm:spPr/>
      <dgm:t>
        <a:bodyPr/>
        <a:lstStyle/>
        <a:p>
          <a:endParaRPr lang="es-AR"/>
        </a:p>
      </dgm:t>
    </dgm:pt>
    <dgm:pt modelId="{D80FBB26-AF63-4AEC-A827-47EA0E75F6CF}" type="sibTrans" cxnId="{1BFF1EF9-1D71-4E26-A9EC-D84402BC0746}">
      <dgm:prSet/>
      <dgm:spPr/>
      <dgm:t>
        <a:bodyPr/>
        <a:lstStyle/>
        <a:p>
          <a:endParaRPr lang="es-AR"/>
        </a:p>
      </dgm:t>
    </dgm:pt>
    <dgm:pt modelId="{9FC12F80-AC50-4CB1-81E9-DE07A0285950}">
      <dgm:prSet custT="1"/>
      <dgm:spPr>
        <a:ln w="25400"/>
      </dgm:spPr>
      <dgm:t>
        <a:bodyPr lIns="548640" rIns="548640"/>
        <a:lstStyle/>
        <a:p>
          <a:pPr rtl="0"/>
          <a:r>
            <a:rPr lang="es-ES" sz="2800" dirty="0"/>
            <a:t>3 “</a:t>
          </a:r>
          <a:r>
            <a:rPr lang="es-ES" sz="2800" b="1" dirty="0"/>
            <a:t>parámetros</a:t>
          </a:r>
          <a:r>
            <a:rPr lang="es-ES" sz="2800" dirty="0"/>
            <a:t>” es opcional, no hay orden establecido.</a:t>
          </a:r>
          <a:endParaRPr lang="en-US" sz="2800" dirty="0"/>
        </a:p>
      </dgm:t>
    </dgm:pt>
    <dgm:pt modelId="{6FAAAA1F-6309-49D0-BAB6-5AD00EE00042}" type="parTrans" cxnId="{84D52808-0B36-48F1-A749-9DF133D3462A}">
      <dgm:prSet/>
      <dgm:spPr/>
      <dgm:t>
        <a:bodyPr/>
        <a:lstStyle/>
        <a:p>
          <a:endParaRPr lang="es-AR"/>
        </a:p>
      </dgm:t>
    </dgm:pt>
    <dgm:pt modelId="{870CB0C8-66C8-4AAE-B0B6-513E822DF3FF}" type="sibTrans" cxnId="{84D52808-0B36-48F1-A749-9DF133D3462A}">
      <dgm:prSet/>
      <dgm:spPr/>
      <dgm:t>
        <a:bodyPr/>
        <a:lstStyle/>
        <a:p>
          <a:endParaRPr lang="es-AR"/>
        </a:p>
      </dgm:t>
    </dgm:pt>
    <dgm:pt modelId="{AE3DD8CC-0F57-4468-9C12-63F0875BA134}">
      <dgm:prSet custT="1"/>
      <dgm:spPr>
        <a:ln w="25400"/>
      </dgm:spPr>
      <dgm:t>
        <a:bodyPr lIns="548640" rIns="548640"/>
        <a:lstStyle/>
        <a:p>
          <a:pPr rtl="0"/>
          <a:r>
            <a:rPr lang="es-ES" sz="2800" dirty="0"/>
            <a:t>4 “</a:t>
          </a:r>
          <a:r>
            <a:rPr lang="es-ES" sz="2800" b="1" dirty="0"/>
            <a:t>\n</a:t>
          </a:r>
          <a:r>
            <a:rPr lang="es-ES" sz="2800" dirty="0"/>
            <a:t>” nueva línea antes del bloque de código que aplica la directiva.</a:t>
          </a:r>
          <a:endParaRPr lang="en-US" sz="2800" dirty="0"/>
        </a:p>
      </dgm:t>
    </dgm:pt>
    <dgm:pt modelId="{CCEBE065-BD66-4B06-8D21-BE43967F404E}" type="parTrans" cxnId="{E57D46F6-ADF9-4AC8-B214-4281FF1BDC3F}">
      <dgm:prSet/>
      <dgm:spPr/>
      <dgm:t>
        <a:bodyPr/>
        <a:lstStyle/>
        <a:p>
          <a:endParaRPr lang="es-AR"/>
        </a:p>
      </dgm:t>
    </dgm:pt>
    <dgm:pt modelId="{DC2B46AE-3F7F-4EB6-8B4C-F4447CA01A18}" type="sibTrans" cxnId="{E57D46F6-ADF9-4AC8-B214-4281FF1BDC3F}">
      <dgm:prSet/>
      <dgm:spPr/>
      <dgm:t>
        <a:bodyPr/>
        <a:lstStyle/>
        <a:p>
          <a:endParaRPr lang="es-AR"/>
        </a:p>
      </dgm:t>
    </dgm:pt>
    <dgm:pt modelId="{EAAF1C41-8454-4D9C-859E-9E039FD50616}" type="pres">
      <dgm:prSet presAssocID="{867F48F6-068C-4EB3-B5A1-22492A4ABE2B}" presName="linear" presStyleCnt="0">
        <dgm:presLayoutVars>
          <dgm:dir/>
          <dgm:animLvl val="lvl"/>
          <dgm:resizeHandles val="exact"/>
        </dgm:presLayoutVars>
      </dgm:prSet>
      <dgm:spPr/>
    </dgm:pt>
    <dgm:pt modelId="{348FF656-0163-451B-8437-928A821D7390}" type="pres">
      <dgm:prSet presAssocID="{535D606E-50CE-42BD-B614-C0760DF98F55}" presName="parentLin" presStyleCnt="0"/>
      <dgm:spPr/>
    </dgm:pt>
    <dgm:pt modelId="{9368C3D3-D167-439A-BB37-89456EC3AD60}" type="pres">
      <dgm:prSet presAssocID="{535D606E-50CE-42BD-B614-C0760DF98F55}" presName="parentLeftMargin" presStyleLbl="node1" presStyleIdx="0" presStyleCnt="1"/>
      <dgm:spPr/>
    </dgm:pt>
    <dgm:pt modelId="{283423DD-A626-4AA3-8250-1E39C3287FD2}" type="pres">
      <dgm:prSet presAssocID="{535D606E-50CE-42BD-B614-C0760DF98F55}" presName="parentText" presStyleLbl="node1" presStyleIdx="0" presStyleCnt="1" custScaleX="95306" custScaleY="123453">
        <dgm:presLayoutVars>
          <dgm:chMax val="0"/>
          <dgm:bulletEnabled val="1"/>
        </dgm:presLayoutVars>
      </dgm:prSet>
      <dgm:spPr/>
    </dgm:pt>
    <dgm:pt modelId="{28A643E3-AF00-434C-8702-719528D50D05}" type="pres">
      <dgm:prSet presAssocID="{535D606E-50CE-42BD-B614-C0760DF98F55}" presName="negativeSpace" presStyleCnt="0"/>
      <dgm:spPr/>
    </dgm:pt>
    <dgm:pt modelId="{EC5707E8-A924-4006-AA7A-EC9474A9F583}" type="pres">
      <dgm:prSet presAssocID="{535D606E-50CE-42BD-B614-C0760DF98F55}" presName="childText" presStyleLbl="conFgAcc1" presStyleIdx="0" presStyleCnt="1" custLinFactNeighborX="3383" custLinFactNeighborY="-22160">
        <dgm:presLayoutVars>
          <dgm:bulletEnabled val="1"/>
        </dgm:presLayoutVars>
      </dgm:prSet>
      <dgm:spPr/>
    </dgm:pt>
  </dgm:ptLst>
  <dgm:cxnLst>
    <dgm:cxn modelId="{84D52808-0B36-48F1-A749-9DF133D3462A}" srcId="{535D606E-50CE-42BD-B614-C0760DF98F55}" destId="{9FC12F80-AC50-4CB1-81E9-DE07A0285950}" srcOrd="2" destOrd="0" parTransId="{6FAAAA1F-6309-49D0-BAB6-5AD00EE00042}" sibTransId="{870CB0C8-66C8-4AAE-B0B6-513E822DF3FF}"/>
    <dgm:cxn modelId="{6B69A515-A5E7-41BE-A2F1-70AC84A5A036}" type="presOf" srcId="{9FC12F80-AC50-4CB1-81E9-DE07A0285950}" destId="{EC5707E8-A924-4006-AA7A-EC9474A9F583}" srcOrd="0" destOrd="2" presId="urn:microsoft.com/office/officeart/2005/8/layout/list1"/>
    <dgm:cxn modelId="{2A2CEC1C-334B-46D9-8A24-2BF4F08CB6E1}" srcId="{867F48F6-068C-4EB3-B5A1-22492A4ABE2B}" destId="{535D606E-50CE-42BD-B614-C0760DF98F55}" srcOrd="0" destOrd="0" parTransId="{C3BE186C-752A-4D3B-AD39-C73F541B1551}" sibTransId="{D4EEFEB7-25B5-43E1-8769-EACE849CD971}"/>
    <dgm:cxn modelId="{1932BD26-BEAC-4510-B48D-85FE5AE9A302}" type="presOf" srcId="{1BC75B0F-A11A-48C8-8B53-5988AE2091F3}" destId="{EC5707E8-A924-4006-AA7A-EC9474A9F583}" srcOrd="0" destOrd="1" presId="urn:microsoft.com/office/officeart/2005/8/layout/list1"/>
    <dgm:cxn modelId="{1F5DAF2E-B70D-435F-8EA3-0106FEDDB0DE}" type="presOf" srcId="{535D606E-50CE-42BD-B614-C0760DF98F55}" destId="{9368C3D3-D167-439A-BB37-89456EC3AD60}" srcOrd="0" destOrd="0" presId="urn:microsoft.com/office/officeart/2005/8/layout/list1"/>
    <dgm:cxn modelId="{F9F1E33F-844C-454D-82BE-EA8C668DA87D}" type="presOf" srcId="{AE3DD8CC-0F57-4468-9C12-63F0875BA134}" destId="{EC5707E8-A924-4006-AA7A-EC9474A9F583}" srcOrd="0" destOrd="3" presId="urn:microsoft.com/office/officeart/2005/8/layout/list1"/>
    <dgm:cxn modelId="{AA4FC377-E2BD-440D-9699-8E39434CD49D}" srcId="{535D606E-50CE-42BD-B614-C0760DF98F55}" destId="{C53EDA78-4383-4266-B055-B8D73D9D4364}" srcOrd="0" destOrd="0" parTransId="{1957D593-EC86-4C3E-BFB4-A139B285DA27}" sibTransId="{36C1818A-9D40-413D-8C00-6F36FB7BF491}"/>
    <dgm:cxn modelId="{4BF807BE-60AD-4884-9CE9-7C9C48189D15}" type="presOf" srcId="{867F48F6-068C-4EB3-B5A1-22492A4ABE2B}" destId="{EAAF1C41-8454-4D9C-859E-9E039FD50616}" srcOrd="0" destOrd="0" presId="urn:microsoft.com/office/officeart/2005/8/layout/list1"/>
    <dgm:cxn modelId="{AB74C1C2-061D-4CE9-889E-7A66D1FC6ED2}" type="presOf" srcId="{535D606E-50CE-42BD-B614-C0760DF98F55}" destId="{283423DD-A626-4AA3-8250-1E39C3287FD2}" srcOrd="1" destOrd="0" presId="urn:microsoft.com/office/officeart/2005/8/layout/list1"/>
    <dgm:cxn modelId="{84E2AAD7-961D-4E1D-A9D8-458DE0B7ECFE}" type="presOf" srcId="{C53EDA78-4383-4266-B055-B8D73D9D4364}" destId="{EC5707E8-A924-4006-AA7A-EC9474A9F583}" srcOrd="0" destOrd="0" presId="urn:microsoft.com/office/officeart/2005/8/layout/list1"/>
    <dgm:cxn modelId="{E57D46F6-ADF9-4AC8-B214-4281FF1BDC3F}" srcId="{535D606E-50CE-42BD-B614-C0760DF98F55}" destId="{AE3DD8CC-0F57-4468-9C12-63F0875BA134}" srcOrd="3" destOrd="0" parTransId="{CCEBE065-BD66-4B06-8D21-BE43967F404E}" sibTransId="{DC2B46AE-3F7F-4EB6-8B4C-F4447CA01A18}"/>
    <dgm:cxn modelId="{1BFF1EF9-1D71-4E26-A9EC-D84402BC0746}" srcId="{535D606E-50CE-42BD-B614-C0760DF98F55}" destId="{1BC75B0F-A11A-48C8-8B53-5988AE2091F3}" srcOrd="1" destOrd="0" parTransId="{65B6AD7A-49BB-4D1B-B2E8-C5D2B312D36C}" sibTransId="{D80FBB26-AF63-4AEC-A827-47EA0E75F6CF}"/>
    <dgm:cxn modelId="{B0470738-14A9-4C2D-B274-5DB8634A7486}" type="presParOf" srcId="{EAAF1C41-8454-4D9C-859E-9E039FD50616}" destId="{348FF656-0163-451B-8437-928A821D7390}" srcOrd="0" destOrd="0" presId="urn:microsoft.com/office/officeart/2005/8/layout/list1"/>
    <dgm:cxn modelId="{8FBDE7F9-D730-413F-B025-1BEA51965F9D}" type="presParOf" srcId="{348FF656-0163-451B-8437-928A821D7390}" destId="{9368C3D3-D167-439A-BB37-89456EC3AD60}" srcOrd="0" destOrd="0" presId="urn:microsoft.com/office/officeart/2005/8/layout/list1"/>
    <dgm:cxn modelId="{DB65205C-3C88-4CC6-8F95-0D766CDD7CC9}" type="presParOf" srcId="{348FF656-0163-451B-8437-928A821D7390}" destId="{283423DD-A626-4AA3-8250-1E39C3287FD2}" srcOrd="1" destOrd="0" presId="urn:microsoft.com/office/officeart/2005/8/layout/list1"/>
    <dgm:cxn modelId="{54303989-2B25-4B8A-9545-2312A6BA7874}" type="presParOf" srcId="{EAAF1C41-8454-4D9C-859E-9E039FD50616}" destId="{28A643E3-AF00-434C-8702-719528D50D05}" srcOrd="1" destOrd="0" presId="urn:microsoft.com/office/officeart/2005/8/layout/list1"/>
    <dgm:cxn modelId="{928A4AA1-26CA-45B1-A9EC-34D5672EB5B4}" type="presParOf" srcId="{EAAF1C41-8454-4D9C-859E-9E039FD50616}" destId="{EC5707E8-A924-4006-AA7A-EC9474A9F58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46C6E-3969-4C13-8A99-FE8F3971588E}">
      <dsp:nvSpPr>
        <dsp:cNvPr id="0" name=""/>
        <dsp:cNvSpPr/>
      </dsp:nvSpPr>
      <dsp:spPr>
        <a:xfrm>
          <a:off x="0" y="2055114"/>
          <a:ext cx="1140762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DCEE6F89-9A8B-4C94-A010-FD88545B4498}">
      <dsp:nvSpPr>
        <dsp:cNvPr id="0" name=""/>
        <dsp:cNvSpPr/>
      </dsp:nvSpPr>
      <dsp:spPr>
        <a:xfrm rot="8100000">
          <a:off x="66922" y="473623"/>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966F07-4C7D-4427-980E-530E75353D6B}">
      <dsp:nvSpPr>
        <dsp:cNvPr id="0" name=""/>
        <dsp:cNvSpPr/>
      </dsp:nvSpPr>
      <dsp:spPr>
        <a:xfrm>
          <a:off x="100500" y="507202"/>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826F5486-EDFC-4BD1-B83F-201E126CBFF4}">
      <dsp:nvSpPr>
        <dsp:cNvPr id="0" name=""/>
        <dsp:cNvSpPr/>
      </dsp:nvSpPr>
      <dsp:spPr>
        <a:xfrm>
          <a:off x="431785" y="838486"/>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s-ES" sz="1200" kern="1200" dirty="0">
              <a:latin typeface="Gill Sans MT" panose="020B0502020104020203"/>
            </a:rPr>
            <a:t>Monoprocesador</a:t>
          </a:r>
          <a:endParaRPr lang="es-ES" sz="1200" kern="1200" dirty="0"/>
        </a:p>
      </dsp:txBody>
      <dsp:txXfrm>
        <a:off x="431785" y="838486"/>
        <a:ext cx="2108008" cy="1216627"/>
      </dsp:txXfrm>
    </dsp:sp>
    <dsp:sp modelId="{0C66D32B-C4FF-4B7B-AA72-7A4439AC7F27}">
      <dsp:nvSpPr>
        <dsp:cNvPr id="0" name=""/>
        <dsp:cNvSpPr/>
      </dsp:nvSpPr>
      <dsp:spPr>
        <a:xfrm>
          <a:off x="431785" y="411022"/>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kern="1200" dirty="0" err="1">
              <a:latin typeface="Gill Sans MT" panose="020B0502020104020203"/>
            </a:rPr>
            <a:t>Von</a:t>
          </a:r>
          <a:r>
            <a:rPr lang="es-ES" sz="1600" kern="1200" dirty="0">
              <a:latin typeface="Gill Sans MT" panose="020B0502020104020203"/>
            </a:rPr>
            <a:t> Neumann (40')</a:t>
          </a:r>
          <a:endParaRPr lang="es-ES" sz="1600" kern="1200" dirty="0"/>
        </a:p>
      </dsp:txBody>
      <dsp:txXfrm>
        <a:off x="431785" y="411022"/>
        <a:ext cx="2108008" cy="427463"/>
      </dsp:txXfrm>
    </dsp:sp>
    <dsp:sp modelId="{54310170-D298-4FFC-93A3-C4C275AAB066}">
      <dsp:nvSpPr>
        <dsp:cNvPr id="0" name=""/>
        <dsp:cNvSpPr/>
      </dsp:nvSpPr>
      <dsp:spPr>
        <a:xfrm>
          <a:off x="218053" y="838486"/>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C8F8A79-0F87-439F-BBF4-83E79185CC3E}">
      <dsp:nvSpPr>
        <dsp:cNvPr id="0" name=""/>
        <dsp:cNvSpPr/>
      </dsp:nvSpPr>
      <dsp:spPr>
        <a:xfrm>
          <a:off x="179581"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3AE3C-4C4F-4D68-AB6A-0266A468C621}">
      <dsp:nvSpPr>
        <dsp:cNvPr id="0" name=""/>
        <dsp:cNvSpPr/>
      </dsp:nvSpPr>
      <dsp:spPr>
        <a:xfrm rot="18900000">
          <a:off x="1332524" y="3334342"/>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C6BE01-D4D0-471B-86A7-C5735A9B7A52}">
      <dsp:nvSpPr>
        <dsp:cNvPr id="0" name=""/>
        <dsp:cNvSpPr/>
      </dsp:nvSpPr>
      <dsp:spPr>
        <a:xfrm>
          <a:off x="1366102" y="3367920"/>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84E8C503-0110-497E-99F3-C01470E71C27}">
      <dsp:nvSpPr>
        <dsp:cNvPr id="0" name=""/>
        <dsp:cNvSpPr/>
      </dsp:nvSpPr>
      <dsp:spPr>
        <a:xfrm>
          <a:off x="1697387" y="2055114"/>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s-ES" sz="1200" kern="1200" dirty="0">
              <a:latin typeface="Gill Sans MT" panose="020B0502020104020203"/>
            </a:rPr>
            <a:t>Paralelismo por posición del vector</a:t>
          </a:r>
          <a:endParaRPr lang="es-ES" sz="1200" kern="1200" dirty="0"/>
        </a:p>
      </dsp:txBody>
      <dsp:txXfrm>
        <a:off x="1697387" y="2055114"/>
        <a:ext cx="2108008" cy="1216627"/>
      </dsp:txXfrm>
    </dsp:sp>
    <dsp:sp modelId="{56573500-3BE4-4A32-92E4-6567AE15140B}">
      <dsp:nvSpPr>
        <dsp:cNvPr id="0" name=""/>
        <dsp:cNvSpPr/>
      </dsp:nvSpPr>
      <dsp:spPr>
        <a:xfrm>
          <a:off x="1697387" y="3271741"/>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kern="1200" dirty="0">
              <a:latin typeface="Gill Sans MT" panose="020B0502020104020203"/>
            </a:rPr>
            <a:t>Procesador Vectorial (70')</a:t>
          </a:r>
          <a:endParaRPr lang="es-ES" sz="1600" kern="1200" dirty="0"/>
        </a:p>
      </dsp:txBody>
      <dsp:txXfrm>
        <a:off x="1697387" y="3271741"/>
        <a:ext cx="2108008" cy="427463"/>
      </dsp:txXfrm>
    </dsp:sp>
    <dsp:sp modelId="{DA89C793-ABEF-45D7-9456-2392E9C2B19E}">
      <dsp:nvSpPr>
        <dsp:cNvPr id="0" name=""/>
        <dsp:cNvSpPr/>
      </dsp:nvSpPr>
      <dsp:spPr>
        <a:xfrm>
          <a:off x="1483655" y="2055114"/>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C56437D-58C5-4B07-8701-1E219D5D9457}">
      <dsp:nvSpPr>
        <dsp:cNvPr id="0" name=""/>
        <dsp:cNvSpPr/>
      </dsp:nvSpPr>
      <dsp:spPr>
        <a:xfrm>
          <a:off x="1444465"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1FE9F7-2FBE-4A02-A24F-24B89B4F4C37}">
      <dsp:nvSpPr>
        <dsp:cNvPr id="0" name=""/>
        <dsp:cNvSpPr/>
      </dsp:nvSpPr>
      <dsp:spPr>
        <a:xfrm rot="8100000">
          <a:off x="2598125" y="473623"/>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C90A31-A33B-4C3B-8B86-0AFB7CE4F255}">
      <dsp:nvSpPr>
        <dsp:cNvPr id="0" name=""/>
        <dsp:cNvSpPr/>
      </dsp:nvSpPr>
      <dsp:spPr>
        <a:xfrm>
          <a:off x="2631704" y="507202"/>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2FF6FF38-0B8C-4D1A-91C0-823CB1D08C0E}">
      <dsp:nvSpPr>
        <dsp:cNvPr id="0" name=""/>
        <dsp:cNvSpPr/>
      </dsp:nvSpPr>
      <dsp:spPr>
        <a:xfrm>
          <a:off x="2962988" y="838486"/>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s-ES" sz="1200" kern="1200" dirty="0">
              <a:latin typeface="Gill Sans MT" panose="020B0502020104020203"/>
            </a:rPr>
            <a:t>Dos o más operaciones de instrucción en paralelo</a:t>
          </a:r>
          <a:endParaRPr lang="es-ES" sz="1200" kern="1200" dirty="0"/>
        </a:p>
      </dsp:txBody>
      <dsp:txXfrm>
        <a:off x="2962988" y="838486"/>
        <a:ext cx="2108008" cy="1216627"/>
      </dsp:txXfrm>
    </dsp:sp>
    <dsp:sp modelId="{204F2911-260E-4DF2-AAAC-BFEE8448A7F6}">
      <dsp:nvSpPr>
        <dsp:cNvPr id="0" name=""/>
        <dsp:cNvSpPr/>
      </dsp:nvSpPr>
      <dsp:spPr>
        <a:xfrm>
          <a:off x="2962988" y="411022"/>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kern="1200" dirty="0">
              <a:latin typeface="Gill Sans MT" panose="020B0502020104020203"/>
            </a:rPr>
            <a:t>Procesador Escalar (80') Segmentado</a:t>
          </a:r>
          <a:endParaRPr lang="es-ES" sz="1600" kern="1200" dirty="0"/>
        </a:p>
      </dsp:txBody>
      <dsp:txXfrm>
        <a:off x="2962988" y="411022"/>
        <a:ext cx="2108008" cy="427463"/>
      </dsp:txXfrm>
    </dsp:sp>
    <dsp:sp modelId="{91107BCF-D571-4FEC-B5F2-D1C4197990B1}">
      <dsp:nvSpPr>
        <dsp:cNvPr id="0" name=""/>
        <dsp:cNvSpPr/>
      </dsp:nvSpPr>
      <dsp:spPr>
        <a:xfrm>
          <a:off x="2749257" y="838486"/>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BDF36DC-DB58-4268-88FF-83CE002DCDE6}">
      <dsp:nvSpPr>
        <dsp:cNvPr id="0" name=""/>
        <dsp:cNvSpPr/>
      </dsp:nvSpPr>
      <dsp:spPr>
        <a:xfrm>
          <a:off x="2710067"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6238A5-DADF-4F7B-8D91-5439C312F5E5}">
      <dsp:nvSpPr>
        <dsp:cNvPr id="0" name=""/>
        <dsp:cNvSpPr/>
      </dsp:nvSpPr>
      <dsp:spPr>
        <a:xfrm rot="18900000">
          <a:off x="3863727" y="3334342"/>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CDA31-D883-4838-9A12-111660528974}">
      <dsp:nvSpPr>
        <dsp:cNvPr id="0" name=""/>
        <dsp:cNvSpPr/>
      </dsp:nvSpPr>
      <dsp:spPr>
        <a:xfrm>
          <a:off x="3897306" y="3367920"/>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D4B14B8-0F78-4C57-B510-0E1CB38699D0}">
      <dsp:nvSpPr>
        <dsp:cNvPr id="0" name=""/>
        <dsp:cNvSpPr/>
      </dsp:nvSpPr>
      <dsp:spPr>
        <a:xfrm>
          <a:off x="4228590" y="2055114"/>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s-ES" sz="1200" b="0" kern="1200" dirty="0">
              <a:latin typeface="Gill Sans MT" panose="020B0502020104020203"/>
            </a:rPr>
            <a:t>Incremento del número de operaciones en paralelo</a:t>
          </a:r>
        </a:p>
      </dsp:txBody>
      <dsp:txXfrm>
        <a:off x="4228590" y="2055114"/>
        <a:ext cx="2108008" cy="1216627"/>
      </dsp:txXfrm>
    </dsp:sp>
    <dsp:sp modelId="{E76CECE3-6A7E-4613-9A0F-E9BD661E0A82}">
      <dsp:nvSpPr>
        <dsp:cNvPr id="0" name=""/>
        <dsp:cNvSpPr/>
      </dsp:nvSpPr>
      <dsp:spPr>
        <a:xfrm>
          <a:off x="4228590" y="3271741"/>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b="0" kern="1200" dirty="0">
              <a:latin typeface="Gill Sans MT" panose="020B0502020104020203"/>
            </a:rPr>
            <a:t>Procesador Escalar Super (80') Segmentado</a:t>
          </a:r>
          <a:endParaRPr lang="es-ES" sz="1600" kern="1200" dirty="0">
            <a:latin typeface="Gill Sans MT" panose="020B0502020104020203"/>
          </a:endParaRPr>
        </a:p>
      </dsp:txBody>
      <dsp:txXfrm>
        <a:off x="4228590" y="3271741"/>
        <a:ext cx="2108008" cy="427463"/>
      </dsp:txXfrm>
    </dsp:sp>
    <dsp:sp modelId="{F38824AD-0A9B-4969-A53D-4C0BF4DCB72F}">
      <dsp:nvSpPr>
        <dsp:cNvPr id="0" name=""/>
        <dsp:cNvSpPr/>
      </dsp:nvSpPr>
      <dsp:spPr>
        <a:xfrm>
          <a:off x="4014858" y="2055114"/>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FA2C420-1F36-4874-AF75-7EC956B4C72D}">
      <dsp:nvSpPr>
        <dsp:cNvPr id="0" name=""/>
        <dsp:cNvSpPr/>
      </dsp:nvSpPr>
      <dsp:spPr>
        <a:xfrm>
          <a:off x="3975668"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3FA8FE-05B8-4B20-854D-F73895ABE6E0}">
      <dsp:nvSpPr>
        <dsp:cNvPr id="0" name=""/>
        <dsp:cNvSpPr/>
      </dsp:nvSpPr>
      <dsp:spPr>
        <a:xfrm rot="8100000">
          <a:off x="5129329" y="473623"/>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D694E5-B24B-4C0C-B880-159CB7535260}">
      <dsp:nvSpPr>
        <dsp:cNvPr id="0" name=""/>
        <dsp:cNvSpPr/>
      </dsp:nvSpPr>
      <dsp:spPr>
        <a:xfrm>
          <a:off x="5162908" y="507202"/>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9634A33-ECA7-4499-BFEF-FEE12F7EDDC8}">
      <dsp:nvSpPr>
        <dsp:cNvPr id="0" name=""/>
        <dsp:cNvSpPr/>
      </dsp:nvSpPr>
      <dsp:spPr>
        <a:xfrm>
          <a:off x="5494192" y="838486"/>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s-ES" sz="1200" b="0" kern="1200" dirty="0">
              <a:latin typeface="Gill Sans MT" panose="020B0502020104020203"/>
            </a:rPr>
            <a:t>Instrucciones y operaciones en paralelo</a:t>
          </a:r>
        </a:p>
      </dsp:txBody>
      <dsp:txXfrm>
        <a:off x="5494192" y="838486"/>
        <a:ext cx="2108008" cy="1216627"/>
      </dsp:txXfrm>
    </dsp:sp>
    <dsp:sp modelId="{F485D7C7-AF77-4D9E-9451-5AD32CAD242A}">
      <dsp:nvSpPr>
        <dsp:cNvPr id="0" name=""/>
        <dsp:cNvSpPr/>
      </dsp:nvSpPr>
      <dsp:spPr>
        <a:xfrm>
          <a:off x="5494192" y="411022"/>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b="0" kern="1200" dirty="0">
              <a:latin typeface="Gill Sans MT" panose="020B0502020104020203"/>
            </a:rPr>
            <a:t>Procesador Superescalar (90')</a:t>
          </a:r>
        </a:p>
      </dsp:txBody>
      <dsp:txXfrm>
        <a:off x="5494192" y="411022"/>
        <a:ext cx="2108008" cy="427463"/>
      </dsp:txXfrm>
    </dsp:sp>
    <dsp:sp modelId="{54E39696-8063-4D00-AF7A-05BA01D9D7A3}">
      <dsp:nvSpPr>
        <dsp:cNvPr id="0" name=""/>
        <dsp:cNvSpPr/>
      </dsp:nvSpPr>
      <dsp:spPr>
        <a:xfrm>
          <a:off x="5280460" y="838486"/>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62C5FFB-69C0-4CA9-944F-C06828E4567D}">
      <dsp:nvSpPr>
        <dsp:cNvPr id="0" name=""/>
        <dsp:cNvSpPr/>
      </dsp:nvSpPr>
      <dsp:spPr>
        <a:xfrm>
          <a:off x="5241270"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679E5A-D7FD-4355-936F-89A46EEDE123}">
      <dsp:nvSpPr>
        <dsp:cNvPr id="0" name=""/>
        <dsp:cNvSpPr/>
      </dsp:nvSpPr>
      <dsp:spPr>
        <a:xfrm rot="18900000">
          <a:off x="6394931" y="3334342"/>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5C95BC-F63F-4C30-9B5F-8451522ABB56}">
      <dsp:nvSpPr>
        <dsp:cNvPr id="0" name=""/>
        <dsp:cNvSpPr/>
      </dsp:nvSpPr>
      <dsp:spPr>
        <a:xfrm>
          <a:off x="6428510" y="3367920"/>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C27F12F9-54B1-480A-B009-77C20E262BBF}">
      <dsp:nvSpPr>
        <dsp:cNvPr id="0" name=""/>
        <dsp:cNvSpPr/>
      </dsp:nvSpPr>
      <dsp:spPr>
        <a:xfrm>
          <a:off x="6759794" y="2055114"/>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s-ES" sz="1200" b="0" kern="1200" dirty="0">
              <a:solidFill>
                <a:srgbClr val="000000"/>
              </a:solidFill>
              <a:latin typeface="Calibri"/>
              <a:cs typeface="Calibri"/>
            </a:rPr>
            <a:t>Paralelismo Intra-instrucción</a:t>
          </a:r>
          <a:endParaRPr lang="es-ES" sz="1200" b="0" kern="1200" dirty="0">
            <a:latin typeface="Calibri"/>
            <a:cs typeface="Calibri"/>
          </a:endParaRPr>
        </a:p>
      </dsp:txBody>
      <dsp:txXfrm>
        <a:off x="6759794" y="2055114"/>
        <a:ext cx="2108008" cy="1216627"/>
      </dsp:txXfrm>
    </dsp:sp>
    <dsp:sp modelId="{A4976524-8D5C-4B23-976A-645805251D57}">
      <dsp:nvSpPr>
        <dsp:cNvPr id="0" name=""/>
        <dsp:cNvSpPr/>
      </dsp:nvSpPr>
      <dsp:spPr>
        <a:xfrm>
          <a:off x="6759794" y="3271741"/>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b="0" kern="1200" dirty="0">
              <a:solidFill>
                <a:srgbClr val="000000"/>
              </a:solidFill>
              <a:latin typeface="Calibri"/>
              <a:cs typeface="Calibri"/>
            </a:rPr>
            <a:t>Procesador VLIW (2001</a:t>
          </a:r>
          <a:r>
            <a:rPr lang="es-ES" sz="1600" b="0" kern="1200" dirty="0">
              <a:latin typeface="Calibri"/>
              <a:cs typeface="Calibri"/>
            </a:rPr>
            <a:t>)</a:t>
          </a:r>
          <a:endParaRPr lang="es-ES" sz="1600" b="0" kern="1200" dirty="0">
            <a:latin typeface="Gill Sans MT" panose="020B0502020104020203"/>
          </a:endParaRPr>
        </a:p>
      </dsp:txBody>
      <dsp:txXfrm>
        <a:off x="6759794" y="3271741"/>
        <a:ext cx="2108008" cy="427463"/>
      </dsp:txXfrm>
    </dsp:sp>
    <dsp:sp modelId="{7CA6C864-26A4-4959-9741-B8009385E63B}">
      <dsp:nvSpPr>
        <dsp:cNvPr id="0" name=""/>
        <dsp:cNvSpPr/>
      </dsp:nvSpPr>
      <dsp:spPr>
        <a:xfrm>
          <a:off x="6546062" y="2055114"/>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88C4DBB-53EC-4186-A112-951B8176EC38}">
      <dsp:nvSpPr>
        <dsp:cNvPr id="0" name=""/>
        <dsp:cNvSpPr/>
      </dsp:nvSpPr>
      <dsp:spPr>
        <a:xfrm>
          <a:off x="6506872"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15BFC3-2ADC-4F8E-8725-FBF7A01BF8FE}">
      <dsp:nvSpPr>
        <dsp:cNvPr id="0" name=""/>
        <dsp:cNvSpPr/>
      </dsp:nvSpPr>
      <dsp:spPr>
        <a:xfrm rot="8100000">
          <a:off x="7660533" y="473623"/>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6A820A-212A-4DB3-889D-6E7379FE6B3E}">
      <dsp:nvSpPr>
        <dsp:cNvPr id="0" name=""/>
        <dsp:cNvSpPr/>
      </dsp:nvSpPr>
      <dsp:spPr>
        <a:xfrm>
          <a:off x="7694111" y="507202"/>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68C35951-E6B6-4A5B-94C6-C54CFD8D70F3}">
      <dsp:nvSpPr>
        <dsp:cNvPr id="0" name=""/>
        <dsp:cNvSpPr/>
      </dsp:nvSpPr>
      <dsp:spPr>
        <a:xfrm>
          <a:off x="8025396" y="838486"/>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s-ES" sz="1200" b="0" kern="1200" dirty="0">
              <a:solidFill>
                <a:srgbClr val="444444"/>
              </a:solidFill>
              <a:latin typeface="Calibri"/>
              <a:cs typeface="Calibri"/>
            </a:rPr>
            <a:t>Un core físico con dos stacks virtuales</a:t>
          </a:r>
          <a:endParaRPr lang="en-US" sz="1200" b="0" kern="1200" dirty="0">
            <a:solidFill>
              <a:srgbClr val="444444"/>
            </a:solidFill>
            <a:latin typeface="Calibri"/>
            <a:cs typeface="Calibri"/>
          </a:endParaRPr>
        </a:p>
      </dsp:txBody>
      <dsp:txXfrm>
        <a:off x="8025396" y="838486"/>
        <a:ext cx="2108008" cy="1216627"/>
      </dsp:txXfrm>
    </dsp:sp>
    <dsp:sp modelId="{29F52457-9040-43FC-ABD8-EE252D453318}">
      <dsp:nvSpPr>
        <dsp:cNvPr id="0" name=""/>
        <dsp:cNvSpPr/>
      </dsp:nvSpPr>
      <dsp:spPr>
        <a:xfrm>
          <a:off x="8025396" y="411022"/>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s-ES" sz="1600" b="0" kern="1200" dirty="0">
              <a:solidFill>
                <a:srgbClr val="444444"/>
              </a:solidFill>
              <a:latin typeface="Calibri"/>
              <a:cs typeface="Calibri"/>
            </a:rPr>
            <a:t>Hyper Threading (2002)</a:t>
          </a:r>
          <a:endParaRPr lang="en-US" sz="1600" b="0" kern="1200" dirty="0">
            <a:solidFill>
              <a:srgbClr val="444444"/>
            </a:solidFill>
            <a:latin typeface="Calibri"/>
            <a:cs typeface="Calibri"/>
          </a:endParaRPr>
        </a:p>
      </dsp:txBody>
      <dsp:txXfrm>
        <a:off x="8025396" y="411022"/>
        <a:ext cx="2108008" cy="427463"/>
      </dsp:txXfrm>
    </dsp:sp>
    <dsp:sp modelId="{4E92D25F-E028-45E8-BE7A-DA3D02E74B80}">
      <dsp:nvSpPr>
        <dsp:cNvPr id="0" name=""/>
        <dsp:cNvSpPr/>
      </dsp:nvSpPr>
      <dsp:spPr>
        <a:xfrm>
          <a:off x="7811664" y="838486"/>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14B6FB0-44CC-4777-BFEA-DD21310836E5}">
      <dsp:nvSpPr>
        <dsp:cNvPr id="0" name=""/>
        <dsp:cNvSpPr/>
      </dsp:nvSpPr>
      <dsp:spPr>
        <a:xfrm>
          <a:off x="7772474"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17899-1371-461B-8AD8-3B7E91C74E73}">
      <dsp:nvSpPr>
        <dsp:cNvPr id="0" name=""/>
        <dsp:cNvSpPr/>
      </dsp:nvSpPr>
      <dsp:spPr>
        <a:xfrm rot="18900000">
          <a:off x="8926135" y="3334342"/>
          <a:ext cx="302262" cy="30226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0C0BB9-20D3-4D81-A899-16AE14EDA459}">
      <dsp:nvSpPr>
        <dsp:cNvPr id="0" name=""/>
        <dsp:cNvSpPr/>
      </dsp:nvSpPr>
      <dsp:spPr>
        <a:xfrm>
          <a:off x="8959713" y="3367920"/>
          <a:ext cx="235105" cy="235105"/>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677BCAE0-DB7D-4F26-A408-DCA9FE61CBF8}">
      <dsp:nvSpPr>
        <dsp:cNvPr id="0" name=""/>
        <dsp:cNvSpPr/>
      </dsp:nvSpPr>
      <dsp:spPr>
        <a:xfrm>
          <a:off x="9290998" y="2055114"/>
          <a:ext cx="2108008" cy="1216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rtl="0">
            <a:lnSpc>
              <a:spcPct val="90000"/>
            </a:lnSpc>
            <a:spcBef>
              <a:spcPct val="0"/>
            </a:spcBef>
            <a:spcAft>
              <a:spcPct val="35000"/>
            </a:spcAft>
            <a:buNone/>
          </a:pPr>
          <a:r>
            <a:rPr lang="es-ES" sz="1200" b="0" kern="1200" dirty="0">
              <a:latin typeface="Calibri"/>
              <a:cs typeface="Calibri"/>
            </a:rPr>
            <a:t>Un chip con </a:t>
          </a:r>
          <a:r>
            <a:rPr lang="es-ES" sz="1200" b="0" kern="1200" dirty="0" err="1">
              <a:latin typeface="Calibri"/>
              <a:cs typeface="Calibri"/>
            </a:rPr>
            <a:t>multiples</a:t>
          </a:r>
          <a:r>
            <a:rPr lang="es-ES" sz="1200" b="0" kern="1200" dirty="0">
              <a:latin typeface="Calibri"/>
              <a:cs typeface="Calibri"/>
            </a:rPr>
            <a:t> </a:t>
          </a:r>
          <a:r>
            <a:rPr lang="es-ES" sz="1200" b="0" kern="1200" dirty="0" err="1">
              <a:latin typeface="Calibri"/>
              <a:cs typeface="Calibri"/>
            </a:rPr>
            <a:t>cores</a:t>
          </a:r>
          <a:r>
            <a:rPr lang="es-ES" sz="1200" b="0" kern="1200" dirty="0">
              <a:latin typeface="Calibri"/>
              <a:cs typeface="Calibri"/>
            </a:rPr>
            <a:t> de procesamiento</a:t>
          </a:r>
        </a:p>
      </dsp:txBody>
      <dsp:txXfrm>
        <a:off x="9290998" y="2055114"/>
        <a:ext cx="2108008" cy="1216627"/>
      </dsp:txXfrm>
    </dsp:sp>
    <dsp:sp modelId="{BB9D9765-BA7A-4EF2-8C82-436A1799EBA5}">
      <dsp:nvSpPr>
        <dsp:cNvPr id="0" name=""/>
        <dsp:cNvSpPr/>
      </dsp:nvSpPr>
      <dsp:spPr>
        <a:xfrm>
          <a:off x="9290998" y="3271741"/>
          <a:ext cx="2108008" cy="427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rtl="0">
            <a:lnSpc>
              <a:spcPct val="90000"/>
            </a:lnSpc>
            <a:spcBef>
              <a:spcPct val="0"/>
            </a:spcBef>
            <a:spcAft>
              <a:spcPct val="35000"/>
            </a:spcAft>
            <a:buNone/>
            <a:defRPr b="1"/>
          </a:pPr>
          <a:r>
            <a:rPr lang="es-ES" sz="1600" b="0" kern="1200" dirty="0">
              <a:latin typeface="Calibri"/>
              <a:cs typeface="Calibri"/>
            </a:rPr>
            <a:t>Multiprocesador (2005)</a:t>
          </a:r>
        </a:p>
      </dsp:txBody>
      <dsp:txXfrm>
        <a:off x="9290998" y="3271741"/>
        <a:ext cx="2108008" cy="427463"/>
      </dsp:txXfrm>
    </dsp:sp>
    <dsp:sp modelId="{94401751-711A-42A0-A2DF-B07531E13CE0}">
      <dsp:nvSpPr>
        <dsp:cNvPr id="0" name=""/>
        <dsp:cNvSpPr/>
      </dsp:nvSpPr>
      <dsp:spPr>
        <a:xfrm>
          <a:off x="9077266" y="2055114"/>
          <a:ext cx="0" cy="121662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D8337B6-67C9-4255-AD90-8090AAECFA95}">
      <dsp:nvSpPr>
        <dsp:cNvPr id="0" name=""/>
        <dsp:cNvSpPr/>
      </dsp:nvSpPr>
      <dsp:spPr>
        <a:xfrm>
          <a:off x="9038076" y="2016642"/>
          <a:ext cx="76943" cy="7694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707E8-A924-4006-AA7A-EC9474A9F583}">
      <dsp:nvSpPr>
        <dsp:cNvPr id="0" name=""/>
        <dsp:cNvSpPr/>
      </dsp:nvSpPr>
      <dsp:spPr>
        <a:xfrm>
          <a:off x="0" y="293229"/>
          <a:ext cx="10162052" cy="2598750"/>
        </a:xfrm>
        <a:prstGeom prst="rect">
          <a:avLst/>
        </a:prstGeom>
        <a:solidFill>
          <a:schemeClr val="lt1">
            <a:alpha val="90000"/>
            <a:hueOff val="0"/>
            <a:satOff val="0"/>
            <a:lumOff val="0"/>
            <a:alphaOff val="0"/>
          </a:schemeClr>
        </a:solidFill>
        <a:ln w="25400"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548640" tIns="312420" rIns="548640" bIns="199136" numCol="1" spcCol="1270" anchor="t" anchorCtr="0">
          <a:noAutofit/>
        </a:bodyPr>
        <a:lstStyle/>
        <a:p>
          <a:pPr marL="285750" lvl="1" indent="-285750" algn="l" defTabSz="1244600" rtl="0">
            <a:lnSpc>
              <a:spcPct val="90000"/>
            </a:lnSpc>
            <a:spcBef>
              <a:spcPct val="0"/>
            </a:spcBef>
            <a:spcAft>
              <a:spcPct val="15000"/>
            </a:spcAft>
            <a:buChar char="•"/>
          </a:pPr>
          <a:r>
            <a:rPr lang="es-ES" sz="2800" kern="1200" dirty="0"/>
            <a:t>1 ”</a:t>
          </a:r>
          <a:r>
            <a:rPr lang="es-ES" sz="2800" b="1" kern="1200" dirty="0"/>
            <a:t>#pragma </a:t>
          </a:r>
          <a:r>
            <a:rPr lang="es-ES" sz="2800" b="1" kern="1200" dirty="0" err="1"/>
            <a:t>omp</a:t>
          </a:r>
          <a:r>
            <a:rPr lang="es-ES" sz="2800" kern="1200" dirty="0"/>
            <a:t>” Comienzo de las directivas </a:t>
          </a:r>
          <a:r>
            <a:rPr lang="es-ES" sz="2800" kern="1200" dirty="0" err="1"/>
            <a:t>OpenMP</a:t>
          </a:r>
          <a:r>
            <a:rPr lang="es-ES" sz="2800" kern="1200" dirty="0"/>
            <a:t>.</a:t>
          </a:r>
          <a:endParaRPr lang="en-US" sz="2800" kern="1200" dirty="0"/>
        </a:p>
        <a:p>
          <a:pPr marL="285750" lvl="1" indent="-285750" algn="l" defTabSz="1244600" rtl="0">
            <a:lnSpc>
              <a:spcPct val="90000"/>
            </a:lnSpc>
            <a:spcBef>
              <a:spcPct val="0"/>
            </a:spcBef>
            <a:spcAft>
              <a:spcPct val="15000"/>
            </a:spcAft>
            <a:buChar char="•"/>
          </a:pPr>
          <a:r>
            <a:rPr lang="es-ES" sz="2800" kern="1200" dirty="0"/>
            <a:t>2 “</a:t>
          </a:r>
          <a:r>
            <a:rPr lang="es-ES" sz="2800" b="1" kern="1200" dirty="0"/>
            <a:t>nombre de la directiva</a:t>
          </a:r>
          <a:r>
            <a:rPr lang="es-ES" sz="2800" kern="1200" dirty="0"/>
            <a:t>” identifica la que se utilizara.</a:t>
          </a:r>
          <a:endParaRPr lang="en-US" sz="2800" kern="1200" dirty="0"/>
        </a:p>
        <a:p>
          <a:pPr marL="285750" lvl="1" indent="-285750" algn="l" defTabSz="1244600" rtl="0">
            <a:lnSpc>
              <a:spcPct val="90000"/>
            </a:lnSpc>
            <a:spcBef>
              <a:spcPct val="0"/>
            </a:spcBef>
            <a:spcAft>
              <a:spcPct val="15000"/>
            </a:spcAft>
            <a:buChar char="•"/>
          </a:pPr>
          <a:r>
            <a:rPr lang="es-ES" sz="2800" kern="1200" dirty="0"/>
            <a:t>3 “</a:t>
          </a:r>
          <a:r>
            <a:rPr lang="es-ES" sz="2800" b="1" kern="1200" dirty="0"/>
            <a:t>parámetros</a:t>
          </a:r>
          <a:r>
            <a:rPr lang="es-ES" sz="2800" kern="1200" dirty="0"/>
            <a:t>” es opcional, no hay orden establecido.</a:t>
          </a:r>
          <a:endParaRPr lang="en-US" sz="2800" kern="1200" dirty="0"/>
        </a:p>
        <a:p>
          <a:pPr marL="285750" lvl="1" indent="-285750" algn="l" defTabSz="1244600" rtl="0">
            <a:lnSpc>
              <a:spcPct val="90000"/>
            </a:lnSpc>
            <a:spcBef>
              <a:spcPct val="0"/>
            </a:spcBef>
            <a:spcAft>
              <a:spcPct val="15000"/>
            </a:spcAft>
            <a:buChar char="•"/>
          </a:pPr>
          <a:r>
            <a:rPr lang="es-ES" sz="2800" kern="1200" dirty="0"/>
            <a:t>4 “</a:t>
          </a:r>
          <a:r>
            <a:rPr lang="es-ES" sz="2800" b="1" kern="1200" dirty="0"/>
            <a:t>\n</a:t>
          </a:r>
          <a:r>
            <a:rPr lang="es-ES" sz="2800" kern="1200" dirty="0"/>
            <a:t>” nueva línea antes del bloque de código que aplica la directiva.</a:t>
          </a:r>
          <a:endParaRPr lang="en-US" sz="2800" kern="1200" dirty="0"/>
        </a:p>
      </dsp:txBody>
      <dsp:txXfrm>
        <a:off x="0" y="293229"/>
        <a:ext cx="10162052" cy="2598750"/>
      </dsp:txXfrm>
    </dsp:sp>
    <dsp:sp modelId="{283423DD-A626-4AA3-8250-1E39C3287FD2}">
      <dsp:nvSpPr>
        <dsp:cNvPr id="0" name=""/>
        <dsp:cNvSpPr/>
      </dsp:nvSpPr>
      <dsp:spPr>
        <a:xfrm>
          <a:off x="508102" y="17042"/>
          <a:ext cx="6779531" cy="5466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8871" tIns="0" rIns="268871" bIns="0" numCol="1" spcCol="1270" anchor="ctr" anchorCtr="0">
          <a:noAutofit/>
        </a:bodyPr>
        <a:lstStyle/>
        <a:p>
          <a:pPr marL="0" lvl="0" indent="0" algn="l" defTabSz="1600200" rtl="0">
            <a:lnSpc>
              <a:spcPct val="90000"/>
            </a:lnSpc>
            <a:spcBef>
              <a:spcPct val="0"/>
            </a:spcBef>
            <a:spcAft>
              <a:spcPct val="35000"/>
            </a:spcAft>
            <a:buNone/>
          </a:pPr>
          <a:r>
            <a:rPr lang="es-ES" sz="3600" kern="1200" dirty="0"/>
            <a:t>Estructura de las Directivas</a:t>
          </a:r>
          <a:endParaRPr lang="en-US" sz="3600" kern="1200" dirty="0"/>
        </a:p>
      </dsp:txBody>
      <dsp:txXfrm>
        <a:off x="534787" y="43727"/>
        <a:ext cx="6726161" cy="493279"/>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20/09/2024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20/09/2024</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Bienvenidos a la primera clase de Computación de Altas Prestaciones, en este formato 2020. Mi nombre es Waldo Valiente, se darán cuenta que no estudie locución ni mucho menos. Ciertamente no es lo mismo estar frente a la clase que a un micrófono. El método elegido de presentación para estos temas es así como lo ven, con diapositivas y con la explicación sobre cada una de ellas. Ya que el objetivo de las diapositivas es, tanto para el formato en clases como remoto, brindar la información necesaria para que puedan comprender mejor los textos a la hora de estudiarlos.</a:t>
            </a:r>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agenda para esta clase incluye estos. Los mismos se dividen para facilitar su descarga y para hacerla más llevadera. En esta primera parte se realizará un repaso sobre los distintos tipos de arquitecturas. </a:t>
            </a:r>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245816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235860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3096406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495762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1662314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Dos problemáticas y con una misma solución.</a:t>
            </a:r>
          </a:p>
          <a:p>
            <a:r>
              <a:rPr lang="es-AR"/>
              <a:t>Por años la solución ,transparente al programador, fue aumentar los recursos de CPU, como ser la frecuencia del procesador o memoria cache</a:t>
            </a:r>
            <a:endParaRPr lang="en-US"/>
          </a:p>
          <a:p>
            <a:endParaRPr lang="es-AR" dirty="0"/>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2256028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2717174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Forma de organizar datos e instrucciones en entornos de multiprocesadores.</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2486606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Arquitecturas de proceso secuencial básico. Clásica arquitectura de </a:t>
            </a:r>
            <a:r>
              <a:rPr lang="es-ES" dirty="0" err="1"/>
              <a:t>Von</a:t>
            </a:r>
            <a:r>
              <a:rPr lang="es-ES" dirty="0"/>
              <a:t> Neumann</a:t>
            </a:r>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407444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computadoras con arquitectura SIMD constan de Processing </a:t>
            </a:r>
            <a:r>
              <a:rPr lang="es-ES" dirty="0" err="1"/>
              <a:t>Elements</a:t>
            </a:r>
            <a:r>
              <a:rPr lang="es-ES" dirty="0"/>
              <a:t> idénticos, todos controlados por una única unidad de control por ende la ejecución es sincrónica ya que comparten CU.</a:t>
            </a:r>
          </a:p>
          <a:p>
            <a:r>
              <a:rPr lang="es-ES" dirty="0"/>
              <a:t>Cada PE procesa datos distintos a las demás incluso pueden tener memoria local para un acceso exclusivo.</a:t>
            </a:r>
          </a:p>
          <a:p>
            <a:r>
              <a:rPr lang="es-ES" dirty="0"/>
              <a:t>Cada PE puede estar comunicada a través de memoria compartida.</a:t>
            </a:r>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416507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Caso hipotético de arquitectura. Las instrucciones se ejecutan a modo de pipeline, donde se van aplicando diferentes instrucciones secuenciales a un mismo dato.</a:t>
            </a:r>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322126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Tipo de arquitectura completamente paralela y la mas aceptada hoy en día.</a:t>
            </a:r>
          </a:p>
          <a:p>
            <a:r>
              <a:rPr lang="es-ES" dirty="0"/>
              <a:t>Múltiples procesadores con su propia unidad de control que ejecuta su propia secuencia de instrucciones.</a:t>
            </a:r>
          </a:p>
          <a:p>
            <a:r>
              <a:rPr lang="es-ES" dirty="0"/>
              <a:t>La forma en la que se conectan los procesadores a la memoria y entre si, permite clasificar en dos subclases:</a:t>
            </a:r>
          </a:p>
          <a:p>
            <a:r>
              <a:rPr lang="es-ES" dirty="0"/>
              <a:t>Multiprocesadores y multicomputadoras.</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3314754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Multiprocesadores o computadores fuertemente acopladas, son maquinas con arquitectura MIMD donde todos los procesadores comparten una única memoria.</a:t>
            </a:r>
          </a:p>
          <a:p>
            <a:r>
              <a:rPr lang="es-ES" dirty="0"/>
              <a:t>Espacio de direccionamiento común. Un espacio de memoria tiene el mismo contenido para cada CPU. Métodos de acceso sincronizado.</a:t>
            </a:r>
          </a:p>
          <a:p>
            <a:r>
              <a:rPr lang="es-ES" dirty="0"/>
              <a:t>Memoria compartida UMA (</a:t>
            </a:r>
            <a:r>
              <a:rPr lang="es-ES" dirty="0" err="1"/>
              <a:t>Uniform</a:t>
            </a:r>
            <a:r>
              <a:rPr lang="es-ES" dirty="0"/>
              <a:t> </a:t>
            </a:r>
            <a:r>
              <a:rPr lang="es-ES" dirty="0" err="1"/>
              <a:t>Memory</a:t>
            </a:r>
            <a:r>
              <a:rPr lang="es-ES" dirty="0"/>
              <a:t> Access) todos los procesadores tienen igual tiempo de acceso a todas las posiciones de memoria.</a:t>
            </a:r>
          </a:p>
          <a:p>
            <a:r>
              <a:rPr lang="es-ES" dirty="0"/>
              <a:t>Memoria compartida NUMA (</a:t>
            </a:r>
            <a:r>
              <a:rPr lang="es-ES" dirty="0" err="1"/>
              <a:t>Nonuniform</a:t>
            </a:r>
            <a:r>
              <a:rPr lang="es-ES" dirty="0"/>
              <a:t> </a:t>
            </a:r>
            <a:r>
              <a:rPr lang="es-ES" dirty="0" err="1"/>
              <a:t>Memory</a:t>
            </a:r>
            <a:r>
              <a:rPr lang="es-ES" dirty="0"/>
              <a:t> Access) el tiempo de acceso a la memoria depende de la posición a la que acceda. Memoria compartida pero físicamente distribuida.</a:t>
            </a:r>
          </a:p>
          <a:p>
            <a:r>
              <a:rPr lang="es-ES" dirty="0"/>
              <a:t>COMA: La memoria local a cada procesador se convierte en memoria cache grande. Hardware mas complejo</a:t>
            </a:r>
          </a:p>
          <a:p>
            <a:endParaRPr lang="es-ES" dirty="0"/>
          </a:p>
          <a:p>
            <a:r>
              <a:rPr lang="es-ES" dirty="0"/>
              <a:t>Multicomputadoras: Contienen su propia CPU con su correspondiente unidad de memoria. Comunicación a través de una red de conexión. Múltiples SISD conectadas.</a:t>
            </a:r>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2930217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Proceso/hilo (P) posee una parte de memoria (su contexto de ejecución), pero comparte con otros procesos/hilos la memoria.</a:t>
            </a:r>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1367706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 (P) posee su memoria, pero comparte un canal de comunicación que lo interconecta.</a:t>
            </a:r>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3082823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Mezcla de los dos tipos de paradigma.</a:t>
            </a:r>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647395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Diferentes formatos de procesadores Intel®, </a:t>
            </a:r>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dirty="0"/>
          </a:p>
        </p:txBody>
      </p:sp>
    </p:spTree>
    <p:extLst>
      <p:ext uri="{BB962C8B-B14F-4D97-AF65-F5344CB8AC3E}">
        <p14:creationId xmlns:p14="http://schemas.microsoft.com/office/powerpoint/2010/main" val="3204826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Diferencia de arquitectura entre Intel® (caro) y AMD® (barato).</a:t>
            </a:r>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629908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Todo lo visto hasta aquí, resumido en un cuadro de Tanenbaum.</a:t>
            </a:r>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865760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1933363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err="1"/>
              <a:t>SpeedUp</a:t>
            </a:r>
            <a:r>
              <a:rPr lang="es-AR" dirty="0"/>
              <a:t>: Idealmente el tiempo en paralelo debe ser mayor (p veces mas, siendo p el numero de procesadores) al tiempo secuencial.</a:t>
            </a:r>
          </a:p>
          <a:p>
            <a:r>
              <a:rPr lang="es-AR" dirty="0"/>
              <a:t>Eficiencia: Una eficiencia cercana a 1 indica que se están aprovechando los p procesadores de manera eficiente. (Valores entre 0 y 1).</a:t>
            </a:r>
          </a:p>
          <a:p>
            <a:pPr marL="171450" indent="-171450">
              <a:buFont typeface="Arial" panose="020B0604020202020204" pitchFamily="34" charset="0"/>
              <a:buChar char="•"/>
            </a:pPr>
            <a:r>
              <a:rPr lang="es-AR" dirty="0"/>
              <a:t>En algunos casos supera ampliamente el valor de 1, esto puede deberse a </a:t>
            </a:r>
            <a:r>
              <a:rPr lang="es-AR" dirty="0" err="1"/>
              <a:t>speedup</a:t>
            </a:r>
            <a:r>
              <a:rPr lang="es-AR" dirty="0"/>
              <a:t> </a:t>
            </a:r>
            <a:r>
              <a:rPr lang="es-AR" dirty="0" err="1"/>
              <a:t>superlineales</a:t>
            </a:r>
            <a:r>
              <a:rPr lang="es-AR" dirty="0"/>
              <a:t>.</a:t>
            </a:r>
          </a:p>
          <a:p>
            <a:pPr marL="171450" indent="-171450">
              <a:buFont typeface="Arial" panose="020B0604020202020204" pitchFamily="34" charset="0"/>
              <a:buChar char="•"/>
            </a:pPr>
            <a:r>
              <a:rPr lang="es-AR" dirty="0"/>
              <a:t>El </a:t>
            </a:r>
            <a:r>
              <a:rPr lang="es-AR" dirty="0" err="1"/>
              <a:t>speedup</a:t>
            </a:r>
            <a:r>
              <a:rPr lang="es-AR" dirty="0"/>
              <a:t> </a:t>
            </a:r>
            <a:r>
              <a:rPr lang="es-AR" dirty="0" err="1"/>
              <a:t>superlineal</a:t>
            </a:r>
            <a:r>
              <a:rPr lang="es-AR" dirty="0"/>
              <a:t> se produce por diferentes motivos, entre los destacados:</a:t>
            </a:r>
          </a:p>
          <a:p>
            <a:pPr marL="628650" lvl="1" indent="-171450">
              <a:buFont typeface="Arial" panose="020B0604020202020204" pitchFamily="34" charset="0"/>
              <a:buChar char="•"/>
            </a:pPr>
            <a:r>
              <a:rPr lang="es-AR" dirty="0"/>
              <a:t>Algoritmo secuencial muy malo</a:t>
            </a:r>
          </a:p>
          <a:p>
            <a:pPr marL="628650" lvl="1" indent="-171450">
              <a:buFont typeface="Arial" panose="020B0604020202020204" pitchFamily="34" charset="0"/>
              <a:buChar char="•"/>
            </a:pPr>
            <a:r>
              <a:rPr lang="es-AR" dirty="0"/>
              <a:t>Procesadores con memorias cache o accesos a memorias muy rápidos. Cada procesador trabaja mucho menos de </a:t>
            </a:r>
            <a:r>
              <a:rPr lang="es-AR"/>
              <a:t>forma paralela </a:t>
            </a:r>
            <a:r>
              <a:rPr lang="es-AR" dirty="0"/>
              <a:t>que secuencial.</a:t>
            </a:r>
          </a:p>
          <a:p>
            <a:r>
              <a:rPr lang="es-AR" dirty="0"/>
              <a:t>Coste: En un algoritmo optimo coincidirá con el tiempo secuencial pero generalmente es mayor.</a:t>
            </a:r>
          </a:p>
          <a:p>
            <a:r>
              <a:rPr lang="es-AR" dirty="0"/>
              <a:t>Función </a:t>
            </a:r>
            <a:r>
              <a:rPr lang="es-AR" dirty="0" err="1"/>
              <a:t>Overhead</a:t>
            </a:r>
            <a:r>
              <a:rPr lang="es-AR" dirty="0"/>
              <a:t>: Cuanto mayor es el orden de la función, peor es el comportamiento del algoritmo paralelo.</a:t>
            </a:r>
          </a:p>
        </p:txBody>
      </p:sp>
      <p:sp>
        <p:nvSpPr>
          <p:cNvPr id="4" name="Marcador de número de diapositiva 3"/>
          <p:cNvSpPr>
            <a:spLocks noGrp="1"/>
          </p:cNvSpPr>
          <p:nvPr>
            <p:ph type="sldNum" sz="quarter" idx="5"/>
          </p:nvPr>
        </p:nvSpPr>
        <p:spPr/>
        <p:txBody>
          <a:bodyPr/>
          <a:lstStyle/>
          <a:p>
            <a:fld id="{01F2A70B-78F2-4DCF-B53B-C990D2FAFB8A}" type="slidenum">
              <a:rPr lang="es-AR" smtClean="0"/>
              <a:t>29</a:t>
            </a:fld>
            <a:endParaRPr lang="es-AR"/>
          </a:p>
        </p:txBody>
      </p:sp>
    </p:spTree>
    <p:extLst>
      <p:ext uri="{BB962C8B-B14F-4D97-AF65-F5344CB8AC3E}">
        <p14:creationId xmlns:p14="http://schemas.microsoft.com/office/powerpoint/2010/main" val="573410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Busca dividir la carga entre el numero de procesadores y evaluar el rendimiento.</a:t>
            </a:r>
          </a:p>
        </p:txBody>
      </p:sp>
      <p:sp>
        <p:nvSpPr>
          <p:cNvPr id="4" name="Marcador de número de diapositiva 3"/>
          <p:cNvSpPr>
            <a:spLocks noGrp="1"/>
          </p:cNvSpPr>
          <p:nvPr>
            <p:ph type="sldNum" sz="quarter" idx="5"/>
          </p:nvPr>
        </p:nvSpPr>
        <p:spPr/>
        <p:txBody>
          <a:bodyPr/>
          <a:lstStyle/>
          <a:p>
            <a:fld id="{01F2A70B-78F2-4DCF-B53B-C990D2FAFB8A}" type="slidenum">
              <a:rPr lang="es-AR" smtClean="0"/>
              <a:t>31</a:t>
            </a:fld>
            <a:endParaRPr lang="es-AR"/>
          </a:p>
        </p:txBody>
      </p:sp>
    </p:spTree>
    <p:extLst>
      <p:ext uri="{BB962C8B-B14F-4D97-AF65-F5344CB8AC3E}">
        <p14:creationId xmlns:p14="http://schemas.microsoft.com/office/powerpoint/2010/main" val="285042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35</a:t>
            </a:fld>
            <a:endParaRPr lang="es-ES"/>
          </a:p>
        </p:txBody>
      </p:sp>
    </p:spTree>
    <p:extLst>
      <p:ext uri="{BB962C8B-B14F-4D97-AF65-F5344CB8AC3E}">
        <p14:creationId xmlns:p14="http://schemas.microsoft.com/office/powerpoint/2010/main" val="3361330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36</a:t>
            </a:fld>
            <a:endParaRPr lang="es-ES"/>
          </a:p>
        </p:txBody>
      </p:sp>
    </p:spTree>
    <p:extLst>
      <p:ext uri="{BB962C8B-B14F-4D97-AF65-F5344CB8AC3E}">
        <p14:creationId xmlns:p14="http://schemas.microsoft.com/office/powerpoint/2010/main" val="3539854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37</a:t>
            </a:fld>
            <a:endParaRPr lang="es-ES"/>
          </a:p>
        </p:txBody>
      </p:sp>
    </p:spTree>
    <p:extLst>
      <p:ext uri="{BB962C8B-B14F-4D97-AF65-F5344CB8AC3E}">
        <p14:creationId xmlns:p14="http://schemas.microsoft.com/office/powerpoint/2010/main" val="2557234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43</a:t>
            </a:fld>
            <a:endParaRPr lang="es-ES"/>
          </a:p>
        </p:txBody>
      </p:sp>
    </p:spTree>
    <p:extLst>
      <p:ext uri="{BB962C8B-B14F-4D97-AF65-F5344CB8AC3E}">
        <p14:creationId xmlns:p14="http://schemas.microsoft.com/office/powerpoint/2010/main" val="2964416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44</a:t>
            </a:fld>
            <a:endParaRPr lang="es-ES"/>
          </a:p>
        </p:txBody>
      </p:sp>
    </p:spTree>
    <p:extLst>
      <p:ext uri="{BB962C8B-B14F-4D97-AF65-F5344CB8AC3E}">
        <p14:creationId xmlns:p14="http://schemas.microsoft.com/office/powerpoint/2010/main" val="1639391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45</a:t>
            </a:fld>
            <a:endParaRPr lang="es-ES"/>
          </a:p>
        </p:txBody>
      </p:sp>
    </p:spTree>
    <p:extLst>
      <p:ext uri="{BB962C8B-B14F-4D97-AF65-F5344CB8AC3E}">
        <p14:creationId xmlns:p14="http://schemas.microsoft.com/office/powerpoint/2010/main" val="2121422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49</a:t>
            </a:fld>
            <a:endParaRPr lang="es-ES"/>
          </a:p>
        </p:txBody>
      </p:sp>
    </p:spTree>
    <p:extLst>
      <p:ext uri="{BB962C8B-B14F-4D97-AF65-F5344CB8AC3E}">
        <p14:creationId xmlns:p14="http://schemas.microsoft.com/office/powerpoint/2010/main" val="2765032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50</a:t>
            </a:fld>
            <a:endParaRPr lang="es-ES"/>
          </a:p>
        </p:txBody>
      </p:sp>
    </p:spTree>
    <p:extLst>
      <p:ext uri="{BB962C8B-B14F-4D97-AF65-F5344CB8AC3E}">
        <p14:creationId xmlns:p14="http://schemas.microsoft.com/office/powerpoint/2010/main" val="141266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51</a:t>
            </a:fld>
            <a:endParaRPr lang="es-ES"/>
          </a:p>
        </p:txBody>
      </p:sp>
    </p:spTree>
    <p:extLst>
      <p:ext uri="{BB962C8B-B14F-4D97-AF65-F5344CB8AC3E}">
        <p14:creationId xmlns:p14="http://schemas.microsoft.com/office/powerpoint/2010/main" val="1099648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52</a:t>
            </a:fld>
            <a:endParaRPr lang="es-ES"/>
          </a:p>
        </p:txBody>
      </p:sp>
    </p:spTree>
    <p:extLst>
      <p:ext uri="{BB962C8B-B14F-4D97-AF65-F5344CB8AC3E}">
        <p14:creationId xmlns:p14="http://schemas.microsoft.com/office/powerpoint/2010/main" val="2578142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53</a:t>
            </a:fld>
            <a:endParaRPr lang="es-ES"/>
          </a:p>
        </p:txBody>
      </p:sp>
    </p:spTree>
    <p:extLst>
      <p:ext uri="{BB962C8B-B14F-4D97-AF65-F5344CB8AC3E}">
        <p14:creationId xmlns:p14="http://schemas.microsoft.com/office/powerpoint/2010/main" val="145580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54</a:t>
            </a:fld>
            <a:endParaRPr lang="es-ES"/>
          </a:p>
        </p:txBody>
      </p:sp>
    </p:spTree>
    <p:extLst>
      <p:ext uri="{BB962C8B-B14F-4D97-AF65-F5344CB8AC3E}">
        <p14:creationId xmlns:p14="http://schemas.microsoft.com/office/powerpoint/2010/main" val="3235724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compone una directiva  </a:t>
            </a:r>
            <a:r>
              <a:rPr lang="es-ES" dirty="0" err="1"/>
              <a:t>OpenMp</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55</a:t>
            </a:fld>
            <a:endParaRPr lang="es-ES"/>
          </a:p>
        </p:txBody>
      </p:sp>
    </p:spTree>
    <p:extLst>
      <p:ext uri="{BB962C8B-B14F-4D97-AF65-F5344CB8AC3E}">
        <p14:creationId xmlns:p14="http://schemas.microsoft.com/office/powerpoint/2010/main" val="37551588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56</a:t>
            </a:fld>
            <a:endParaRPr lang="es-ES"/>
          </a:p>
        </p:txBody>
      </p:sp>
    </p:spTree>
    <p:extLst>
      <p:ext uri="{BB962C8B-B14F-4D97-AF65-F5344CB8AC3E}">
        <p14:creationId xmlns:p14="http://schemas.microsoft.com/office/powerpoint/2010/main" val="882808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grafico de como trabaja </a:t>
            </a:r>
            <a:r>
              <a:rPr lang="es-ES" dirty="0" err="1"/>
              <a:t>OpenMP</a:t>
            </a:r>
            <a:r>
              <a:rPr lang="es-ES" dirty="0"/>
              <a:t>, paralelizando funciones (Directiva </a:t>
            </a:r>
            <a:r>
              <a:rPr lang="es-ES" dirty="0" err="1"/>
              <a:t>section</a:t>
            </a:r>
            <a:r>
              <a:rPr lang="es-ES" dirty="0"/>
              <a:t>)</a:t>
            </a:r>
          </a:p>
        </p:txBody>
      </p:sp>
      <p:sp>
        <p:nvSpPr>
          <p:cNvPr id="4" name="Marcador de número de diapositiva 3"/>
          <p:cNvSpPr>
            <a:spLocks noGrp="1"/>
          </p:cNvSpPr>
          <p:nvPr>
            <p:ph type="sldNum" sz="quarter" idx="10"/>
          </p:nvPr>
        </p:nvSpPr>
        <p:spPr/>
        <p:txBody>
          <a:bodyPr/>
          <a:lstStyle/>
          <a:p>
            <a:fld id="{01F2A70B-78F2-4DCF-B53B-C990D2FAFB8A}" type="slidenum">
              <a:rPr lang="es-ES"/>
              <a:t>57</a:t>
            </a:fld>
            <a:endParaRPr lang="es-ES"/>
          </a:p>
        </p:txBody>
      </p:sp>
    </p:spTree>
    <p:extLst>
      <p:ext uri="{BB962C8B-B14F-4D97-AF65-F5344CB8AC3E}">
        <p14:creationId xmlns:p14="http://schemas.microsoft.com/office/powerpoint/2010/main" val="3954553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58</a:t>
            </a:fld>
            <a:endParaRPr lang="es-ES"/>
          </a:p>
        </p:txBody>
      </p:sp>
    </p:spTree>
    <p:extLst>
      <p:ext uri="{BB962C8B-B14F-4D97-AF65-F5344CB8AC3E}">
        <p14:creationId xmlns:p14="http://schemas.microsoft.com/office/powerpoint/2010/main" val="22202529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trabaja </a:t>
            </a:r>
            <a:r>
              <a:rPr lang="es-ES" dirty="0" err="1"/>
              <a:t>OpenMP</a:t>
            </a:r>
            <a:r>
              <a:rPr lang="es-ES" dirty="0"/>
              <a:t>, paralelizando el acceso a los datos. </a:t>
            </a:r>
            <a:br>
              <a:rPr lang="es-ES" dirty="0"/>
            </a:br>
            <a:r>
              <a:rPr lang="es-ES" dirty="0"/>
              <a:t>El agrupamiento de 4, da cuenta de la limitación de este paradigma. Si se debía de iterar hasta 10.000.000, se transformaba en un bucle secuencial agrupado de 4 hilos.</a:t>
            </a:r>
          </a:p>
        </p:txBody>
      </p:sp>
      <p:sp>
        <p:nvSpPr>
          <p:cNvPr id="4" name="Marcador de número de diapositiva 3"/>
          <p:cNvSpPr>
            <a:spLocks noGrp="1"/>
          </p:cNvSpPr>
          <p:nvPr>
            <p:ph type="sldNum" sz="quarter" idx="10"/>
          </p:nvPr>
        </p:nvSpPr>
        <p:spPr/>
        <p:txBody>
          <a:bodyPr/>
          <a:lstStyle/>
          <a:p>
            <a:fld id="{01F2A70B-78F2-4DCF-B53B-C990D2FAFB8A}" type="slidenum">
              <a:rPr lang="es-ES"/>
              <a:t>59</a:t>
            </a:fld>
            <a:endParaRPr lang="es-ES"/>
          </a:p>
        </p:txBody>
      </p:sp>
    </p:spTree>
    <p:extLst>
      <p:ext uri="{BB962C8B-B14F-4D97-AF65-F5344CB8AC3E}">
        <p14:creationId xmlns:p14="http://schemas.microsoft.com/office/powerpoint/2010/main" val="1102451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utiliza la variable “</a:t>
            </a:r>
            <a:r>
              <a:rPr lang="es-ES" dirty="0" err="1"/>
              <a:t>aux</a:t>
            </a:r>
            <a:r>
              <a:rPr lang="es-ES" dirty="0"/>
              <a:t>” de auxiliar y en cada interacción se le escribe un valor.</a:t>
            </a:r>
          </a:p>
        </p:txBody>
      </p:sp>
      <p:sp>
        <p:nvSpPr>
          <p:cNvPr id="4" name="Marcador de número de diapositiva 3"/>
          <p:cNvSpPr>
            <a:spLocks noGrp="1"/>
          </p:cNvSpPr>
          <p:nvPr>
            <p:ph type="sldNum" sz="quarter" idx="10"/>
          </p:nvPr>
        </p:nvSpPr>
        <p:spPr/>
        <p:txBody>
          <a:bodyPr/>
          <a:lstStyle/>
          <a:p>
            <a:fld id="{01F2A70B-78F2-4DCF-B53B-C990D2FAFB8A}" type="slidenum">
              <a:rPr lang="es-ES"/>
              <a:t>60</a:t>
            </a:fld>
            <a:endParaRPr lang="es-ES"/>
          </a:p>
        </p:txBody>
      </p:sp>
    </p:spTree>
    <p:extLst>
      <p:ext uri="{BB962C8B-B14F-4D97-AF65-F5344CB8AC3E}">
        <p14:creationId xmlns:p14="http://schemas.microsoft.com/office/powerpoint/2010/main" val="11513272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61</a:t>
            </a:fld>
            <a:endParaRPr lang="es-ES"/>
          </a:p>
        </p:txBody>
      </p:sp>
    </p:spTree>
    <p:extLst>
      <p:ext uri="{BB962C8B-B14F-4D97-AF65-F5344CB8AC3E}">
        <p14:creationId xmlns:p14="http://schemas.microsoft.com/office/powerpoint/2010/main" val="2858184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62</a:t>
            </a:fld>
            <a:endParaRPr lang="es-ES"/>
          </a:p>
        </p:txBody>
      </p:sp>
    </p:spTree>
    <p:extLst>
      <p:ext uri="{BB962C8B-B14F-4D97-AF65-F5344CB8AC3E}">
        <p14:creationId xmlns:p14="http://schemas.microsoft.com/office/powerpoint/2010/main" val="8431452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63</a:t>
            </a:fld>
            <a:endParaRPr lang="es-ES"/>
          </a:p>
        </p:txBody>
      </p:sp>
    </p:spTree>
    <p:extLst>
      <p:ext uri="{BB962C8B-B14F-4D97-AF65-F5344CB8AC3E}">
        <p14:creationId xmlns:p14="http://schemas.microsoft.com/office/powerpoint/2010/main" val="28785770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64</a:t>
            </a:fld>
            <a:endParaRPr lang="es-ES"/>
          </a:p>
        </p:txBody>
      </p:sp>
    </p:spTree>
    <p:extLst>
      <p:ext uri="{BB962C8B-B14F-4D97-AF65-F5344CB8AC3E}">
        <p14:creationId xmlns:p14="http://schemas.microsoft.com/office/powerpoint/2010/main" val="851858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SPMD: Los procesos reciben copias idénticas del programa a ejecutar, de modo que se ejecuta en todos los procesadores de forma simultánea. Todas las tareas ejecutan el mismo programa pero sobre conjuntos de datos diferentes. Los programas contienen la lógica necesaria para ramificar secciones del programa.</a:t>
            </a:r>
          </a:p>
          <a:p>
            <a:r>
              <a:rPr lang="es-AR" dirty="0"/>
              <a:t>MPMD: Cada tarea puede estar ejecutando el mismo o diferente programa que otras tareas sobre distintos conjuntos de datos.</a:t>
            </a:r>
          </a:p>
          <a:p>
            <a:endParaRPr lang="es-AR" dirty="0"/>
          </a:p>
        </p:txBody>
      </p:sp>
      <p:sp>
        <p:nvSpPr>
          <p:cNvPr id="4" name="Marcador de número de diapositiva 3"/>
          <p:cNvSpPr>
            <a:spLocks noGrp="1"/>
          </p:cNvSpPr>
          <p:nvPr>
            <p:ph type="sldNum" sz="quarter" idx="5"/>
          </p:nvPr>
        </p:nvSpPr>
        <p:spPr/>
        <p:txBody>
          <a:bodyPr/>
          <a:lstStyle/>
          <a:p>
            <a:fld id="{01F2A70B-78F2-4DCF-B53B-C990D2FAFB8A}" type="slidenum">
              <a:rPr lang="es-AR" smtClean="0"/>
              <a:t>66</a:t>
            </a:fld>
            <a:endParaRPr lang="es-AR"/>
          </a:p>
        </p:txBody>
      </p:sp>
    </p:spTree>
    <p:extLst>
      <p:ext uri="{BB962C8B-B14F-4D97-AF65-F5344CB8AC3E}">
        <p14:creationId xmlns:p14="http://schemas.microsoft.com/office/powerpoint/2010/main" val="3366886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71</a:t>
            </a:fld>
            <a:endParaRPr lang="es-ES"/>
          </a:p>
        </p:txBody>
      </p:sp>
    </p:spTree>
    <p:extLst>
      <p:ext uri="{BB962C8B-B14F-4D97-AF65-F5344CB8AC3E}">
        <p14:creationId xmlns:p14="http://schemas.microsoft.com/office/powerpoint/2010/main" val="3446008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función </a:t>
            </a:r>
            <a:r>
              <a:rPr lang="es-ES" dirty="0" err="1"/>
              <a:t>MPI_init</a:t>
            </a:r>
            <a:r>
              <a:rPr lang="es-ES" dirty="0"/>
              <a:t>() se debe especificar el archivo MPI_WORLD. Que define la topología que se utilizara para replicarse y ejecutarse dentro de la red. Con solo configurar más nodos al archivo el proceso logra sumar paralelismo.</a:t>
            </a:r>
          </a:p>
        </p:txBody>
      </p:sp>
      <p:sp>
        <p:nvSpPr>
          <p:cNvPr id="4" name="Marcador de número de diapositiva 3"/>
          <p:cNvSpPr>
            <a:spLocks noGrp="1"/>
          </p:cNvSpPr>
          <p:nvPr>
            <p:ph type="sldNum" sz="quarter" idx="10"/>
          </p:nvPr>
        </p:nvSpPr>
        <p:spPr/>
        <p:txBody>
          <a:bodyPr/>
          <a:lstStyle/>
          <a:p>
            <a:fld id="{01F2A70B-78F2-4DCF-B53B-C990D2FAFB8A}" type="slidenum">
              <a:rPr lang="es-ES"/>
              <a:t>72</a:t>
            </a:fld>
            <a:endParaRPr lang="es-ES"/>
          </a:p>
        </p:txBody>
      </p:sp>
    </p:spTree>
    <p:extLst>
      <p:ext uri="{BB962C8B-B14F-4D97-AF65-F5344CB8AC3E}">
        <p14:creationId xmlns:p14="http://schemas.microsoft.com/office/powerpoint/2010/main" val="14936393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niveles de comunicación que garantiza el cifrado en la conexión y transporte de mensajes.</a:t>
            </a:r>
          </a:p>
        </p:txBody>
      </p:sp>
      <p:sp>
        <p:nvSpPr>
          <p:cNvPr id="4" name="Marcador de número de diapositiva 3"/>
          <p:cNvSpPr>
            <a:spLocks noGrp="1"/>
          </p:cNvSpPr>
          <p:nvPr>
            <p:ph type="sldNum" sz="quarter" idx="10"/>
          </p:nvPr>
        </p:nvSpPr>
        <p:spPr/>
        <p:txBody>
          <a:bodyPr/>
          <a:lstStyle/>
          <a:p>
            <a:fld id="{01F2A70B-78F2-4DCF-B53B-C990D2FAFB8A}" type="slidenum">
              <a:rPr lang="es-ES"/>
              <a:t>73</a:t>
            </a:fld>
            <a:endParaRPr lang="es-ES"/>
          </a:p>
        </p:txBody>
      </p:sp>
    </p:spTree>
    <p:extLst>
      <p:ext uri="{BB962C8B-B14F-4D97-AF65-F5344CB8AC3E}">
        <p14:creationId xmlns:p14="http://schemas.microsoft.com/office/powerpoint/2010/main" val="29113837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Operaciones seguras desde el punto de vista semántico. Ineficiencia de recursos por espera ociosa.</a:t>
            </a:r>
          </a:p>
          <a:p>
            <a:endParaRPr lang="es-ES" dirty="0"/>
          </a:p>
          <a:p>
            <a:r>
              <a:rPr lang="es-ES" dirty="0"/>
              <a:t>Problemas de interbloqueo.</a:t>
            </a:r>
          </a:p>
          <a:p>
            <a:r>
              <a:rPr lang="es-ES" dirty="0"/>
              <a:t>Proceso 0	Proceso 1</a:t>
            </a:r>
          </a:p>
          <a:p>
            <a:r>
              <a:rPr lang="es-ES" dirty="0" err="1"/>
              <a:t>send</a:t>
            </a:r>
            <a:r>
              <a:rPr lang="es-ES" dirty="0"/>
              <a:t>(&amp;x, 1)	</a:t>
            </a:r>
            <a:r>
              <a:rPr lang="es-ES" dirty="0" err="1"/>
              <a:t>send</a:t>
            </a:r>
            <a:r>
              <a:rPr lang="es-ES" dirty="0"/>
              <a:t>(&amp;y, 0)</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a:t>receive</a:t>
            </a:r>
            <a:r>
              <a:rPr lang="es-ES" dirty="0"/>
              <a:t>(&amp;y, 1)	</a:t>
            </a:r>
            <a:r>
              <a:rPr lang="es-ES" dirty="0" err="1"/>
              <a:t>receive</a:t>
            </a:r>
            <a:r>
              <a:rPr lang="es-ES" dirty="0"/>
              <a:t>(&amp;x, 0)</a:t>
            </a:r>
          </a:p>
        </p:txBody>
      </p:sp>
      <p:sp>
        <p:nvSpPr>
          <p:cNvPr id="4" name="Marcador de número de diapositiva 3"/>
          <p:cNvSpPr>
            <a:spLocks noGrp="1"/>
          </p:cNvSpPr>
          <p:nvPr>
            <p:ph type="sldNum" sz="quarter" idx="10"/>
          </p:nvPr>
        </p:nvSpPr>
        <p:spPr/>
        <p:txBody>
          <a:bodyPr/>
          <a:lstStyle/>
          <a:p>
            <a:fld id="{01F2A70B-78F2-4DCF-B53B-C990D2FAFB8A}" type="slidenum">
              <a:rPr lang="es-ES"/>
              <a:t>75</a:t>
            </a:fld>
            <a:endParaRPr lang="es-ES"/>
          </a:p>
        </p:txBody>
      </p:sp>
    </p:spTree>
    <p:extLst>
      <p:ext uri="{BB962C8B-B14F-4D97-AF65-F5344CB8AC3E}">
        <p14:creationId xmlns:p14="http://schemas.microsoft.com/office/powerpoint/2010/main" val="358350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Eficiente uso de los recursos sin espera bloqueante. Inseguro semánticamente.</a:t>
            </a:r>
          </a:p>
        </p:txBody>
      </p:sp>
      <p:sp>
        <p:nvSpPr>
          <p:cNvPr id="4" name="Marcador de número de diapositiva 3"/>
          <p:cNvSpPr>
            <a:spLocks noGrp="1"/>
          </p:cNvSpPr>
          <p:nvPr>
            <p:ph type="sldNum" sz="quarter" idx="10"/>
          </p:nvPr>
        </p:nvSpPr>
        <p:spPr/>
        <p:txBody>
          <a:bodyPr/>
          <a:lstStyle/>
          <a:p>
            <a:fld id="{01F2A70B-78F2-4DCF-B53B-C990D2FAFB8A}" type="slidenum">
              <a:rPr lang="es-ES"/>
              <a:t>76</a:t>
            </a:fld>
            <a:endParaRPr lang="es-ES"/>
          </a:p>
        </p:txBody>
      </p:sp>
    </p:spTree>
    <p:extLst>
      <p:ext uri="{BB962C8B-B14F-4D97-AF65-F5344CB8AC3E}">
        <p14:creationId xmlns:p14="http://schemas.microsoft.com/office/powerpoint/2010/main" val="6252897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77</a:t>
            </a:fld>
            <a:endParaRPr lang="es-ES"/>
          </a:p>
        </p:txBody>
      </p:sp>
    </p:spTree>
    <p:extLst>
      <p:ext uri="{BB962C8B-B14F-4D97-AF65-F5344CB8AC3E}">
        <p14:creationId xmlns:p14="http://schemas.microsoft.com/office/powerpoint/2010/main" val="4105470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78</a:t>
            </a:fld>
            <a:endParaRPr lang="es-ES"/>
          </a:p>
        </p:txBody>
      </p:sp>
    </p:spTree>
    <p:extLst>
      <p:ext uri="{BB962C8B-B14F-4D97-AF65-F5344CB8AC3E}">
        <p14:creationId xmlns:p14="http://schemas.microsoft.com/office/powerpoint/2010/main" val="31138083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79</a:t>
            </a:fld>
            <a:endParaRPr lang="es-ES"/>
          </a:p>
        </p:txBody>
      </p:sp>
    </p:spTree>
    <p:extLst>
      <p:ext uri="{BB962C8B-B14F-4D97-AF65-F5344CB8AC3E}">
        <p14:creationId xmlns:p14="http://schemas.microsoft.com/office/powerpoint/2010/main" val="2632724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80</a:t>
            </a:fld>
            <a:endParaRPr lang="es-ES"/>
          </a:p>
        </p:txBody>
      </p:sp>
    </p:spTree>
    <p:extLst>
      <p:ext uri="{BB962C8B-B14F-4D97-AF65-F5344CB8AC3E}">
        <p14:creationId xmlns:p14="http://schemas.microsoft.com/office/powerpoint/2010/main" val="25114738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81</a:t>
            </a:fld>
            <a:endParaRPr lang="es-ES"/>
          </a:p>
        </p:txBody>
      </p:sp>
    </p:spTree>
    <p:extLst>
      <p:ext uri="{BB962C8B-B14F-4D97-AF65-F5344CB8AC3E}">
        <p14:creationId xmlns:p14="http://schemas.microsoft.com/office/powerpoint/2010/main" val="23670075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82</a:t>
            </a:fld>
            <a:endParaRPr lang="es-ES"/>
          </a:p>
        </p:txBody>
      </p:sp>
    </p:spTree>
    <p:extLst>
      <p:ext uri="{BB962C8B-B14F-4D97-AF65-F5344CB8AC3E}">
        <p14:creationId xmlns:p14="http://schemas.microsoft.com/office/powerpoint/2010/main" val="746273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lgn="ctr">
              <a:defRPr sz="3799">
                <a:solidFill>
                  <a:srgbClr val="262626"/>
                </a:solidFill>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2694492" y="4352544"/>
            <a:ext cx="6799841" cy="1239894"/>
          </a:xfrm>
          <a:noFill/>
        </p:spPr>
        <p:txBody>
          <a:bodyPr rtlCol="0">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rtl="0"/>
            <a:r>
              <a:rPr lang="es-ES" noProof="0"/>
              <a:t>Haga clic para modificar el estilo de subtítulo del patrón</a:t>
            </a:r>
          </a:p>
        </p:txBody>
      </p:sp>
      <p:sp>
        <p:nvSpPr>
          <p:cNvPr id="7" name="Marcador de fecha 6"/>
          <p:cNvSpPr>
            <a:spLocks noGrp="1"/>
          </p:cNvSpPr>
          <p:nvPr>
            <p:ph type="dt" sz="half" idx="10"/>
          </p:nvPr>
        </p:nvSpPr>
        <p:spPr/>
        <p:txBody>
          <a:bodyPr rtlCol="0"/>
          <a:lstStyle/>
          <a:p>
            <a:fld id="{687EEDB6-AFEE-4002-BD95-44E54AA6FDF5}" type="datetimeFigureOut">
              <a:rPr lang="es-AR" smtClean="0"/>
              <a:t>20/9/2024</a:t>
            </a:fld>
            <a:endParaRPr lang="es-AR"/>
          </a:p>
        </p:txBody>
      </p:sp>
      <p:sp>
        <p:nvSpPr>
          <p:cNvPr id="8" name="Marcador de pie de página 7"/>
          <p:cNvSpPr>
            <a:spLocks noGrp="1"/>
          </p:cNvSpPr>
          <p:nvPr>
            <p:ph type="ftr" sz="quarter" idx="11"/>
          </p:nvPr>
        </p:nvSpPr>
        <p:spPr/>
        <p:txBody>
          <a:bodyPr rtlCol="0"/>
          <a:lstStyle/>
          <a:p>
            <a:endParaRPr lang="es-AR"/>
          </a:p>
        </p:txBody>
      </p:sp>
      <p:sp>
        <p:nvSpPr>
          <p:cNvPr id="9" name="Marcador de número de diapositiva 8"/>
          <p:cNvSpPr>
            <a:spLocks noGrp="1"/>
          </p:cNvSpPr>
          <p:nvPr>
            <p:ph type="sldNum" sz="quarter" idx="12"/>
          </p:nvPr>
        </p:nvSpPr>
        <p:spPr/>
        <p:txBody>
          <a:bodyPr rtlCol="0"/>
          <a:lstStyle/>
          <a:p>
            <a:fld id="{4154AEC5-58BA-4B16-8208-3CB251F7BD49}" type="slidenum">
              <a:rPr lang="es-AR" smtClean="0"/>
              <a:t>‹Nº›</a:t>
            </a:fld>
            <a:endParaRPr lang="es-AR"/>
          </a:p>
        </p:txBody>
      </p:sp>
    </p:spTree>
    <p:extLst>
      <p:ext uri="{BB962C8B-B14F-4D97-AF65-F5344CB8AC3E}">
        <p14:creationId xmlns:p14="http://schemas.microsoft.com/office/powerpoint/2010/main" val="36298914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dirty="0"/>
              <a:t>Haga clic para modificar el estilo de título del patrón</a:t>
            </a:r>
          </a:p>
        </p:txBody>
      </p:sp>
      <p:sp>
        <p:nvSpPr>
          <p:cNvPr id="3" name="Marcador de posición de contenido 2"/>
          <p:cNvSpPr>
            <a:spLocks noGrp="1"/>
          </p:cNvSpPr>
          <p:nvPr>
            <p:ph idx="1" hasCustomPrompt="1"/>
          </p:nvPr>
        </p:nvSpPr>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91466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defRPr sz="3799">
                <a:solidFill>
                  <a:srgbClr val="262626"/>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2694492" y="4352465"/>
            <a:ext cx="6799841" cy="1265082"/>
          </a:xfrm>
        </p:spPr>
        <p:txBody>
          <a:bodyPr rtlCol="0"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586454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581500" y="2638044"/>
            <a:ext cx="4270659"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336665" y="2638044"/>
            <a:ext cx="4269135"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fecha 7"/>
          <p:cNvSpPr>
            <a:spLocks noGrp="1"/>
          </p:cNvSpPr>
          <p:nvPr>
            <p:ph type="dt" sz="half" idx="10"/>
          </p:nvPr>
        </p:nvSpPr>
        <p:spPr/>
        <p:txBody>
          <a:bodyPr rtlCol="0"/>
          <a:lstStyle/>
          <a:p>
            <a:r>
              <a:rPr lang="es-ES"/>
              <a:t>26/07/2013</a:t>
            </a:r>
            <a:endParaRPr lang="es-ES" dirty="0"/>
          </a:p>
        </p:txBody>
      </p:sp>
      <p:sp>
        <p:nvSpPr>
          <p:cNvPr id="9" name="Marcador de pie de página 8"/>
          <p:cNvSpPr>
            <a:spLocks noGrp="1"/>
          </p:cNvSpPr>
          <p:nvPr>
            <p:ph type="ftr" sz="quarter" idx="11"/>
          </p:nvPr>
        </p:nvSpPr>
        <p:spPr/>
        <p:txBody>
          <a:bodyPr rtlCol="0"/>
          <a:lstStyle/>
          <a:p>
            <a:endParaRPr lang="es-ES"/>
          </a:p>
        </p:txBody>
      </p:sp>
      <p:sp>
        <p:nvSpPr>
          <p:cNvPr id="10" name="Marcador de posición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670889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Marcador de posición de texto 2"/>
          <p:cNvSpPr>
            <a:spLocks noGrp="1"/>
          </p:cNvSpPr>
          <p:nvPr>
            <p:ph type="body" idx="1" hasCustomPrompt="1"/>
          </p:nvPr>
        </p:nvSpPr>
        <p:spPr>
          <a:xfrm>
            <a:off x="1583024"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1583024" y="3143250"/>
            <a:ext cx="4269136" cy="2596776"/>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contenido 5"/>
          <p:cNvSpPr>
            <a:spLocks noGrp="1"/>
          </p:cNvSpPr>
          <p:nvPr>
            <p:ph sz="quarter" idx="4" hasCustomPrompt="1"/>
          </p:nvPr>
        </p:nvSpPr>
        <p:spPr>
          <a:xfrm>
            <a:off x="6336666" y="3143250"/>
            <a:ext cx="4252376" cy="2596776"/>
          </a:xfrm>
        </p:spPr>
        <p:txBody>
          <a:bodyPr rtlCol="0"/>
          <a:lstStyle>
            <a:lvl5pP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texto 4"/>
          <p:cNvSpPr>
            <a:spLocks noGrp="1"/>
          </p:cNvSpPr>
          <p:nvPr>
            <p:ph type="body" sz="quarter" idx="13" hasCustomPrompt="1"/>
          </p:nvPr>
        </p:nvSpPr>
        <p:spPr>
          <a:xfrm>
            <a:off x="6336665"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
        <p:nvSpPr>
          <p:cNvPr id="10" name="Título 9"/>
          <p:cNvSpPr>
            <a:spLocks noGrp="1"/>
          </p:cNvSpPr>
          <p:nvPr>
            <p:ph type="title"/>
          </p:nvPr>
        </p:nvSpPr>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3430992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4" name="Marcador de pie de página 3"/>
          <p:cNvSpPr>
            <a:spLocks noGrp="1"/>
          </p:cNvSpPr>
          <p:nvPr>
            <p:ph type="ftr" sz="quarter" idx="11"/>
          </p:nvPr>
        </p:nvSpPr>
        <p:spPr/>
        <p:txBody>
          <a:bodyPr rtlCol="0"/>
          <a:lstStyle/>
          <a:p>
            <a:endParaRPr lang="es-ES"/>
          </a:p>
        </p:txBody>
      </p:sp>
      <p:sp>
        <p:nvSpPr>
          <p:cNvPr id="5" name="Marcador de posición de número de diapositiva 4"/>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71743249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3" name="Marcador de pie de página 2"/>
          <p:cNvSpPr>
            <a:spLocks noGrp="1"/>
          </p:cNvSpPr>
          <p:nvPr>
            <p:ph type="ftr" sz="quarter" idx="11"/>
          </p:nvPr>
        </p:nvSpPr>
        <p:spPr/>
        <p:txBody>
          <a:bodyPr rtlCol="0"/>
          <a:lstStyle/>
          <a:p>
            <a:endParaRPr lang="es-ES"/>
          </a:p>
        </p:txBody>
      </p:sp>
      <p:sp>
        <p:nvSpPr>
          <p:cNvPr id="4" name="Marcador de número de diapositiva 3"/>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51608378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ángulo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4462" y="2243829"/>
            <a:ext cx="4485488" cy="1141497"/>
          </a:xfrm>
          <a:solidFill>
            <a:srgbClr val="FFFFFF"/>
          </a:solidFill>
          <a:ln>
            <a:solidFill>
              <a:srgbClr val="404040"/>
            </a:solidFill>
          </a:ln>
        </p:spPr>
        <p:txBody>
          <a:bodyPr rtlCol="0" anchor="ctr" anchorCtr="1">
            <a:norm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6734326" y="804672"/>
            <a:ext cx="4814586" cy="5248656"/>
          </a:xfrm>
        </p:spPr>
        <p:txBody>
          <a:bodyPr rtlCol="0">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1115277" y="3549918"/>
            <a:ext cx="3793772" cy="2194036"/>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9" name="Marcador de fecha 8"/>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10" name="Marcador de pie de página 9"/>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1" name="Marcador de número de diapositiva 10"/>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26100645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8" name="Rectángulo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8313" y="2243828"/>
            <a:ext cx="4493827" cy="1134640"/>
          </a:xfrm>
          <a:solidFill>
            <a:srgbClr val="FFFFFF"/>
          </a:solidFill>
          <a:ln>
            <a:solidFill>
              <a:srgbClr val="404040"/>
            </a:solidFill>
          </a:ln>
        </p:spPr>
        <p:txBody>
          <a:bodyPr rtlCol="0" anchor="ctr" anchorCtr="1">
            <a:no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6094412" y="0"/>
            <a:ext cx="6100508" cy="6858000"/>
          </a:xfrm>
          <a:solidFill>
            <a:schemeClr val="bg1">
              <a:lumMod val="75000"/>
            </a:schemeClr>
          </a:solidFill>
        </p:spPr>
        <p:txBody>
          <a:bodyPr rtlCol="0"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1115277" y="3549919"/>
            <a:ext cx="3793772" cy="2194037"/>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8" name="Marcador de fecha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r>
              <a:rPr lang="es-ES"/>
              <a:t>26/07/2013</a:t>
            </a:r>
            <a:endParaRPr lang="es-ES" dirty="0"/>
          </a:p>
        </p:txBody>
      </p:sp>
      <p:sp>
        <p:nvSpPr>
          <p:cNvPr id="9" name="Marcador de posición de pie de página 8"/>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0" name="Marcador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57590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94720100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50858" y="937260"/>
            <a:ext cx="1298270" cy="4983480"/>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2230555" y="937260"/>
            <a:ext cx="6196875" cy="4983480"/>
          </a:xfrm>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r>
              <a:rPr lang="es-ES"/>
              <a:t>26/07/2013</a:t>
            </a:r>
            <a:endParaRPr lang="es-ES" dirty="0"/>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411143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lgn="ctr">
              <a:defRPr sz="3799">
                <a:solidFill>
                  <a:srgbClr val="262626"/>
                </a:solidFill>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2694492" y="4352544"/>
            <a:ext cx="6799841" cy="1239894"/>
          </a:xfrm>
          <a:noFill/>
        </p:spPr>
        <p:txBody>
          <a:bodyPr rtlCol="0">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rtl="0"/>
            <a:r>
              <a:rPr lang="es-ES" noProof="0"/>
              <a:t>Haga clic para modificar el estilo de subtítulo del patrón</a:t>
            </a:r>
          </a:p>
        </p:txBody>
      </p:sp>
      <p:sp>
        <p:nvSpPr>
          <p:cNvPr id="7" name="Marcador de fecha 6"/>
          <p:cNvSpPr>
            <a:spLocks noGrp="1"/>
          </p:cNvSpPr>
          <p:nvPr>
            <p:ph type="dt" sz="half" idx="10"/>
          </p:nvPr>
        </p:nvSpPr>
        <p:spPr/>
        <p:txBody>
          <a:bodyPr rtlCol="0"/>
          <a:lstStyle/>
          <a:p>
            <a:fld id="{687EEDB6-AFEE-4002-BD95-44E54AA6FDF5}" type="datetimeFigureOut">
              <a:rPr lang="es-AR" smtClean="0"/>
              <a:t>20/9/2024</a:t>
            </a:fld>
            <a:endParaRPr lang="es-AR"/>
          </a:p>
        </p:txBody>
      </p:sp>
      <p:sp>
        <p:nvSpPr>
          <p:cNvPr id="8" name="Marcador de pie de página 7"/>
          <p:cNvSpPr>
            <a:spLocks noGrp="1"/>
          </p:cNvSpPr>
          <p:nvPr>
            <p:ph type="ftr" sz="quarter" idx="11"/>
          </p:nvPr>
        </p:nvSpPr>
        <p:spPr/>
        <p:txBody>
          <a:bodyPr rtlCol="0"/>
          <a:lstStyle/>
          <a:p>
            <a:endParaRPr lang="es-AR"/>
          </a:p>
        </p:txBody>
      </p:sp>
      <p:sp>
        <p:nvSpPr>
          <p:cNvPr id="9" name="Marcador de número de diapositiva 8"/>
          <p:cNvSpPr>
            <a:spLocks noGrp="1"/>
          </p:cNvSpPr>
          <p:nvPr>
            <p:ph type="sldNum" sz="quarter" idx="12"/>
          </p:nvPr>
        </p:nvSpPr>
        <p:spPr/>
        <p:txBody>
          <a:bodyPr rtlCol="0"/>
          <a:lstStyle/>
          <a:p>
            <a:fld id="{4154AEC5-58BA-4B16-8208-3CB251F7BD49}" type="slidenum">
              <a:rPr lang="es-AR" smtClean="0"/>
              <a:t>‹Nº›</a:t>
            </a:fld>
            <a:endParaRPr lang="es-AR"/>
          </a:p>
        </p:txBody>
      </p:sp>
    </p:spTree>
    <p:extLst>
      <p:ext uri="{BB962C8B-B14F-4D97-AF65-F5344CB8AC3E}">
        <p14:creationId xmlns:p14="http://schemas.microsoft.com/office/powerpoint/2010/main" val="2022460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394754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defRPr sz="3799">
                <a:solidFill>
                  <a:srgbClr val="262626"/>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2694492" y="4352465"/>
            <a:ext cx="6799841" cy="1265082"/>
          </a:xfrm>
        </p:spPr>
        <p:txBody>
          <a:bodyPr rtlCol="0"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0804812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581500" y="2638044"/>
            <a:ext cx="4270659"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336665" y="2638044"/>
            <a:ext cx="4269135"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fecha 7"/>
          <p:cNvSpPr>
            <a:spLocks noGrp="1"/>
          </p:cNvSpPr>
          <p:nvPr>
            <p:ph type="dt" sz="half" idx="10"/>
          </p:nvPr>
        </p:nvSpPr>
        <p:spPr/>
        <p:txBody>
          <a:bodyPr rtlCol="0"/>
          <a:lstStyle/>
          <a:p>
            <a:r>
              <a:rPr lang="es-ES"/>
              <a:t>26/07/2013</a:t>
            </a:r>
            <a:endParaRPr lang="es-ES" dirty="0"/>
          </a:p>
        </p:txBody>
      </p:sp>
      <p:sp>
        <p:nvSpPr>
          <p:cNvPr id="9" name="Marcador de pie de página 8"/>
          <p:cNvSpPr>
            <a:spLocks noGrp="1"/>
          </p:cNvSpPr>
          <p:nvPr>
            <p:ph type="ftr" sz="quarter" idx="11"/>
          </p:nvPr>
        </p:nvSpPr>
        <p:spPr/>
        <p:txBody>
          <a:bodyPr rtlCol="0"/>
          <a:lstStyle/>
          <a:p>
            <a:endParaRPr lang="es-ES"/>
          </a:p>
        </p:txBody>
      </p:sp>
      <p:sp>
        <p:nvSpPr>
          <p:cNvPr id="10" name="Marcador de posición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414361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Marcador de posición de texto 2"/>
          <p:cNvSpPr>
            <a:spLocks noGrp="1"/>
          </p:cNvSpPr>
          <p:nvPr>
            <p:ph type="body" idx="1" hasCustomPrompt="1"/>
          </p:nvPr>
        </p:nvSpPr>
        <p:spPr>
          <a:xfrm>
            <a:off x="1583024"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1583024" y="3143250"/>
            <a:ext cx="4269136" cy="2596776"/>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contenido 5"/>
          <p:cNvSpPr>
            <a:spLocks noGrp="1"/>
          </p:cNvSpPr>
          <p:nvPr>
            <p:ph sz="quarter" idx="4" hasCustomPrompt="1"/>
          </p:nvPr>
        </p:nvSpPr>
        <p:spPr>
          <a:xfrm>
            <a:off x="6336666" y="3143250"/>
            <a:ext cx="4252376" cy="2596776"/>
          </a:xfrm>
        </p:spPr>
        <p:txBody>
          <a:bodyPr rtlCol="0"/>
          <a:lstStyle>
            <a:lvl5pP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texto 4"/>
          <p:cNvSpPr>
            <a:spLocks noGrp="1"/>
          </p:cNvSpPr>
          <p:nvPr>
            <p:ph type="body" sz="quarter" idx="13" hasCustomPrompt="1"/>
          </p:nvPr>
        </p:nvSpPr>
        <p:spPr>
          <a:xfrm>
            <a:off x="6336665"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
        <p:nvSpPr>
          <p:cNvPr id="10" name="Título 9"/>
          <p:cNvSpPr>
            <a:spLocks noGrp="1"/>
          </p:cNvSpPr>
          <p:nvPr>
            <p:ph type="title"/>
          </p:nvPr>
        </p:nvSpPr>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1383931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4" name="Marcador de pie de página 3"/>
          <p:cNvSpPr>
            <a:spLocks noGrp="1"/>
          </p:cNvSpPr>
          <p:nvPr>
            <p:ph type="ftr" sz="quarter" idx="11"/>
          </p:nvPr>
        </p:nvSpPr>
        <p:spPr/>
        <p:txBody>
          <a:bodyPr rtlCol="0"/>
          <a:lstStyle/>
          <a:p>
            <a:endParaRPr lang="es-ES"/>
          </a:p>
        </p:txBody>
      </p:sp>
      <p:sp>
        <p:nvSpPr>
          <p:cNvPr id="5" name="Marcador de posición de número de diapositiva 4"/>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51047738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3" name="Marcador de pie de página 2"/>
          <p:cNvSpPr>
            <a:spLocks noGrp="1"/>
          </p:cNvSpPr>
          <p:nvPr>
            <p:ph type="ftr" sz="quarter" idx="11"/>
          </p:nvPr>
        </p:nvSpPr>
        <p:spPr/>
        <p:txBody>
          <a:bodyPr rtlCol="0"/>
          <a:lstStyle/>
          <a:p>
            <a:endParaRPr lang="es-ES"/>
          </a:p>
        </p:txBody>
      </p:sp>
      <p:sp>
        <p:nvSpPr>
          <p:cNvPr id="4" name="Marcador de número de diapositiva 3"/>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59634200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ángulo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4462" y="2243829"/>
            <a:ext cx="4485488" cy="1141497"/>
          </a:xfrm>
          <a:solidFill>
            <a:srgbClr val="FFFFFF"/>
          </a:solidFill>
          <a:ln>
            <a:solidFill>
              <a:srgbClr val="404040"/>
            </a:solidFill>
          </a:ln>
        </p:spPr>
        <p:txBody>
          <a:bodyPr rtlCol="0" anchor="ctr" anchorCtr="1">
            <a:norm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6734326" y="804672"/>
            <a:ext cx="4814586" cy="5248656"/>
          </a:xfrm>
        </p:spPr>
        <p:txBody>
          <a:bodyPr rtlCol="0">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1115277" y="3549918"/>
            <a:ext cx="3793772" cy="2194036"/>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9" name="Marcador de fecha 8"/>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10" name="Marcador de pie de página 9"/>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1" name="Marcador de número de diapositiva 10"/>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05670470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8" name="Rectángulo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8313" y="2243828"/>
            <a:ext cx="4493827" cy="1134640"/>
          </a:xfrm>
          <a:solidFill>
            <a:srgbClr val="FFFFFF"/>
          </a:solidFill>
          <a:ln>
            <a:solidFill>
              <a:srgbClr val="404040"/>
            </a:solidFill>
          </a:ln>
        </p:spPr>
        <p:txBody>
          <a:bodyPr rtlCol="0" anchor="ctr" anchorCtr="1">
            <a:no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6094412" y="0"/>
            <a:ext cx="6100508" cy="6858000"/>
          </a:xfrm>
          <a:solidFill>
            <a:schemeClr val="bg1">
              <a:lumMod val="75000"/>
            </a:schemeClr>
          </a:solidFill>
        </p:spPr>
        <p:txBody>
          <a:bodyPr rtlCol="0"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1115277" y="3549919"/>
            <a:ext cx="3793772" cy="2194037"/>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8" name="Marcador de fecha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r>
              <a:rPr lang="es-ES"/>
              <a:t>26/07/2013</a:t>
            </a:r>
            <a:endParaRPr lang="es-ES" dirty="0"/>
          </a:p>
        </p:txBody>
      </p:sp>
      <p:sp>
        <p:nvSpPr>
          <p:cNvPr id="9" name="Marcador de posición de pie de página 8"/>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0" name="Marcador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56848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fld id="{9AFE8FB1-0A7A-443E-AAF7-31D4FA1AA312}" type="datetimeFigureOut">
              <a:rPr lang="es-AR" smtClean="0"/>
              <a:t>20/9/2024</a:t>
            </a:fld>
            <a:endParaRPr lang="es-ES"/>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375808016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50858" y="937260"/>
            <a:ext cx="1298270" cy="4983480"/>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2230555" y="937260"/>
            <a:ext cx="6196875" cy="4983480"/>
          </a:xfrm>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r>
              <a:rPr lang="es-ES"/>
              <a:t>26/07/2013</a:t>
            </a:r>
            <a:endParaRPr lang="es-ES" dirty="0"/>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318108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s-ES"/>
              <a:t>26/07/2013</a:t>
            </a:r>
            <a:endParaRPr lang="es-ES" dirty="0"/>
          </a:p>
        </p:txBody>
      </p:sp>
      <p:sp>
        <p:nvSpPr>
          <p:cNvPr id="5" name="Marcador de posición de pie de página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Marcador de posición de número de diapositiva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5BA54BD-C84D-46CE-8B72-31BFB26ABA43}" type="slidenum">
              <a:rPr lang="es-AR" smtClean="0"/>
              <a:pPr/>
              <a:t>‹Nº›</a:t>
            </a:fld>
            <a:endParaRPr lang="es-AR"/>
          </a:p>
        </p:txBody>
      </p:sp>
    </p:spTree>
    <p:extLst>
      <p:ext uri="{BB962C8B-B14F-4D97-AF65-F5344CB8AC3E}">
        <p14:creationId xmlns:p14="http://schemas.microsoft.com/office/powerpoint/2010/main" val="5929719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s-ES"/>
              <a:t>26/07/2013</a:t>
            </a:r>
            <a:endParaRPr lang="es-ES" dirty="0"/>
          </a:p>
        </p:txBody>
      </p:sp>
      <p:sp>
        <p:nvSpPr>
          <p:cNvPr id="5" name="Marcador de posición de pie de página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Marcador de posición de número de diapositiva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5BA54BD-C84D-46CE-8B72-31BFB26ABA43}" type="slidenum">
              <a:rPr lang="es-AR" smtClean="0"/>
              <a:pPr/>
              <a:t>‹Nº›</a:t>
            </a:fld>
            <a:endParaRPr lang="es-AR"/>
          </a:p>
        </p:txBody>
      </p:sp>
    </p:spTree>
    <p:extLst>
      <p:ext uri="{BB962C8B-B14F-4D97-AF65-F5344CB8AC3E}">
        <p14:creationId xmlns:p14="http://schemas.microsoft.com/office/powerpoint/2010/main" val="30746157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1.emf"/></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8" Type="http://schemas.openxmlformats.org/officeDocument/2006/relationships/hyperlink" Target="https://learn.microsoft.com/es-es/cpp/parallel/openmp/reference/openmp-directives?view=msvc-170"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hyperlink" Target="https://github.com/MicrosoftDocs/cpp-docs/blob/main/docs/parallel/openmp/reference/openmp-directives.md#openmp-directives" TargetMode="External"/><Relationship Id="rId4" Type="http://schemas.openxmlformats.org/officeDocument/2006/relationships/diagramLayout" Target="../diagrams/layout2.xml"/><Relationship Id="rId9" Type="http://schemas.openxmlformats.org/officeDocument/2006/relationships/hyperlink" Target="https://github.com/MicrosoftDocs/cpp-docs/blob/main/docs/parallel/openmp/reference/openmp-clauses.md#openmp-clauses"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7" Type="http://schemas.microsoft.com/office/2007/relationships/hdphoto" Target="../media/hdphoto2.wdp"/><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7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88825"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1599783" y="4269282"/>
            <a:ext cx="8989258" cy="1264762"/>
          </a:xfrm>
        </p:spPr>
        <p:txBody>
          <a:bodyPr vert="horz" lIns="274320" tIns="182880" rIns="274320" bIns="182880" rtlCol="0" anchor="ctr" anchorCtr="1">
            <a:normAutofit/>
          </a:bodyPr>
          <a:lstStyle/>
          <a:p>
            <a:pPr defTabSz="914400"/>
            <a:r>
              <a:rPr lang="en-US" sz="3200"/>
              <a:t>Computación de Altas Prestaciones (HPC)</a:t>
            </a:r>
          </a:p>
        </p:txBody>
      </p:sp>
      <p:pic>
        <p:nvPicPr>
          <p:cNvPr id="3" name="Picture 2" descr="Review de la High Performance Computing (HPC) | Dare Planet Technology">
            <a:extLst>
              <a:ext uri="{FF2B5EF4-FFF2-40B4-BE49-F238E27FC236}">
                <a16:creationId xmlns:a16="http://schemas.microsoft.com/office/drawing/2014/main" id="{2F9EFAB3-9243-FEDA-DA0B-3DDFDA88A7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21523" y="640078"/>
            <a:ext cx="4945778" cy="3301307"/>
          </a:xfrm>
          <a:prstGeom prst="rect">
            <a:avLst/>
          </a:prstGeom>
          <a:noFill/>
          <a:extLst>
            <a:ext uri="{909E8E84-426E-40DD-AFC4-6F175D3DCCD1}">
              <a14:hiddenFill xmlns:a14="http://schemas.microsoft.com/office/drawing/2010/main">
                <a:solidFill>
                  <a:srgbClr val="FFFFFF"/>
                </a:solidFill>
              </a14:hiddenFill>
            </a:ext>
          </a:extLst>
        </p:spPr>
      </p:pic>
      <p:sp>
        <p:nvSpPr>
          <p:cNvPr id="5" name="Subtítulo 2">
            <a:extLst>
              <a:ext uri="{FF2B5EF4-FFF2-40B4-BE49-F238E27FC236}">
                <a16:creationId xmlns:a16="http://schemas.microsoft.com/office/drawing/2014/main" id="{631961D7-3591-93DE-F360-C81FACF5FE09}"/>
              </a:ext>
            </a:extLst>
          </p:cNvPr>
          <p:cNvSpPr txBox="1">
            <a:spLocks/>
          </p:cNvSpPr>
          <p:nvPr/>
        </p:nvSpPr>
        <p:spPr>
          <a:xfrm>
            <a:off x="1599783" y="6159401"/>
            <a:ext cx="8989258" cy="6360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pPr algn="ctr">
              <a:spcBef>
                <a:spcPts val="1000"/>
              </a:spcBef>
              <a:buClr>
                <a:schemeClr val="accent2"/>
              </a:buClr>
            </a:pPr>
            <a:r>
              <a:rPr lang="en-US"/>
              <a:t>Programación concurrente</a:t>
            </a:r>
            <a:r>
              <a:rPr lang="en-US" dirty="0"/>
              <a:t>				Waldo A</a:t>
            </a:r>
            <a:r>
              <a:rPr lang="en-US"/>
              <a:t>. Valiente</a:t>
            </a:r>
            <a:endParaRPr lang="en-US" dirty="0"/>
          </a:p>
        </p:txBody>
      </p:sp>
    </p:spTree>
    <p:extLst>
      <p:ext uri="{BB962C8B-B14F-4D97-AF65-F5344CB8AC3E}">
        <p14:creationId xmlns:p14="http://schemas.microsoft.com/office/powerpoint/2010/main" val="19201110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normAutofit/>
          </a:bodyPr>
          <a:lstStyle/>
          <a:p>
            <a:r>
              <a:rPr lang="es-ES" dirty="0"/>
              <a:t>Agenda</a:t>
            </a:r>
          </a:p>
        </p:txBody>
      </p:sp>
      <p:sp>
        <p:nvSpPr>
          <p:cNvPr id="3" name="Marcador de contenido 2"/>
          <p:cNvSpPr>
            <a:spLocks noGrp="1"/>
          </p:cNvSpPr>
          <p:nvPr>
            <p:ph idx="1"/>
          </p:nvPr>
        </p:nvSpPr>
        <p:spPr/>
        <p:txBody>
          <a:bodyPr vert="horz" lIns="91440" tIns="45720" rIns="91440" bIns="45720" rtlCol="0" anchor="t">
            <a:normAutofit/>
          </a:bodyPr>
          <a:lstStyle/>
          <a:p>
            <a:pPr marL="227965" indent="-227965"/>
            <a:r>
              <a:rPr lang="es-ES" dirty="0"/>
              <a:t>Introducción</a:t>
            </a:r>
          </a:p>
          <a:p>
            <a:pPr marL="227965" indent="-227965"/>
            <a:r>
              <a:rPr lang="es-ES" dirty="0"/>
              <a:t>Casos de Estudio</a:t>
            </a:r>
          </a:p>
          <a:p>
            <a:pPr marL="227965" indent="-227965">
              <a:buFont typeface="Arial" panose="020B0604020202020204" pitchFamily="34" charset="0"/>
              <a:buChar char="•"/>
            </a:pPr>
            <a:r>
              <a:rPr lang="es-ES" sz="1850" dirty="0"/>
              <a:t>Estrategias de paralelismo </a:t>
            </a:r>
          </a:p>
          <a:p>
            <a:pPr marL="227965" indent="-227965">
              <a:buFont typeface="Arial,Sans-Serif" panose="020B0604020202020204" pitchFamily="34" charset="0"/>
            </a:pPr>
            <a:r>
              <a:rPr lang="es-ES" sz="1900" dirty="0"/>
              <a:t>Arquitectura distribuida y Cloud Computing</a:t>
            </a:r>
            <a:endParaRPr lang="en-US" sz="1900" dirty="0"/>
          </a:p>
          <a:p>
            <a:pPr marL="227965" indent="-227965">
              <a:buFont typeface="Arial" panose="020B0604020202020204" pitchFamily="34" charset="0"/>
              <a:buChar char="•"/>
            </a:pPr>
            <a:r>
              <a:rPr lang="es-ES" dirty="0"/>
              <a:t>Paralelismo con recursos compartidos</a:t>
            </a:r>
          </a:p>
          <a:p>
            <a:pPr marL="227965" indent="-227965">
              <a:buFont typeface="Arial" panose="020B0604020202020204" pitchFamily="34" charset="0"/>
              <a:buChar char="•"/>
            </a:pPr>
            <a:r>
              <a:rPr lang="es-ES" dirty="0"/>
              <a:t>Paralelismo con recursos distribuidos</a:t>
            </a:r>
          </a:p>
          <a:p>
            <a:pPr marL="227965" indent="-227965">
              <a:buFont typeface="Arial" panose="020B0604020202020204" pitchFamily="34" charset="0"/>
              <a:buChar char="•"/>
            </a:pPr>
            <a:r>
              <a:rPr lang="es-ES" dirty="0"/>
              <a:t>Trabajo Práctico</a:t>
            </a:r>
          </a:p>
        </p:txBody>
      </p:sp>
    </p:spTree>
    <p:extLst>
      <p:ext uri="{BB962C8B-B14F-4D97-AF65-F5344CB8AC3E}">
        <p14:creationId xmlns:p14="http://schemas.microsoft.com/office/powerpoint/2010/main" val="492398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76AA3D-C789-4551-13F4-54621785CC3D}"/>
              </a:ext>
            </a:extLst>
          </p:cNvPr>
          <p:cNvSpPr>
            <a:spLocks noGrp="1"/>
          </p:cNvSpPr>
          <p:nvPr>
            <p:ph type="title"/>
          </p:nvPr>
        </p:nvSpPr>
        <p:spPr>
          <a:xfrm>
            <a:off x="5497158" y="988741"/>
            <a:ext cx="5887220" cy="4880518"/>
          </a:xfrm>
          <a:noFill/>
          <a:ln>
            <a:noFill/>
          </a:ln>
        </p:spPr>
        <p:txBody>
          <a:bodyPr vert="horz" wrap="square" lIns="274320" tIns="182880" rIns="274320" bIns="182880" rtlCol="0" anchor="ctr" anchorCtr="1">
            <a:normAutofit/>
          </a:bodyPr>
          <a:lstStyle/>
          <a:p>
            <a:pPr algn="l" defTabSz="914400"/>
            <a:r>
              <a:rPr lang="en-US" sz="4800" kern="1200" cap="all" spc="200" baseline="0">
                <a:solidFill>
                  <a:schemeClr val="tx1"/>
                </a:solidFill>
                <a:latin typeface="+mj-lt"/>
                <a:ea typeface="+mj-ea"/>
                <a:cs typeface="+mj-cs"/>
              </a:rPr>
              <a:t>Introducción</a:t>
            </a:r>
          </a:p>
        </p:txBody>
      </p:sp>
      <p:sp>
        <p:nvSpPr>
          <p:cNvPr id="16" name="Rectangle 6">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281"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7" name="Rectangle 8">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281" y="0"/>
            <a:ext cx="3214802"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530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308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8E285BF-624B-9C4C-E557-F537601E15EB}"/>
              </a:ext>
            </a:extLst>
          </p:cNvPr>
          <p:cNvSpPr>
            <a:spLocks noGrp="1"/>
          </p:cNvSpPr>
          <p:nvPr>
            <p:ph type="title"/>
          </p:nvPr>
        </p:nvSpPr>
        <p:spPr>
          <a:xfrm>
            <a:off x="643299" y="643467"/>
            <a:ext cx="3363098" cy="1728044"/>
          </a:xfrm>
          <a:noFill/>
          <a:ln>
            <a:solidFill>
              <a:schemeClr val="bg1"/>
            </a:solidFill>
          </a:ln>
        </p:spPr>
        <p:txBody>
          <a:bodyPr vert="horz" wrap="square" lIns="182880" tIns="182880" rIns="182880" bIns="182880" rtlCol="0" anchor="ctr" anchorCtr="1">
            <a:normAutofit/>
          </a:bodyPr>
          <a:lstStyle/>
          <a:p>
            <a:pPr defTabSz="914400"/>
            <a:r>
              <a:rPr lang="en-US" sz="2600">
                <a:solidFill>
                  <a:schemeClr val="bg1"/>
                </a:solidFill>
              </a:rPr>
              <a:t>Concurrencia vs paralelismo</a:t>
            </a:r>
          </a:p>
        </p:txBody>
      </p:sp>
      <p:sp>
        <p:nvSpPr>
          <p:cNvPr id="4" name="CuadroTexto 3">
            <a:extLst>
              <a:ext uri="{FF2B5EF4-FFF2-40B4-BE49-F238E27FC236}">
                <a16:creationId xmlns:a16="http://schemas.microsoft.com/office/drawing/2014/main" id="{D4A99F56-FF1B-096F-F299-BB521A66E464}"/>
              </a:ext>
            </a:extLst>
          </p:cNvPr>
          <p:cNvSpPr txBox="1"/>
          <p:nvPr/>
        </p:nvSpPr>
        <p:spPr>
          <a:xfrm>
            <a:off x="643300" y="2638044"/>
            <a:ext cx="3363098" cy="341562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spcBef>
                <a:spcPts val="1000"/>
              </a:spcBef>
              <a:buClr>
                <a:schemeClr val="accent2"/>
              </a:buClr>
            </a:pPr>
            <a:r>
              <a:rPr lang="en-US" dirty="0">
                <a:solidFill>
                  <a:schemeClr val="bg1"/>
                </a:solidFill>
              </a:rPr>
              <a:t>Para </a:t>
            </a:r>
            <a:r>
              <a:rPr lang="en-US" dirty="0" err="1">
                <a:solidFill>
                  <a:schemeClr val="bg1"/>
                </a:solidFill>
              </a:rPr>
              <a:t>asegurar</a:t>
            </a:r>
            <a:r>
              <a:rPr lang="en-US" dirty="0">
                <a:solidFill>
                  <a:schemeClr val="bg1"/>
                </a:solidFill>
              </a:rPr>
              <a:t> </a:t>
            </a:r>
            <a:r>
              <a:rPr lang="en-US" dirty="0" err="1">
                <a:solidFill>
                  <a:schemeClr val="bg1"/>
                </a:solidFill>
              </a:rPr>
              <a:t>el</a:t>
            </a:r>
            <a:r>
              <a:rPr lang="en-US" dirty="0">
                <a:solidFill>
                  <a:schemeClr val="bg1"/>
                </a:solidFill>
              </a:rPr>
              <a:t> </a:t>
            </a:r>
            <a:r>
              <a:rPr lang="en-US" dirty="0" err="1">
                <a:solidFill>
                  <a:schemeClr val="bg1"/>
                </a:solidFill>
              </a:rPr>
              <a:t>paralelismo</a:t>
            </a:r>
            <a:r>
              <a:rPr lang="en-US" dirty="0">
                <a:solidFill>
                  <a:schemeClr val="bg1"/>
                </a:solidFill>
              </a:rPr>
              <a:t> es </a:t>
            </a:r>
            <a:r>
              <a:rPr lang="en-US" dirty="0" err="1">
                <a:solidFill>
                  <a:schemeClr val="bg1"/>
                </a:solidFill>
              </a:rPr>
              <a:t>necesario</a:t>
            </a:r>
            <a:r>
              <a:rPr lang="en-US" dirty="0">
                <a:solidFill>
                  <a:schemeClr val="bg1"/>
                </a:solidFill>
              </a:rPr>
              <a:t> </a:t>
            </a:r>
            <a:r>
              <a:rPr lang="en-US" dirty="0" err="1">
                <a:solidFill>
                  <a:schemeClr val="bg1"/>
                </a:solidFill>
              </a:rPr>
              <a:t>cumplir</a:t>
            </a:r>
            <a:r>
              <a:rPr lang="en-US" dirty="0">
                <a:solidFill>
                  <a:schemeClr val="bg1"/>
                </a:solidFill>
              </a:rPr>
              <a:t> con </a:t>
            </a:r>
            <a:r>
              <a:rPr lang="en-US" dirty="0" err="1">
                <a:solidFill>
                  <a:schemeClr val="bg1"/>
                </a:solidFill>
              </a:rPr>
              <a:t>alguna</a:t>
            </a:r>
            <a:r>
              <a:rPr lang="en-US" dirty="0">
                <a:solidFill>
                  <a:schemeClr val="bg1"/>
                </a:solidFill>
              </a:rPr>
              <a:t> de las </a:t>
            </a:r>
            <a:r>
              <a:rPr lang="en-US" dirty="0" err="1">
                <a:solidFill>
                  <a:schemeClr val="bg1"/>
                </a:solidFill>
              </a:rPr>
              <a:t>siguientes</a:t>
            </a:r>
            <a:r>
              <a:rPr lang="en-US" dirty="0">
                <a:solidFill>
                  <a:schemeClr val="bg1"/>
                </a:solidFill>
              </a:rPr>
              <a:t> </a:t>
            </a:r>
            <a:r>
              <a:rPr lang="en-US" dirty="0" err="1">
                <a:solidFill>
                  <a:schemeClr val="bg1"/>
                </a:solidFill>
              </a:rPr>
              <a:t>condiciones</a:t>
            </a:r>
            <a:r>
              <a:rPr lang="en-US" dirty="0">
                <a:solidFill>
                  <a:schemeClr val="bg1"/>
                </a:solidFill>
              </a:rPr>
              <a:t>:</a:t>
            </a:r>
            <a:endParaRPr lang="es-ES" dirty="0">
              <a:solidFill>
                <a:schemeClr val="bg1"/>
              </a:solidFill>
            </a:endParaRPr>
          </a:p>
          <a:p>
            <a:pPr marL="285750" indent="-228600" defTabSz="914400">
              <a:spcBef>
                <a:spcPts val="1000"/>
              </a:spcBef>
              <a:buClr>
                <a:schemeClr val="accent2"/>
              </a:buClr>
              <a:buFont typeface="Arial" panose="020B0604020202020204" pitchFamily="34" charset="0"/>
              <a:buChar char="•"/>
            </a:pPr>
            <a:r>
              <a:rPr lang="en-US" dirty="0">
                <a:solidFill>
                  <a:schemeClr val="bg1"/>
                </a:solidFill>
              </a:rPr>
              <a:t>Una </a:t>
            </a:r>
            <a:r>
              <a:rPr lang="en-US" dirty="0" err="1">
                <a:solidFill>
                  <a:schemeClr val="bg1"/>
                </a:solidFill>
              </a:rPr>
              <a:t>arquitectura</a:t>
            </a:r>
            <a:r>
              <a:rPr lang="en-US" dirty="0">
                <a:solidFill>
                  <a:schemeClr val="bg1"/>
                </a:solidFill>
              </a:rPr>
              <a:t> </a:t>
            </a:r>
            <a:r>
              <a:rPr lang="en-US" dirty="0" err="1">
                <a:solidFill>
                  <a:schemeClr val="bg1"/>
                </a:solidFill>
              </a:rPr>
              <a:t>distribuida</a:t>
            </a:r>
          </a:p>
          <a:p>
            <a:pPr marL="285750" indent="-228600" defTabSz="914400">
              <a:spcBef>
                <a:spcPts val="1000"/>
              </a:spcBef>
              <a:buClr>
                <a:schemeClr val="accent2"/>
              </a:buClr>
              <a:buFont typeface="Arial" panose="020B0604020202020204" pitchFamily="34" charset="0"/>
              <a:buChar char="•"/>
            </a:pPr>
            <a:r>
              <a:rPr lang="en-US" dirty="0" err="1">
                <a:solidFill>
                  <a:schemeClr val="bg1"/>
                </a:solidFill>
              </a:rPr>
              <a:t>Garantizar</a:t>
            </a:r>
            <a:r>
              <a:rPr lang="en-US" dirty="0">
                <a:solidFill>
                  <a:schemeClr val="bg1"/>
                </a:solidFill>
              </a:rPr>
              <a:t> un </a:t>
            </a:r>
            <a:r>
              <a:rPr lang="en-US" dirty="0" err="1">
                <a:solidFill>
                  <a:schemeClr val="bg1"/>
                </a:solidFill>
              </a:rPr>
              <a:t>proceso</a:t>
            </a:r>
            <a:r>
              <a:rPr lang="en-US" dirty="0">
                <a:solidFill>
                  <a:schemeClr val="bg1"/>
                </a:solidFill>
              </a:rPr>
              <a:t> </a:t>
            </a:r>
            <a:r>
              <a:rPr lang="en-US" dirty="0" err="1">
                <a:solidFill>
                  <a:schemeClr val="bg1"/>
                </a:solidFill>
              </a:rPr>
              <a:t>por</a:t>
            </a:r>
            <a:r>
              <a:rPr lang="en-US" dirty="0">
                <a:solidFill>
                  <a:schemeClr val="bg1"/>
                </a:solidFill>
              </a:rPr>
              <a:t> </a:t>
            </a:r>
            <a:r>
              <a:rPr lang="en-US" dirty="0" err="1">
                <a:solidFill>
                  <a:schemeClr val="bg1"/>
                </a:solidFill>
              </a:rPr>
              <a:t>cada</a:t>
            </a:r>
            <a:r>
              <a:rPr lang="en-US" dirty="0">
                <a:solidFill>
                  <a:schemeClr val="bg1"/>
                </a:solidFill>
              </a:rPr>
              <a:t> core/</a:t>
            </a:r>
            <a:r>
              <a:rPr lang="en-US" dirty="0" err="1">
                <a:solidFill>
                  <a:schemeClr val="bg1"/>
                </a:solidFill>
              </a:rPr>
              <a:t>núcleo</a:t>
            </a:r>
          </a:p>
        </p:txBody>
      </p:sp>
      <p:grpSp>
        <p:nvGrpSpPr>
          <p:cNvPr id="11" name="Grupo 10">
            <a:extLst>
              <a:ext uri="{FF2B5EF4-FFF2-40B4-BE49-F238E27FC236}">
                <a16:creationId xmlns:a16="http://schemas.microsoft.com/office/drawing/2014/main" id="{2F968E27-EA6F-0011-BCBC-EB10BE1870CB}"/>
              </a:ext>
            </a:extLst>
          </p:cNvPr>
          <p:cNvGrpSpPr/>
          <p:nvPr/>
        </p:nvGrpSpPr>
        <p:grpSpPr>
          <a:xfrm>
            <a:off x="5296383" y="1739037"/>
            <a:ext cx="6249141" cy="3219058"/>
            <a:chOff x="643300" y="-228102"/>
            <a:chExt cx="12580997" cy="6480725"/>
          </a:xfrm>
        </p:grpSpPr>
        <p:pic>
          <p:nvPicPr>
            <p:cNvPr id="5" name="Imagen 4" descr="Qué es concurrencia?">
              <a:extLst>
                <a:ext uri="{FF2B5EF4-FFF2-40B4-BE49-F238E27FC236}">
                  <a16:creationId xmlns:a16="http://schemas.microsoft.com/office/drawing/2014/main" id="{D4DD92A3-3689-AD4D-1CC1-CC2A918A8B45}"/>
                </a:ext>
              </a:extLst>
            </p:cNvPr>
            <p:cNvPicPr>
              <a:picLocks noChangeAspect="1"/>
            </p:cNvPicPr>
            <p:nvPr/>
          </p:nvPicPr>
          <p:blipFill>
            <a:blip r:embed="rId2"/>
            <a:stretch>
              <a:fillRect/>
            </a:stretch>
          </p:blipFill>
          <p:spPr>
            <a:xfrm>
              <a:off x="643300" y="-228102"/>
              <a:ext cx="12580997" cy="6480725"/>
            </a:xfrm>
            <a:prstGeom prst="rect">
              <a:avLst/>
            </a:prstGeom>
          </p:spPr>
        </p:pic>
        <p:sp>
          <p:nvSpPr>
            <p:cNvPr id="8" name="Rectángulo: esquinas redondeadas 7">
              <a:extLst>
                <a:ext uri="{FF2B5EF4-FFF2-40B4-BE49-F238E27FC236}">
                  <a16:creationId xmlns:a16="http://schemas.microsoft.com/office/drawing/2014/main" id="{C29BE2FB-E6A6-89D0-3AD6-8B60BFDB5927}"/>
                </a:ext>
              </a:extLst>
            </p:cNvPr>
            <p:cNvSpPr/>
            <p:nvPr/>
          </p:nvSpPr>
          <p:spPr>
            <a:xfrm>
              <a:off x="9279550" y="828354"/>
              <a:ext cx="2571581" cy="6575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224028">
                <a:spcAft>
                  <a:spcPts val="600"/>
                </a:spcAft>
              </a:pPr>
              <a:r>
                <a:rPr lang="es-ES" sz="882" kern="1200">
                  <a:solidFill>
                    <a:schemeClr val="lt1"/>
                  </a:solidFill>
                  <a:latin typeface="+mn-lt"/>
                  <a:ea typeface="+mn-ea"/>
                  <a:cs typeface="+mn-cs"/>
                </a:rPr>
                <a:t>PARALELO</a:t>
              </a:r>
              <a:endParaRPr lang="es-ES"/>
            </a:p>
          </p:txBody>
        </p:sp>
        <p:sp>
          <p:nvSpPr>
            <p:cNvPr id="9" name="Rectángulo: esquinas redondeadas 8">
              <a:extLst>
                <a:ext uri="{FF2B5EF4-FFF2-40B4-BE49-F238E27FC236}">
                  <a16:creationId xmlns:a16="http://schemas.microsoft.com/office/drawing/2014/main" id="{B374349D-2BB3-A32F-F03E-657EBBCFB87E}"/>
                </a:ext>
              </a:extLst>
            </p:cNvPr>
            <p:cNvSpPr/>
            <p:nvPr/>
          </p:nvSpPr>
          <p:spPr>
            <a:xfrm>
              <a:off x="5663036" y="841542"/>
              <a:ext cx="2571581" cy="6575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224028">
                <a:spcAft>
                  <a:spcPts val="600"/>
                </a:spcAft>
              </a:pPr>
              <a:r>
                <a:rPr lang="es-ES" sz="882" kern="1200">
                  <a:solidFill>
                    <a:schemeClr val="lt1"/>
                  </a:solidFill>
                  <a:latin typeface="+mn-lt"/>
                  <a:ea typeface="+mn-ea"/>
                  <a:cs typeface="+mn-cs"/>
                </a:rPr>
                <a:t>CONCURRENTE</a:t>
              </a:r>
              <a:endParaRPr lang="es-ES"/>
            </a:p>
          </p:txBody>
        </p:sp>
        <p:sp>
          <p:nvSpPr>
            <p:cNvPr id="10" name="Rectángulo: esquinas redondeadas 9">
              <a:extLst>
                <a:ext uri="{FF2B5EF4-FFF2-40B4-BE49-F238E27FC236}">
                  <a16:creationId xmlns:a16="http://schemas.microsoft.com/office/drawing/2014/main" id="{6F401BA8-B0D1-FEBA-FD36-1EA34E98F22D}"/>
                </a:ext>
              </a:extLst>
            </p:cNvPr>
            <p:cNvSpPr/>
            <p:nvPr/>
          </p:nvSpPr>
          <p:spPr>
            <a:xfrm>
              <a:off x="2061761" y="828354"/>
              <a:ext cx="2571581" cy="6575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224028">
                <a:spcAft>
                  <a:spcPts val="600"/>
                </a:spcAft>
              </a:pPr>
              <a:r>
                <a:rPr lang="es-ES" sz="882" kern="1200">
                  <a:solidFill>
                    <a:schemeClr val="lt1"/>
                  </a:solidFill>
                  <a:latin typeface="+mn-lt"/>
                  <a:ea typeface="+mn-ea"/>
                  <a:cs typeface="+mn-cs"/>
                </a:rPr>
                <a:t>SECUENCIAL</a:t>
              </a:r>
              <a:endParaRPr lang="es-ES"/>
            </a:p>
          </p:txBody>
        </p:sp>
      </p:grpSp>
    </p:spTree>
    <p:extLst>
      <p:ext uri="{BB962C8B-B14F-4D97-AF65-F5344CB8AC3E}">
        <p14:creationId xmlns:p14="http://schemas.microsoft.com/office/powerpoint/2010/main" val="3854814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01" y="640080"/>
            <a:ext cx="10909023"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986" y="804672"/>
            <a:ext cx="10576852"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776AA3D-C789-4551-13F4-54621785CC3D}"/>
              </a:ext>
            </a:extLst>
          </p:cNvPr>
          <p:cNvSpPr>
            <a:spLocks noGrp="1"/>
          </p:cNvSpPr>
          <p:nvPr>
            <p:ph type="title"/>
          </p:nvPr>
        </p:nvSpPr>
        <p:spPr>
          <a:xfrm>
            <a:off x="1262400" y="1289303"/>
            <a:ext cx="9635933" cy="3339303"/>
          </a:xfrm>
          <a:ln>
            <a:noFill/>
          </a:ln>
        </p:spPr>
        <p:txBody>
          <a:bodyPr vert="horz" lIns="274320" tIns="182880" rIns="274320" bIns="182880" rtlCol="0" anchor="ctr" anchorCtr="1">
            <a:normAutofit/>
          </a:bodyPr>
          <a:lstStyle/>
          <a:p>
            <a:pPr defTabSz="914400"/>
            <a:r>
              <a:rPr lang="en-US" sz="5000" kern="1200" cap="all" spc="200" baseline="0">
                <a:solidFill>
                  <a:srgbClr val="262626"/>
                </a:solidFill>
                <a:latin typeface="+mj-lt"/>
                <a:ea typeface="+mj-ea"/>
                <a:cs typeface="+mj-cs"/>
              </a:rPr>
              <a:t>Casos de estudio</a:t>
            </a:r>
          </a:p>
        </p:txBody>
      </p:sp>
    </p:spTree>
    <p:extLst>
      <p:ext uri="{BB962C8B-B14F-4D97-AF65-F5344CB8AC3E}">
        <p14:creationId xmlns:p14="http://schemas.microsoft.com/office/powerpoint/2010/main" val="589686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88825"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5" name="Imagen 4" descr="Apps para Android de Google LLC en Google Play">
            <a:extLst>
              <a:ext uri="{FF2B5EF4-FFF2-40B4-BE49-F238E27FC236}">
                <a16:creationId xmlns:a16="http://schemas.microsoft.com/office/drawing/2014/main" id="{576B6913-E68C-A1C6-7D31-3AAFD30EFE04}"/>
              </a:ext>
            </a:extLst>
          </p:cNvPr>
          <p:cNvPicPr>
            <a:picLocks noChangeAspect="1"/>
          </p:cNvPicPr>
          <p:nvPr/>
        </p:nvPicPr>
        <p:blipFill>
          <a:blip r:embed="rId3"/>
          <a:stretch>
            <a:fillRect/>
          </a:stretch>
        </p:blipFill>
        <p:spPr>
          <a:xfrm>
            <a:off x="3794318" y="643467"/>
            <a:ext cx="4600187" cy="2576105"/>
          </a:xfrm>
          <a:prstGeom prst="rect">
            <a:avLst/>
          </a:prstGeom>
        </p:spPr>
      </p:pic>
      <p:sp>
        <p:nvSpPr>
          <p:cNvPr id="6" name="CuadroTexto 5">
            <a:extLst>
              <a:ext uri="{FF2B5EF4-FFF2-40B4-BE49-F238E27FC236}">
                <a16:creationId xmlns:a16="http://schemas.microsoft.com/office/drawing/2014/main" id="{0C473C7E-A600-A0FF-71E7-359F6573C3EC}"/>
              </a:ext>
            </a:extLst>
          </p:cNvPr>
          <p:cNvSpPr txBox="1"/>
          <p:nvPr/>
        </p:nvSpPr>
        <p:spPr>
          <a:xfrm>
            <a:off x="494608" y="3460760"/>
            <a:ext cx="11199609" cy="341125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Autofit/>
          </a:bodyPr>
          <a:lstStyle/>
          <a:p>
            <a:pPr algn="just" defTabSz="914400">
              <a:lnSpc>
                <a:spcPct val="90000"/>
              </a:lnSpc>
              <a:spcBef>
                <a:spcPts val="1000"/>
              </a:spcBef>
              <a:buClr>
                <a:schemeClr val="accent2"/>
              </a:buClr>
            </a:pPr>
            <a:r>
              <a:rPr lang="en-US" sz="2400" dirty="0">
                <a:solidFill>
                  <a:schemeClr val="bg1"/>
                </a:solidFill>
              </a:rPr>
              <a:t>Google </a:t>
            </a:r>
            <a:r>
              <a:rPr lang="en-US" sz="2400" b="1" u="sng" err="1">
                <a:solidFill>
                  <a:schemeClr val="bg1"/>
                </a:solidFill>
              </a:rPr>
              <a:t>procesa</a:t>
            </a:r>
            <a:r>
              <a:rPr lang="en-US" sz="2400" b="1" u="sng" dirty="0">
                <a:solidFill>
                  <a:schemeClr val="bg1"/>
                </a:solidFill>
              </a:rPr>
              <a:t> </a:t>
            </a:r>
            <a:r>
              <a:rPr lang="en-US" sz="2400" b="1" u="sng" err="1">
                <a:solidFill>
                  <a:schemeClr val="bg1"/>
                </a:solidFill>
              </a:rPr>
              <a:t>cantidades</a:t>
            </a:r>
            <a:r>
              <a:rPr lang="en-US" sz="2400" b="1" u="sng" dirty="0">
                <a:solidFill>
                  <a:schemeClr val="bg1"/>
                </a:solidFill>
              </a:rPr>
              <a:t> </a:t>
            </a:r>
            <a:r>
              <a:rPr lang="en-US" sz="2400" b="1" u="sng" err="1">
                <a:solidFill>
                  <a:schemeClr val="bg1"/>
                </a:solidFill>
              </a:rPr>
              <a:t>masivas</a:t>
            </a:r>
            <a:r>
              <a:rPr lang="en-US" sz="2400" b="1" u="sng" dirty="0">
                <a:solidFill>
                  <a:schemeClr val="bg1"/>
                </a:solidFill>
              </a:rPr>
              <a:t> de </a:t>
            </a:r>
            <a:r>
              <a:rPr lang="en-US" sz="2400" b="1" u="sng" err="1">
                <a:solidFill>
                  <a:schemeClr val="bg1"/>
                </a:solidFill>
              </a:rPr>
              <a:t>datos</a:t>
            </a:r>
            <a:r>
              <a:rPr lang="en-US" sz="2400" b="1" u="sng" dirty="0">
                <a:solidFill>
                  <a:schemeClr val="bg1"/>
                </a:solidFill>
              </a:rPr>
              <a:t> </a:t>
            </a:r>
            <a:r>
              <a:rPr lang="en-US" sz="2400" b="1" u="sng" err="1">
                <a:solidFill>
                  <a:schemeClr val="bg1"/>
                </a:solidFill>
              </a:rPr>
              <a:t>diariamente</a:t>
            </a:r>
            <a:r>
              <a:rPr lang="en-US" sz="2400" b="1" u="sng" dirty="0">
                <a:solidFill>
                  <a:schemeClr val="bg1"/>
                </a:solidFill>
              </a:rPr>
              <a:t>,</a:t>
            </a:r>
            <a:r>
              <a:rPr lang="en-US" sz="2400" dirty="0">
                <a:solidFill>
                  <a:schemeClr val="bg1"/>
                </a:solidFill>
              </a:rPr>
              <a:t> </a:t>
            </a:r>
            <a:r>
              <a:rPr lang="en-US" sz="2400" err="1">
                <a:solidFill>
                  <a:schemeClr val="bg1"/>
                </a:solidFill>
              </a:rPr>
              <a:t>desde</a:t>
            </a:r>
            <a:r>
              <a:rPr lang="en-US" sz="2400" dirty="0">
                <a:solidFill>
                  <a:schemeClr val="bg1"/>
                </a:solidFill>
              </a:rPr>
              <a:t> la </a:t>
            </a:r>
            <a:r>
              <a:rPr lang="en-US" sz="2400" err="1">
                <a:solidFill>
                  <a:schemeClr val="bg1"/>
                </a:solidFill>
              </a:rPr>
              <a:t>indexación</a:t>
            </a:r>
            <a:r>
              <a:rPr lang="en-US" sz="2400" dirty="0">
                <a:solidFill>
                  <a:schemeClr val="bg1"/>
                </a:solidFill>
              </a:rPr>
              <a:t> de sitios web hasta la </a:t>
            </a:r>
            <a:r>
              <a:rPr lang="en-US" sz="2400" err="1">
                <a:solidFill>
                  <a:schemeClr val="bg1"/>
                </a:solidFill>
              </a:rPr>
              <a:t>ejecución</a:t>
            </a:r>
            <a:r>
              <a:rPr lang="en-US" sz="2400" dirty="0">
                <a:solidFill>
                  <a:schemeClr val="bg1"/>
                </a:solidFill>
              </a:rPr>
              <a:t> de </a:t>
            </a:r>
            <a:r>
              <a:rPr lang="en-US" sz="2400" err="1">
                <a:solidFill>
                  <a:schemeClr val="bg1"/>
                </a:solidFill>
              </a:rPr>
              <a:t>consultas</a:t>
            </a:r>
            <a:r>
              <a:rPr lang="en-US" sz="2400" dirty="0">
                <a:solidFill>
                  <a:schemeClr val="bg1"/>
                </a:solidFill>
              </a:rPr>
              <a:t> de </a:t>
            </a:r>
            <a:r>
              <a:rPr lang="en-US" sz="2400" err="1">
                <a:solidFill>
                  <a:schemeClr val="bg1"/>
                </a:solidFill>
              </a:rPr>
              <a:t>búsqueda</a:t>
            </a:r>
            <a:r>
              <a:rPr lang="en-US" sz="2400" dirty="0">
                <a:solidFill>
                  <a:schemeClr val="bg1"/>
                </a:solidFill>
              </a:rPr>
              <a:t> y la </a:t>
            </a:r>
            <a:r>
              <a:rPr lang="en-US" sz="2400" err="1">
                <a:solidFill>
                  <a:schemeClr val="bg1"/>
                </a:solidFill>
              </a:rPr>
              <a:t>entrega</a:t>
            </a:r>
            <a:r>
              <a:rPr lang="en-US" sz="2400" dirty="0">
                <a:solidFill>
                  <a:schemeClr val="bg1"/>
                </a:solidFill>
              </a:rPr>
              <a:t> de </a:t>
            </a:r>
            <a:r>
              <a:rPr lang="en-US" sz="2400" err="1">
                <a:solidFill>
                  <a:schemeClr val="bg1"/>
                </a:solidFill>
              </a:rPr>
              <a:t>anuncios</a:t>
            </a:r>
            <a:r>
              <a:rPr lang="en-US" sz="2400" dirty="0">
                <a:solidFill>
                  <a:schemeClr val="bg1"/>
                </a:solidFill>
              </a:rPr>
              <a:t>.</a:t>
            </a:r>
            <a:endParaRPr lang="es-ES" sz="2400" dirty="0">
              <a:solidFill>
                <a:schemeClr val="bg1"/>
              </a:solidFill>
            </a:endParaRPr>
          </a:p>
          <a:p>
            <a:pPr algn="just" defTabSz="914400">
              <a:lnSpc>
                <a:spcPct val="90000"/>
              </a:lnSpc>
              <a:spcBef>
                <a:spcPts val="1000"/>
              </a:spcBef>
              <a:buClr>
                <a:schemeClr val="accent2"/>
              </a:buClr>
            </a:pPr>
            <a:r>
              <a:rPr lang="en-US" sz="2400" dirty="0" err="1">
                <a:solidFill>
                  <a:schemeClr val="bg1"/>
                </a:solidFill>
              </a:rPr>
              <a:t>Desarrolló</a:t>
            </a:r>
            <a:r>
              <a:rPr lang="en-US" sz="2400" dirty="0">
                <a:solidFill>
                  <a:schemeClr val="bg1"/>
                </a:solidFill>
              </a:rPr>
              <a:t> </a:t>
            </a:r>
            <a:r>
              <a:rPr lang="en-US" sz="2400" dirty="0" err="1">
                <a:solidFill>
                  <a:schemeClr val="bg1"/>
                </a:solidFill>
              </a:rPr>
              <a:t>tecnologías</a:t>
            </a:r>
            <a:r>
              <a:rPr lang="en-US" sz="2400" dirty="0">
                <a:solidFill>
                  <a:schemeClr val="bg1"/>
                </a:solidFill>
              </a:rPr>
              <a:t> </a:t>
            </a:r>
            <a:r>
              <a:rPr lang="en-US" sz="2400" dirty="0" err="1">
                <a:solidFill>
                  <a:schemeClr val="bg1"/>
                </a:solidFill>
              </a:rPr>
              <a:t>como</a:t>
            </a:r>
            <a:r>
              <a:rPr lang="en-US" sz="2400" dirty="0">
                <a:solidFill>
                  <a:schemeClr val="bg1"/>
                </a:solidFill>
              </a:rPr>
              <a:t> </a:t>
            </a:r>
            <a:r>
              <a:rPr lang="en-US" sz="2400" b="1" dirty="0">
                <a:solidFill>
                  <a:schemeClr val="bg1"/>
                </a:solidFill>
              </a:rPr>
              <a:t>MapReduce</a:t>
            </a:r>
            <a:r>
              <a:rPr lang="en-US" sz="2400" dirty="0">
                <a:solidFill>
                  <a:schemeClr val="bg1"/>
                </a:solidFill>
              </a:rPr>
              <a:t> para </a:t>
            </a:r>
            <a:r>
              <a:rPr lang="en-US" sz="2400" dirty="0" err="1">
                <a:solidFill>
                  <a:schemeClr val="bg1"/>
                </a:solidFill>
              </a:rPr>
              <a:t>paralelizar</a:t>
            </a:r>
            <a:r>
              <a:rPr lang="en-US" sz="2400" dirty="0">
                <a:solidFill>
                  <a:schemeClr val="bg1"/>
                </a:solidFill>
              </a:rPr>
              <a:t> </a:t>
            </a:r>
            <a:r>
              <a:rPr lang="en-US" sz="2400" dirty="0" err="1">
                <a:solidFill>
                  <a:schemeClr val="bg1"/>
                </a:solidFill>
              </a:rPr>
              <a:t>el</a:t>
            </a:r>
            <a:r>
              <a:rPr lang="en-US" sz="2400" dirty="0">
                <a:solidFill>
                  <a:schemeClr val="bg1"/>
                </a:solidFill>
              </a:rPr>
              <a:t> </a:t>
            </a:r>
            <a:r>
              <a:rPr lang="en-US" sz="2400" dirty="0" err="1">
                <a:solidFill>
                  <a:schemeClr val="bg1"/>
                </a:solidFill>
              </a:rPr>
              <a:t>procesamiento</a:t>
            </a:r>
            <a:r>
              <a:rPr lang="en-US" sz="2400" dirty="0">
                <a:solidFill>
                  <a:schemeClr val="bg1"/>
                </a:solidFill>
              </a:rPr>
              <a:t> </a:t>
            </a:r>
            <a:r>
              <a:rPr lang="en-US" sz="2400" dirty="0" err="1">
                <a:solidFill>
                  <a:schemeClr val="bg1"/>
                </a:solidFill>
              </a:rPr>
              <a:t>distribuidos</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múltiples</a:t>
            </a:r>
            <a:r>
              <a:rPr lang="en-US" sz="2400" dirty="0">
                <a:solidFill>
                  <a:schemeClr val="bg1"/>
                </a:solidFill>
              </a:rPr>
              <a:t> </a:t>
            </a:r>
            <a:r>
              <a:rPr lang="en-US" sz="2400" dirty="0" err="1">
                <a:solidFill>
                  <a:schemeClr val="bg1"/>
                </a:solidFill>
              </a:rPr>
              <a:t>servidores</a:t>
            </a:r>
            <a:r>
              <a:rPr lang="en-US" sz="2400" dirty="0">
                <a:solidFill>
                  <a:schemeClr val="bg1"/>
                </a:solidFill>
              </a:rPr>
              <a:t>. Esta </a:t>
            </a:r>
            <a:r>
              <a:rPr lang="en-US" sz="2400" dirty="0" err="1">
                <a:solidFill>
                  <a:schemeClr val="bg1"/>
                </a:solidFill>
              </a:rPr>
              <a:t>técnica</a:t>
            </a:r>
            <a:r>
              <a:rPr lang="en-US" sz="2400" dirty="0">
                <a:solidFill>
                  <a:schemeClr val="bg1"/>
                </a:solidFill>
              </a:rPr>
              <a:t> divide las </a:t>
            </a:r>
            <a:r>
              <a:rPr lang="en-US" sz="2400" dirty="0" err="1">
                <a:solidFill>
                  <a:schemeClr val="bg1"/>
                </a:solidFill>
              </a:rPr>
              <a:t>tareas</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subtareas</a:t>
            </a:r>
            <a:r>
              <a:rPr lang="en-US" sz="2400" dirty="0">
                <a:solidFill>
                  <a:schemeClr val="bg1"/>
                </a:solidFill>
              </a:rPr>
              <a:t> que se </a:t>
            </a:r>
            <a:r>
              <a:rPr lang="en-US" sz="2400" dirty="0" err="1">
                <a:solidFill>
                  <a:schemeClr val="bg1"/>
                </a:solidFill>
              </a:rPr>
              <a:t>ejecutan</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paralelo</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diferentes</a:t>
            </a:r>
            <a:r>
              <a:rPr lang="en-US" sz="2400" dirty="0">
                <a:solidFill>
                  <a:schemeClr val="bg1"/>
                </a:solidFill>
              </a:rPr>
              <a:t> </a:t>
            </a:r>
            <a:r>
              <a:rPr lang="en-US" sz="2400" dirty="0" err="1">
                <a:solidFill>
                  <a:schemeClr val="bg1"/>
                </a:solidFill>
              </a:rPr>
              <a:t>nodos</a:t>
            </a:r>
            <a:r>
              <a:rPr lang="en-US" sz="2400" dirty="0">
                <a:solidFill>
                  <a:schemeClr val="bg1"/>
                </a:solidFill>
              </a:rPr>
              <a:t>.</a:t>
            </a:r>
          </a:p>
          <a:p>
            <a:pPr algn="just" defTabSz="914400">
              <a:lnSpc>
                <a:spcPct val="90000"/>
              </a:lnSpc>
              <a:spcBef>
                <a:spcPts val="1000"/>
              </a:spcBef>
            </a:pPr>
            <a:r>
              <a:rPr lang="en-US" sz="2400" err="1">
                <a:solidFill>
                  <a:schemeClr val="bg1"/>
                </a:solidFill>
                <a:ea typeface="+mn-lt"/>
                <a:cs typeface="+mn-lt"/>
              </a:rPr>
              <a:t>Tambíen</a:t>
            </a:r>
            <a:r>
              <a:rPr lang="en-US" sz="2400" dirty="0">
                <a:solidFill>
                  <a:schemeClr val="bg1"/>
                </a:solidFill>
                <a:ea typeface="+mn-lt"/>
                <a:cs typeface="+mn-lt"/>
              </a:rPr>
              <a:t> ha </a:t>
            </a:r>
            <a:r>
              <a:rPr lang="en-US" sz="2400" err="1">
                <a:solidFill>
                  <a:schemeClr val="bg1"/>
                </a:solidFill>
                <a:ea typeface="+mn-lt"/>
                <a:cs typeface="+mn-lt"/>
              </a:rPr>
              <a:t>desarrollado</a:t>
            </a:r>
            <a:r>
              <a:rPr lang="en-US" sz="2400" dirty="0">
                <a:solidFill>
                  <a:schemeClr val="bg1"/>
                </a:solidFill>
                <a:ea typeface="+mn-lt"/>
                <a:cs typeface="+mn-lt"/>
              </a:rPr>
              <a:t> </a:t>
            </a:r>
            <a:r>
              <a:rPr lang="en-US" sz="2400" err="1">
                <a:solidFill>
                  <a:schemeClr val="bg1"/>
                </a:solidFill>
                <a:ea typeface="+mn-lt"/>
                <a:cs typeface="+mn-lt"/>
              </a:rPr>
              <a:t>tecnologías</a:t>
            </a:r>
            <a:r>
              <a:rPr lang="en-US" sz="2400" dirty="0">
                <a:solidFill>
                  <a:schemeClr val="bg1"/>
                </a:solidFill>
                <a:ea typeface="+mn-lt"/>
                <a:cs typeface="+mn-lt"/>
              </a:rPr>
              <a:t> </a:t>
            </a:r>
            <a:r>
              <a:rPr lang="en-US" sz="2400" err="1">
                <a:solidFill>
                  <a:schemeClr val="bg1"/>
                </a:solidFill>
                <a:ea typeface="+mn-lt"/>
                <a:cs typeface="+mn-lt"/>
              </a:rPr>
              <a:t>como</a:t>
            </a:r>
            <a:r>
              <a:rPr lang="en-US" sz="2400" dirty="0">
                <a:solidFill>
                  <a:schemeClr val="bg1"/>
                </a:solidFill>
                <a:ea typeface="+mn-lt"/>
                <a:cs typeface="+mn-lt"/>
              </a:rPr>
              <a:t> TensorFlow Distributed para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entrenamiento</a:t>
            </a:r>
            <a:r>
              <a:rPr lang="en-US" sz="2400" dirty="0">
                <a:solidFill>
                  <a:schemeClr val="bg1"/>
                </a:solidFill>
                <a:ea typeface="+mn-lt"/>
                <a:cs typeface="+mn-lt"/>
              </a:rPr>
              <a:t> de </a:t>
            </a:r>
            <a:r>
              <a:rPr lang="en-US" sz="2400" err="1">
                <a:solidFill>
                  <a:schemeClr val="bg1"/>
                </a:solidFill>
                <a:ea typeface="+mn-lt"/>
                <a:cs typeface="+mn-lt"/>
              </a:rPr>
              <a:t>modelos</a:t>
            </a:r>
            <a:r>
              <a:rPr lang="en-US" sz="2400" dirty="0">
                <a:solidFill>
                  <a:schemeClr val="bg1"/>
                </a:solidFill>
                <a:ea typeface="+mn-lt"/>
                <a:cs typeface="+mn-lt"/>
              </a:rPr>
              <a:t> </a:t>
            </a:r>
            <a:r>
              <a:rPr lang="en-US" sz="2400" err="1">
                <a:solidFill>
                  <a:schemeClr val="bg1"/>
                </a:solidFill>
                <a:ea typeface="+mn-lt"/>
                <a:cs typeface="+mn-lt"/>
              </a:rPr>
              <a:t>en</a:t>
            </a:r>
            <a:r>
              <a:rPr lang="en-US" sz="2400" dirty="0">
                <a:solidFill>
                  <a:schemeClr val="bg1"/>
                </a:solidFill>
                <a:ea typeface="+mn-lt"/>
                <a:cs typeface="+mn-lt"/>
              </a:rPr>
              <a:t> </a:t>
            </a:r>
            <a:r>
              <a:rPr lang="en-US" sz="2400" err="1">
                <a:solidFill>
                  <a:schemeClr val="bg1"/>
                </a:solidFill>
                <a:ea typeface="+mn-lt"/>
                <a:cs typeface="+mn-lt"/>
              </a:rPr>
              <a:t>paralelo</a:t>
            </a:r>
            <a:r>
              <a:rPr lang="en-US" sz="2400" dirty="0">
                <a:solidFill>
                  <a:schemeClr val="bg1"/>
                </a:solidFill>
                <a:ea typeface="+mn-lt"/>
                <a:cs typeface="+mn-lt"/>
              </a:rPr>
              <a:t>, </a:t>
            </a:r>
            <a:r>
              <a:rPr lang="en-US" sz="2400" err="1">
                <a:solidFill>
                  <a:schemeClr val="bg1"/>
                </a:solidFill>
                <a:ea typeface="+mn-lt"/>
                <a:cs typeface="+mn-lt"/>
              </a:rPr>
              <a:t>distribuyendo</a:t>
            </a:r>
            <a:r>
              <a:rPr lang="en-US" sz="2400" dirty="0">
                <a:solidFill>
                  <a:schemeClr val="bg1"/>
                </a:solidFill>
                <a:ea typeface="+mn-lt"/>
                <a:cs typeface="+mn-lt"/>
              </a:rPr>
              <a:t>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trabajo</a:t>
            </a:r>
            <a:r>
              <a:rPr lang="en-US" sz="2400" dirty="0">
                <a:solidFill>
                  <a:schemeClr val="bg1"/>
                </a:solidFill>
                <a:ea typeface="+mn-lt"/>
                <a:cs typeface="+mn-lt"/>
              </a:rPr>
              <a:t> </a:t>
            </a:r>
            <a:r>
              <a:rPr lang="en-US" sz="2400" err="1">
                <a:solidFill>
                  <a:schemeClr val="bg1"/>
                </a:solidFill>
                <a:ea typeface="+mn-lt"/>
                <a:cs typeface="+mn-lt"/>
              </a:rPr>
              <a:t>en</a:t>
            </a:r>
            <a:r>
              <a:rPr lang="en-US" sz="2400" dirty="0">
                <a:solidFill>
                  <a:schemeClr val="bg1"/>
                </a:solidFill>
                <a:ea typeface="+mn-lt"/>
                <a:cs typeface="+mn-lt"/>
              </a:rPr>
              <a:t> miles de GPUs y TPUs (Tensor Processing Units). Usan </a:t>
            </a:r>
            <a:r>
              <a:rPr lang="en-US" sz="2400" err="1">
                <a:solidFill>
                  <a:schemeClr val="bg1"/>
                </a:solidFill>
                <a:ea typeface="+mn-lt"/>
                <a:cs typeface="+mn-lt"/>
              </a:rPr>
              <a:t>también</a:t>
            </a:r>
            <a:r>
              <a:rPr lang="en-US" sz="2400" dirty="0">
                <a:solidFill>
                  <a:schemeClr val="bg1"/>
                </a:solidFill>
                <a:ea typeface="+mn-lt"/>
                <a:cs typeface="+mn-lt"/>
              </a:rPr>
              <a:t> </a:t>
            </a:r>
            <a:r>
              <a:rPr lang="en-US" sz="2400" err="1">
                <a:solidFill>
                  <a:schemeClr val="bg1"/>
                </a:solidFill>
                <a:ea typeface="+mn-lt"/>
                <a:cs typeface="+mn-lt"/>
              </a:rPr>
              <a:t>una</a:t>
            </a:r>
            <a:r>
              <a:rPr lang="en-US" sz="2400" dirty="0">
                <a:solidFill>
                  <a:schemeClr val="bg1"/>
                </a:solidFill>
                <a:ea typeface="+mn-lt"/>
                <a:cs typeface="+mn-lt"/>
              </a:rPr>
              <a:t> </a:t>
            </a:r>
            <a:r>
              <a:rPr lang="en-US" sz="2400" b="1" u="sng" err="1">
                <a:solidFill>
                  <a:schemeClr val="bg1"/>
                </a:solidFill>
                <a:ea typeface="+mn-lt"/>
                <a:cs typeface="+mn-lt"/>
              </a:rPr>
              <a:t>arquitectura</a:t>
            </a:r>
            <a:r>
              <a:rPr lang="en-US" sz="2400" b="1" u="sng" dirty="0">
                <a:solidFill>
                  <a:schemeClr val="bg1"/>
                </a:solidFill>
                <a:ea typeface="+mn-lt"/>
                <a:cs typeface="+mn-lt"/>
              </a:rPr>
              <a:t> </a:t>
            </a:r>
            <a:r>
              <a:rPr lang="en-US" sz="2400" b="1" u="sng" err="1">
                <a:solidFill>
                  <a:schemeClr val="bg1"/>
                </a:solidFill>
                <a:ea typeface="+mn-lt"/>
                <a:cs typeface="+mn-lt"/>
              </a:rPr>
              <a:t>distribuida</a:t>
            </a:r>
            <a:r>
              <a:rPr lang="en-US" sz="2400" dirty="0">
                <a:solidFill>
                  <a:schemeClr val="bg1"/>
                </a:solidFill>
                <a:ea typeface="+mn-lt"/>
                <a:cs typeface="+mn-lt"/>
              </a:rPr>
              <a:t> </a:t>
            </a:r>
            <a:r>
              <a:rPr lang="en-US" sz="2400" err="1">
                <a:solidFill>
                  <a:schemeClr val="bg1"/>
                </a:solidFill>
                <a:ea typeface="+mn-lt"/>
                <a:cs typeface="+mn-lt"/>
              </a:rPr>
              <a:t>especializada</a:t>
            </a:r>
            <a:r>
              <a:rPr lang="en-US" sz="2400" dirty="0">
                <a:solidFill>
                  <a:schemeClr val="bg1"/>
                </a:solidFill>
                <a:ea typeface="+mn-lt"/>
                <a:cs typeface="+mn-lt"/>
              </a:rPr>
              <a:t> que </a:t>
            </a:r>
            <a:r>
              <a:rPr lang="en-US" sz="2400" err="1">
                <a:solidFill>
                  <a:schemeClr val="bg1"/>
                </a:solidFill>
                <a:ea typeface="+mn-lt"/>
                <a:cs typeface="+mn-lt"/>
              </a:rPr>
              <a:t>permite</a:t>
            </a:r>
            <a:r>
              <a:rPr lang="en-US" sz="2400" dirty="0">
                <a:solidFill>
                  <a:schemeClr val="bg1"/>
                </a:solidFill>
                <a:ea typeface="+mn-lt"/>
                <a:cs typeface="+mn-lt"/>
              </a:rPr>
              <a:t> </a:t>
            </a:r>
            <a:r>
              <a:rPr lang="en-US" sz="2400" err="1">
                <a:solidFill>
                  <a:schemeClr val="bg1"/>
                </a:solidFill>
                <a:ea typeface="+mn-lt"/>
                <a:cs typeface="+mn-lt"/>
              </a:rPr>
              <a:t>paralelizar</a:t>
            </a:r>
            <a:r>
              <a:rPr lang="en-US" sz="2400" dirty="0">
                <a:solidFill>
                  <a:schemeClr val="bg1"/>
                </a:solidFill>
                <a:ea typeface="+mn-lt"/>
                <a:cs typeface="+mn-lt"/>
              </a:rPr>
              <a:t>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entrenamiento</a:t>
            </a:r>
            <a:r>
              <a:rPr lang="en-US" sz="2400" dirty="0">
                <a:solidFill>
                  <a:schemeClr val="bg1"/>
                </a:solidFill>
                <a:ea typeface="+mn-lt"/>
                <a:cs typeface="+mn-lt"/>
              </a:rPr>
              <a:t> de </a:t>
            </a:r>
            <a:r>
              <a:rPr lang="en-US" sz="2400" err="1">
                <a:solidFill>
                  <a:schemeClr val="bg1"/>
                </a:solidFill>
                <a:ea typeface="+mn-lt"/>
                <a:cs typeface="+mn-lt"/>
              </a:rPr>
              <a:t>modelos</a:t>
            </a:r>
            <a:r>
              <a:rPr lang="en-US" sz="2400" dirty="0">
                <a:solidFill>
                  <a:schemeClr val="bg1"/>
                </a:solidFill>
                <a:ea typeface="+mn-lt"/>
                <a:cs typeface="+mn-lt"/>
              </a:rPr>
              <a:t> a gran </a:t>
            </a:r>
            <a:r>
              <a:rPr lang="en-US" sz="2400" err="1">
                <a:solidFill>
                  <a:schemeClr val="bg1"/>
                </a:solidFill>
                <a:ea typeface="+mn-lt"/>
                <a:cs typeface="+mn-lt"/>
              </a:rPr>
              <a:t>escala</a:t>
            </a:r>
            <a:r>
              <a:rPr lang="en-US" sz="2400" dirty="0">
                <a:solidFill>
                  <a:schemeClr val="bg1"/>
                </a:solidFill>
                <a:ea typeface="+mn-lt"/>
                <a:cs typeface="+mn-lt"/>
              </a:rPr>
              <a:t>.</a:t>
            </a:r>
            <a:endParaRPr lang="en-US" sz="2400" dirty="0">
              <a:solidFill>
                <a:schemeClr val="bg1"/>
              </a:solidFill>
            </a:endParaRPr>
          </a:p>
        </p:txBody>
      </p:sp>
    </p:spTree>
    <p:extLst>
      <p:ext uri="{BB962C8B-B14F-4D97-AF65-F5344CB8AC3E}">
        <p14:creationId xmlns:p14="http://schemas.microsoft.com/office/powerpoint/2010/main" val="3389143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88825"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0C473C7E-A600-A0FF-71E7-359F6573C3EC}"/>
              </a:ext>
            </a:extLst>
          </p:cNvPr>
          <p:cNvSpPr txBox="1"/>
          <p:nvPr/>
        </p:nvSpPr>
        <p:spPr>
          <a:xfrm>
            <a:off x="494608" y="3543056"/>
            <a:ext cx="11199609" cy="306835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defTabSz="914400">
              <a:lnSpc>
                <a:spcPct val="90000"/>
              </a:lnSpc>
              <a:spcBef>
                <a:spcPts val="1000"/>
              </a:spcBef>
            </a:pPr>
            <a:r>
              <a:rPr lang="en-US" sz="2400" dirty="0">
                <a:solidFill>
                  <a:schemeClr val="bg1"/>
                </a:solidFill>
                <a:ea typeface="+mn-lt"/>
                <a:cs typeface="+mn-lt"/>
              </a:rPr>
              <a:t>Netflix </a:t>
            </a:r>
            <a:r>
              <a:rPr lang="en-US" sz="2400" err="1">
                <a:solidFill>
                  <a:schemeClr val="bg1"/>
                </a:solidFill>
                <a:ea typeface="+mn-lt"/>
                <a:cs typeface="+mn-lt"/>
              </a:rPr>
              <a:t>debe</a:t>
            </a:r>
            <a:r>
              <a:rPr lang="en-US" sz="2400" dirty="0">
                <a:solidFill>
                  <a:schemeClr val="bg1"/>
                </a:solidFill>
                <a:ea typeface="+mn-lt"/>
                <a:cs typeface="+mn-lt"/>
              </a:rPr>
              <a:t> </a:t>
            </a:r>
            <a:r>
              <a:rPr lang="en-US" sz="2400" err="1">
                <a:solidFill>
                  <a:schemeClr val="bg1"/>
                </a:solidFill>
                <a:ea typeface="+mn-lt"/>
                <a:cs typeface="+mn-lt"/>
              </a:rPr>
              <a:t>procesar</a:t>
            </a:r>
            <a:r>
              <a:rPr lang="en-US" sz="2400" dirty="0">
                <a:solidFill>
                  <a:schemeClr val="bg1"/>
                </a:solidFill>
                <a:ea typeface="+mn-lt"/>
                <a:cs typeface="+mn-lt"/>
              </a:rPr>
              <a:t> </a:t>
            </a:r>
            <a:r>
              <a:rPr lang="en-US" sz="2400" b="1" u="sng" err="1">
                <a:solidFill>
                  <a:schemeClr val="bg1"/>
                </a:solidFill>
                <a:ea typeface="+mn-lt"/>
                <a:cs typeface="+mn-lt"/>
              </a:rPr>
              <a:t>grandes</a:t>
            </a:r>
            <a:r>
              <a:rPr lang="en-US" sz="2400" b="1" u="sng" dirty="0">
                <a:solidFill>
                  <a:schemeClr val="bg1"/>
                </a:solidFill>
                <a:ea typeface="+mn-lt"/>
                <a:cs typeface="+mn-lt"/>
              </a:rPr>
              <a:t> </a:t>
            </a:r>
            <a:r>
              <a:rPr lang="en-US" sz="2400" b="1" u="sng" err="1">
                <a:solidFill>
                  <a:schemeClr val="bg1"/>
                </a:solidFill>
                <a:ea typeface="+mn-lt"/>
                <a:cs typeface="+mn-lt"/>
              </a:rPr>
              <a:t>volúmenes</a:t>
            </a:r>
            <a:r>
              <a:rPr lang="en-US" sz="2400" b="1" u="sng" dirty="0">
                <a:solidFill>
                  <a:schemeClr val="bg1"/>
                </a:solidFill>
                <a:ea typeface="+mn-lt"/>
                <a:cs typeface="+mn-lt"/>
              </a:rPr>
              <a:t> de </a:t>
            </a:r>
            <a:r>
              <a:rPr lang="en-US" sz="2400" b="1" u="sng" err="1">
                <a:solidFill>
                  <a:schemeClr val="bg1"/>
                </a:solidFill>
                <a:ea typeface="+mn-lt"/>
                <a:cs typeface="+mn-lt"/>
              </a:rPr>
              <a:t>datos</a:t>
            </a:r>
            <a:r>
              <a:rPr lang="en-US" sz="2400" dirty="0">
                <a:solidFill>
                  <a:schemeClr val="bg1"/>
                </a:solidFill>
                <a:ea typeface="+mn-lt"/>
                <a:cs typeface="+mn-lt"/>
              </a:rPr>
              <a:t> </a:t>
            </a:r>
            <a:r>
              <a:rPr lang="en-US" sz="2400" err="1">
                <a:solidFill>
                  <a:schemeClr val="bg1"/>
                </a:solidFill>
                <a:ea typeface="+mn-lt"/>
                <a:cs typeface="+mn-lt"/>
              </a:rPr>
              <a:t>relacionados</a:t>
            </a:r>
            <a:r>
              <a:rPr lang="en-US" sz="2400" dirty="0">
                <a:solidFill>
                  <a:schemeClr val="bg1"/>
                </a:solidFill>
                <a:ea typeface="+mn-lt"/>
                <a:cs typeface="+mn-lt"/>
              </a:rPr>
              <a:t> con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comportamiento</a:t>
            </a:r>
            <a:r>
              <a:rPr lang="en-US" sz="2400" dirty="0">
                <a:solidFill>
                  <a:schemeClr val="bg1"/>
                </a:solidFill>
                <a:ea typeface="+mn-lt"/>
                <a:cs typeface="+mn-lt"/>
              </a:rPr>
              <a:t> de </a:t>
            </a:r>
            <a:r>
              <a:rPr lang="en-US" sz="2400" err="1">
                <a:solidFill>
                  <a:schemeClr val="bg1"/>
                </a:solidFill>
                <a:ea typeface="+mn-lt"/>
                <a:cs typeface="+mn-lt"/>
              </a:rPr>
              <a:t>los</a:t>
            </a:r>
            <a:r>
              <a:rPr lang="en-US" sz="2400" dirty="0">
                <a:solidFill>
                  <a:schemeClr val="bg1"/>
                </a:solidFill>
                <a:ea typeface="+mn-lt"/>
                <a:cs typeface="+mn-lt"/>
              </a:rPr>
              <a:t> </a:t>
            </a:r>
            <a:r>
              <a:rPr lang="en-US" sz="2400" err="1">
                <a:solidFill>
                  <a:schemeClr val="bg1"/>
                </a:solidFill>
                <a:ea typeface="+mn-lt"/>
                <a:cs typeface="+mn-lt"/>
              </a:rPr>
              <a:t>usuarios</a:t>
            </a:r>
            <a:r>
              <a:rPr lang="en-US" sz="2400" dirty="0">
                <a:solidFill>
                  <a:schemeClr val="bg1"/>
                </a:solidFill>
                <a:ea typeface="+mn-lt"/>
                <a:cs typeface="+mn-lt"/>
              </a:rPr>
              <a:t> para </a:t>
            </a:r>
            <a:r>
              <a:rPr lang="en-US" sz="2400" err="1">
                <a:solidFill>
                  <a:schemeClr val="bg1"/>
                </a:solidFill>
                <a:ea typeface="+mn-lt"/>
                <a:cs typeface="+mn-lt"/>
              </a:rPr>
              <a:t>ofrecer</a:t>
            </a:r>
            <a:r>
              <a:rPr lang="en-US" sz="2400" dirty="0">
                <a:solidFill>
                  <a:schemeClr val="bg1"/>
                </a:solidFill>
                <a:ea typeface="+mn-lt"/>
                <a:cs typeface="+mn-lt"/>
              </a:rPr>
              <a:t> </a:t>
            </a:r>
            <a:r>
              <a:rPr lang="en-US" sz="2400" err="1">
                <a:solidFill>
                  <a:schemeClr val="bg1"/>
                </a:solidFill>
                <a:ea typeface="+mn-lt"/>
                <a:cs typeface="+mn-lt"/>
              </a:rPr>
              <a:t>recomendaciones</a:t>
            </a:r>
            <a:r>
              <a:rPr lang="en-US" sz="2400" dirty="0">
                <a:solidFill>
                  <a:schemeClr val="bg1"/>
                </a:solidFill>
                <a:ea typeface="+mn-lt"/>
                <a:cs typeface="+mn-lt"/>
              </a:rPr>
              <a:t> </a:t>
            </a:r>
            <a:r>
              <a:rPr lang="en-US" sz="2400" err="1">
                <a:solidFill>
                  <a:schemeClr val="bg1"/>
                </a:solidFill>
                <a:ea typeface="+mn-lt"/>
                <a:cs typeface="+mn-lt"/>
              </a:rPr>
              <a:t>personalizadas</a:t>
            </a:r>
            <a:r>
              <a:rPr lang="en-US" sz="2400" dirty="0">
                <a:solidFill>
                  <a:schemeClr val="bg1"/>
                </a:solidFill>
                <a:ea typeface="+mn-lt"/>
                <a:cs typeface="+mn-lt"/>
              </a:rPr>
              <a:t> y </a:t>
            </a:r>
            <a:r>
              <a:rPr lang="en-US" sz="2400" err="1">
                <a:solidFill>
                  <a:schemeClr val="bg1"/>
                </a:solidFill>
                <a:ea typeface="+mn-lt"/>
                <a:cs typeface="+mn-lt"/>
              </a:rPr>
              <a:t>optimizar</a:t>
            </a:r>
            <a:r>
              <a:rPr lang="en-US" sz="2400" dirty="0">
                <a:solidFill>
                  <a:schemeClr val="bg1"/>
                </a:solidFill>
                <a:ea typeface="+mn-lt"/>
                <a:cs typeface="+mn-lt"/>
              </a:rPr>
              <a:t> </a:t>
            </a:r>
            <a:r>
              <a:rPr lang="en-US" sz="2400" err="1">
                <a:solidFill>
                  <a:schemeClr val="bg1"/>
                </a:solidFill>
                <a:ea typeface="+mn-lt"/>
                <a:cs typeface="+mn-lt"/>
              </a:rPr>
              <a:t>su</a:t>
            </a:r>
            <a:r>
              <a:rPr lang="en-US" sz="2400" dirty="0">
                <a:solidFill>
                  <a:schemeClr val="bg1"/>
                </a:solidFill>
                <a:ea typeface="+mn-lt"/>
                <a:cs typeface="+mn-lt"/>
              </a:rPr>
              <a:t> </a:t>
            </a:r>
            <a:r>
              <a:rPr lang="en-US" sz="2400" err="1">
                <a:solidFill>
                  <a:schemeClr val="bg1"/>
                </a:solidFill>
                <a:ea typeface="+mn-lt"/>
                <a:cs typeface="+mn-lt"/>
              </a:rPr>
              <a:t>infraestructura</a:t>
            </a:r>
            <a:r>
              <a:rPr lang="en-US" sz="2400" dirty="0">
                <a:solidFill>
                  <a:schemeClr val="bg1"/>
                </a:solidFill>
                <a:ea typeface="+mn-lt"/>
                <a:cs typeface="+mn-lt"/>
              </a:rPr>
              <a:t> de streaming.</a:t>
            </a:r>
          </a:p>
          <a:p>
            <a:pPr algn="just" defTabSz="914400">
              <a:lnSpc>
                <a:spcPct val="90000"/>
              </a:lnSpc>
              <a:spcBef>
                <a:spcPts val="1000"/>
              </a:spcBef>
            </a:pPr>
            <a:r>
              <a:rPr lang="en-US" sz="2400" dirty="0" err="1">
                <a:solidFill>
                  <a:schemeClr val="bg1"/>
                </a:solidFill>
                <a:ea typeface="+mn-lt"/>
                <a:cs typeface="+mn-lt"/>
              </a:rPr>
              <a:t>Utiliza</a:t>
            </a:r>
            <a:r>
              <a:rPr lang="en-US" sz="2400" dirty="0">
                <a:solidFill>
                  <a:schemeClr val="bg1"/>
                </a:solidFill>
                <a:ea typeface="+mn-lt"/>
                <a:cs typeface="+mn-lt"/>
              </a:rPr>
              <a:t> </a:t>
            </a:r>
            <a:r>
              <a:rPr lang="en-US" sz="2400" b="1" dirty="0">
                <a:solidFill>
                  <a:schemeClr val="bg1"/>
                </a:solidFill>
                <a:ea typeface="+mn-lt"/>
                <a:cs typeface="+mn-lt"/>
              </a:rPr>
              <a:t>Apache Spark</a:t>
            </a:r>
            <a:r>
              <a:rPr lang="en-US" sz="2400" dirty="0">
                <a:solidFill>
                  <a:schemeClr val="bg1"/>
                </a:solidFill>
                <a:ea typeface="+mn-lt"/>
                <a:cs typeface="+mn-lt"/>
              </a:rPr>
              <a:t> para </a:t>
            </a:r>
            <a:r>
              <a:rPr lang="en-US" sz="2400" dirty="0" err="1">
                <a:solidFill>
                  <a:schemeClr val="bg1"/>
                </a:solidFill>
                <a:ea typeface="+mn-lt"/>
                <a:cs typeface="+mn-lt"/>
              </a:rPr>
              <a:t>realizar</a:t>
            </a:r>
            <a:r>
              <a:rPr lang="en-US" sz="2400" dirty="0">
                <a:solidFill>
                  <a:schemeClr val="bg1"/>
                </a:solidFill>
                <a:ea typeface="+mn-lt"/>
                <a:cs typeface="+mn-lt"/>
              </a:rPr>
              <a:t> </a:t>
            </a:r>
            <a:r>
              <a:rPr lang="en-US" sz="2400" dirty="0" err="1">
                <a:solidFill>
                  <a:schemeClr val="bg1"/>
                </a:solidFill>
                <a:ea typeface="+mn-lt"/>
                <a:cs typeface="+mn-lt"/>
              </a:rPr>
              <a:t>procesamiento</a:t>
            </a:r>
            <a:r>
              <a:rPr lang="en-US" sz="2400" dirty="0">
                <a:solidFill>
                  <a:schemeClr val="bg1"/>
                </a:solidFill>
                <a:ea typeface="+mn-lt"/>
                <a:cs typeface="+mn-lt"/>
              </a:rPr>
              <a:t> de </a:t>
            </a:r>
            <a:r>
              <a:rPr lang="en-US" sz="2400" dirty="0" err="1">
                <a:solidFill>
                  <a:schemeClr val="bg1"/>
                </a:solidFill>
                <a:ea typeface="+mn-lt"/>
                <a:cs typeface="+mn-lt"/>
              </a:rPr>
              <a:t>datos</a:t>
            </a:r>
            <a:r>
              <a:rPr lang="en-US" sz="2400" dirty="0">
                <a:solidFill>
                  <a:schemeClr val="bg1"/>
                </a:solidFill>
                <a:ea typeface="+mn-lt"/>
                <a:cs typeface="+mn-lt"/>
              </a:rPr>
              <a:t> </a:t>
            </a:r>
            <a:r>
              <a:rPr lang="en-US" sz="2400" dirty="0" err="1">
                <a:solidFill>
                  <a:schemeClr val="bg1"/>
                </a:solidFill>
                <a:ea typeface="+mn-lt"/>
                <a:cs typeface="+mn-lt"/>
              </a:rPr>
              <a:t>en</a:t>
            </a:r>
            <a:r>
              <a:rPr lang="en-US" sz="2400" dirty="0">
                <a:solidFill>
                  <a:schemeClr val="bg1"/>
                </a:solidFill>
                <a:ea typeface="+mn-lt"/>
                <a:cs typeface="+mn-lt"/>
              </a:rPr>
              <a:t> </a:t>
            </a:r>
            <a:r>
              <a:rPr lang="en-US" sz="2400" dirty="0" err="1">
                <a:solidFill>
                  <a:schemeClr val="bg1"/>
                </a:solidFill>
                <a:ea typeface="+mn-lt"/>
                <a:cs typeface="+mn-lt"/>
              </a:rPr>
              <a:t>tiempo</a:t>
            </a:r>
            <a:r>
              <a:rPr lang="en-US" sz="2400" dirty="0">
                <a:solidFill>
                  <a:schemeClr val="bg1"/>
                </a:solidFill>
                <a:ea typeface="+mn-lt"/>
                <a:cs typeface="+mn-lt"/>
              </a:rPr>
              <a:t> real, </a:t>
            </a:r>
            <a:r>
              <a:rPr lang="en-US" sz="2400" dirty="0" err="1">
                <a:solidFill>
                  <a:schemeClr val="bg1"/>
                </a:solidFill>
                <a:ea typeface="+mn-lt"/>
                <a:cs typeface="+mn-lt"/>
              </a:rPr>
              <a:t>aprovechando</a:t>
            </a:r>
            <a:r>
              <a:rPr lang="en-US" sz="2400" dirty="0">
                <a:solidFill>
                  <a:schemeClr val="bg1"/>
                </a:solidFill>
                <a:ea typeface="+mn-lt"/>
                <a:cs typeface="+mn-lt"/>
              </a:rPr>
              <a:t> la </a:t>
            </a:r>
            <a:r>
              <a:rPr lang="en-US" sz="2400" dirty="0" err="1">
                <a:solidFill>
                  <a:schemeClr val="bg1"/>
                </a:solidFill>
                <a:ea typeface="+mn-lt"/>
                <a:cs typeface="+mn-lt"/>
              </a:rPr>
              <a:t>paralelización</a:t>
            </a:r>
            <a:r>
              <a:rPr lang="en-US" sz="2400" dirty="0">
                <a:solidFill>
                  <a:schemeClr val="bg1"/>
                </a:solidFill>
                <a:ea typeface="+mn-lt"/>
                <a:cs typeface="+mn-lt"/>
              </a:rPr>
              <a:t> del </a:t>
            </a:r>
            <a:r>
              <a:rPr lang="en-US" sz="2400" dirty="0" err="1">
                <a:solidFill>
                  <a:schemeClr val="bg1"/>
                </a:solidFill>
                <a:ea typeface="+mn-lt"/>
                <a:cs typeface="+mn-lt"/>
              </a:rPr>
              <a:t>análisis</a:t>
            </a:r>
            <a:r>
              <a:rPr lang="en-US" sz="2400" dirty="0">
                <a:solidFill>
                  <a:schemeClr val="bg1"/>
                </a:solidFill>
                <a:ea typeface="+mn-lt"/>
                <a:cs typeface="+mn-lt"/>
              </a:rPr>
              <a:t> </a:t>
            </a:r>
            <a:r>
              <a:rPr lang="en-US" sz="2400" dirty="0" err="1">
                <a:solidFill>
                  <a:schemeClr val="bg1"/>
                </a:solidFill>
                <a:ea typeface="+mn-lt"/>
                <a:cs typeface="+mn-lt"/>
              </a:rPr>
              <a:t>en</a:t>
            </a:r>
            <a:r>
              <a:rPr lang="en-US" sz="2400" dirty="0">
                <a:solidFill>
                  <a:schemeClr val="bg1"/>
                </a:solidFill>
                <a:ea typeface="+mn-lt"/>
                <a:cs typeface="+mn-lt"/>
              </a:rPr>
              <a:t> </a:t>
            </a:r>
            <a:r>
              <a:rPr lang="en-US" sz="2400" dirty="0" err="1">
                <a:solidFill>
                  <a:schemeClr val="bg1"/>
                </a:solidFill>
                <a:ea typeface="+mn-lt"/>
                <a:cs typeface="+mn-lt"/>
              </a:rPr>
              <a:t>grandes</a:t>
            </a:r>
            <a:r>
              <a:rPr lang="en-US" sz="2400" dirty="0">
                <a:solidFill>
                  <a:schemeClr val="bg1"/>
                </a:solidFill>
                <a:ea typeface="+mn-lt"/>
                <a:cs typeface="+mn-lt"/>
              </a:rPr>
              <a:t> </a:t>
            </a:r>
            <a:r>
              <a:rPr lang="en-US" sz="2400" b="1" u="sng" dirty="0" err="1">
                <a:solidFill>
                  <a:schemeClr val="bg1"/>
                </a:solidFill>
                <a:ea typeface="+mn-lt"/>
                <a:cs typeface="+mn-lt"/>
              </a:rPr>
              <a:t>arquitecturas</a:t>
            </a:r>
            <a:r>
              <a:rPr lang="en-US" sz="2400" b="1" u="sng" dirty="0">
                <a:solidFill>
                  <a:schemeClr val="bg1"/>
                </a:solidFill>
                <a:ea typeface="+mn-lt"/>
                <a:cs typeface="+mn-lt"/>
              </a:rPr>
              <a:t> </a:t>
            </a:r>
            <a:r>
              <a:rPr lang="en-US" sz="2400" b="1" u="sng" dirty="0" err="1">
                <a:solidFill>
                  <a:schemeClr val="bg1"/>
                </a:solidFill>
                <a:ea typeface="+mn-lt"/>
                <a:cs typeface="+mn-lt"/>
              </a:rPr>
              <a:t>distribuidas</a:t>
            </a:r>
            <a:r>
              <a:rPr lang="en-US" sz="2400" b="1" dirty="0">
                <a:solidFill>
                  <a:schemeClr val="bg1"/>
                </a:solidFill>
                <a:ea typeface="+mn-lt"/>
                <a:cs typeface="+mn-lt"/>
              </a:rPr>
              <a:t> </a:t>
            </a:r>
            <a:r>
              <a:rPr lang="en-US" sz="2400" dirty="0">
                <a:solidFill>
                  <a:schemeClr val="bg1"/>
                </a:solidFill>
                <a:ea typeface="+mn-lt"/>
                <a:cs typeface="+mn-lt"/>
              </a:rPr>
              <a:t>de </a:t>
            </a:r>
            <a:r>
              <a:rPr lang="en-US" sz="2400" dirty="0" err="1">
                <a:solidFill>
                  <a:schemeClr val="bg1"/>
                </a:solidFill>
                <a:ea typeface="+mn-lt"/>
                <a:cs typeface="+mn-lt"/>
              </a:rPr>
              <a:t>datos</a:t>
            </a:r>
            <a:r>
              <a:rPr lang="en-US" sz="2400" dirty="0">
                <a:solidFill>
                  <a:schemeClr val="bg1"/>
                </a:solidFill>
                <a:ea typeface="+mn-lt"/>
                <a:cs typeface="+mn-lt"/>
              </a:rPr>
              <a:t>.</a:t>
            </a:r>
          </a:p>
          <a:p>
            <a:pPr algn="just" defTabSz="914400">
              <a:lnSpc>
                <a:spcPct val="90000"/>
              </a:lnSpc>
              <a:spcBef>
                <a:spcPts val="1000"/>
              </a:spcBef>
            </a:pPr>
            <a:r>
              <a:rPr lang="en-US" sz="2400" err="1">
                <a:solidFill>
                  <a:schemeClr val="bg1"/>
                </a:solidFill>
                <a:ea typeface="+mn-lt"/>
                <a:cs typeface="+mn-lt"/>
              </a:rPr>
              <a:t>Paraleliza</a:t>
            </a:r>
            <a:r>
              <a:rPr lang="en-US" sz="2400" dirty="0">
                <a:solidFill>
                  <a:schemeClr val="bg1"/>
                </a:solidFill>
                <a:ea typeface="+mn-lt"/>
                <a:cs typeface="+mn-lt"/>
              </a:rPr>
              <a:t>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procesamiento</a:t>
            </a:r>
            <a:r>
              <a:rPr lang="en-US" sz="2400" dirty="0">
                <a:solidFill>
                  <a:schemeClr val="bg1"/>
                </a:solidFill>
                <a:ea typeface="+mn-lt"/>
                <a:cs typeface="+mn-lt"/>
              </a:rPr>
              <a:t> de </a:t>
            </a:r>
            <a:r>
              <a:rPr lang="en-US" sz="2400" err="1">
                <a:solidFill>
                  <a:schemeClr val="bg1"/>
                </a:solidFill>
                <a:ea typeface="+mn-lt"/>
                <a:cs typeface="+mn-lt"/>
              </a:rPr>
              <a:t>datos</a:t>
            </a:r>
            <a:r>
              <a:rPr lang="en-US" sz="2400" dirty="0">
                <a:solidFill>
                  <a:schemeClr val="bg1"/>
                </a:solidFill>
                <a:ea typeface="+mn-lt"/>
                <a:cs typeface="+mn-lt"/>
              </a:rPr>
              <a:t> para </a:t>
            </a:r>
            <a:r>
              <a:rPr lang="en-US" sz="2400" err="1">
                <a:solidFill>
                  <a:schemeClr val="bg1"/>
                </a:solidFill>
                <a:ea typeface="+mn-lt"/>
                <a:cs typeface="+mn-lt"/>
              </a:rPr>
              <a:t>analizar</a:t>
            </a:r>
            <a:r>
              <a:rPr lang="en-US" sz="2400" dirty="0">
                <a:solidFill>
                  <a:schemeClr val="bg1"/>
                </a:solidFill>
                <a:ea typeface="+mn-lt"/>
                <a:cs typeface="+mn-lt"/>
              </a:rPr>
              <a:t> </a:t>
            </a:r>
            <a:r>
              <a:rPr lang="en-US" sz="2400" err="1">
                <a:solidFill>
                  <a:schemeClr val="bg1"/>
                </a:solidFill>
                <a:ea typeface="+mn-lt"/>
                <a:cs typeface="+mn-lt"/>
              </a:rPr>
              <a:t>en</a:t>
            </a:r>
            <a:r>
              <a:rPr lang="en-US" sz="2400" dirty="0">
                <a:solidFill>
                  <a:schemeClr val="bg1"/>
                </a:solidFill>
                <a:ea typeface="+mn-lt"/>
                <a:cs typeface="+mn-lt"/>
              </a:rPr>
              <a:t> </a:t>
            </a:r>
            <a:r>
              <a:rPr lang="en-US" sz="2400" b="1" u="sng" err="1">
                <a:solidFill>
                  <a:schemeClr val="bg1"/>
                </a:solidFill>
                <a:ea typeface="+mn-lt"/>
                <a:cs typeface="+mn-lt"/>
              </a:rPr>
              <a:t>tiempo</a:t>
            </a:r>
            <a:r>
              <a:rPr lang="en-US" sz="2400" b="1" u="sng" dirty="0">
                <a:solidFill>
                  <a:schemeClr val="bg1"/>
                </a:solidFill>
                <a:ea typeface="+mn-lt"/>
                <a:cs typeface="+mn-lt"/>
              </a:rPr>
              <a:t> real</a:t>
            </a:r>
            <a:r>
              <a:rPr lang="en-US" sz="2400" dirty="0">
                <a:solidFill>
                  <a:schemeClr val="bg1"/>
                </a:solidFill>
                <a:ea typeface="+mn-lt"/>
                <a:cs typeface="+mn-lt"/>
              </a:rPr>
              <a:t>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contenido</a:t>
            </a:r>
            <a:r>
              <a:rPr lang="en-US" sz="2400" dirty="0">
                <a:solidFill>
                  <a:schemeClr val="bg1"/>
                </a:solidFill>
                <a:ea typeface="+mn-lt"/>
                <a:cs typeface="+mn-lt"/>
              </a:rPr>
              <a:t> que </a:t>
            </a:r>
            <a:r>
              <a:rPr lang="en-US" sz="2400" err="1">
                <a:solidFill>
                  <a:schemeClr val="bg1"/>
                </a:solidFill>
                <a:ea typeface="+mn-lt"/>
                <a:cs typeface="+mn-lt"/>
              </a:rPr>
              <a:t>los</a:t>
            </a:r>
            <a:r>
              <a:rPr lang="en-US" sz="2400" dirty="0">
                <a:solidFill>
                  <a:schemeClr val="bg1"/>
                </a:solidFill>
                <a:ea typeface="+mn-lt"/>
                <a:cs typeface="+mn-lt"/>
              </a:rPr>
              <a:t> </a:t>
            </a:r>
            <a:r>
              <a:rPr lang="en-US" sz="2400" err="1">
                <a:solidFill>
                  <a:schemeClr val="bg1"/>
                </a:solidFill>
                <a:ea typeface="+mn-lt"/>
                <a:cs typeface="+mn-lt"/>
              </a:rPr>
              <a:t>usuarios</a:t>
            </a:r>
            <a:r>
              <a:rPr lang="en-US" sz="2400" dirty="0">
                <a:solidFill>
                  <a:schemeClr val="bg1"/>
                </a:solidFill>
                <a:ea typeface="+mn-lt"/>
                <a:cs typeface="+mn-lt"/>
              </a:rPr>
              <a:t> </a:t>
            </a:r>
            <a:r>
              <a:rPr lang="en-US" sz="2400" err="1">
                <a:solidFill>
                  <a:schemeClr val="bg1"/>
                </a:solidFill>
                <a:ea typeface="+mn-lt"/>
                <a:cs typeface="+mn-lt"/>
              </a:rPr>
              <a:t>están</a:t>
            </a:r>
            <a:r>
              <a:rPr lang="en-US" sz="2400" dirty="0">
                <a:solidFill>
                  <a:schemeClr val="bg1"/>
                </a:solidFill>
                <a:ea typeface="+mn-lt"/>
                <a:cs typeface="+mn-lt"/>
              </a:rPr>
              <a:t> </a:t>
            </a:r>
            <a:r>
              <a:rPr lang="en-US" sz="2400" err="1">
                <a:solidFill>
                  <a:schemeClr val="bg1"/>
                </a:solidFill>
                <a:ea typeface="+mn-lt"/>
                <a:cs typeface="+mn-lt"/>
              </a:rPr>
              <a:t>viendo</a:t>
            </a:r>
            <a:r>
              <a:rPr lang="en-US" sz="2400" dirty="0">
                <a:solidFill>
                  <a:schemeClr val="bg1"/>
                </a:solidFill>
                <a:ea typeface="+mn-lt"/>
                <a:cs typeface="+mn-lt"/>
              </a:rPr>
              <a:t> y </a:t>
            </a:r>
            <a:r>
              <a:rPr lang="en-US" sz="2400" err="1">
                <a:solidFill>
                  <a:schemeClr val="bg1"/>
                </a:solidFill>
                <a:ea typeface="+mn-lt"/>
                <a:cs typeface="+mn-lt"/>
              </a:rPr>
              <a:t>ajustar</a:t>
            </a:r>
            <a:r>
              <a:rPr lang="en-US" sz="2400" dirty="0">
                <a:solidFill>
                  <a:schemeClr val="bg1"/>
                </a:solidFill>
                <a:ea typeface="+mn-lt"/>
                <a:cs typeface="+mn-lt"/>
              </a:rPr>
              <a:t> sus </a:t>
            </a:r>
            <a:r>
              <a:rPr lang="en-US" sz="2400" err="1">
                <a:solidFill>
                  <a:schemeClr val="bg1"/>
                </a:solidFill>
                <a:ea typeface="+mn-lt"/>
                <a:cs typeface="+mn-lt"/>
              </a:rPr>
              <a:t>recomendaciones</a:t>
            </a:r>
            <a:r>
              <a:rPr lang="en-US" sz="2400" dirty="0">
                <a:solidFill>
                  <a:schemeClr val="bg1"/>
                </a:solidFill>
                <a:ea typeface="+mn-lt"/>
                <a:cs typeface="+mn-lt"/>
              </a:rPr>
              <a:t>, </a:t>
            </a:r>
            <a:r>
              <a:rPr lang="en-US" sz="2400" err="1">
                <a:solidFill>
                  <a:schemeClr val="bg1"/>
                </a:solidFill>
                <a:ea typeface="+mn-lt"/>
                <a:cs typeface="+mn-lt"/>
              </a:rPr>
              <a:t>además</a:t>
            </a:r>
            <a:r>
              <a:rPr lang="en-US" sz="2400" dirty="0">
                <a:solidFill>
                  <a:schemeClr val="bg1"/>
                </a:solidFill>
                <a:ea typeface="+mn-lt"/>
                <a:cs typeface="+mn-lt"/>
              </a:rPr>
              <a:t> de </a:t>
            </a:r>
            <a:r>
              <a:rPr lang="en-US" sz="2400" err="1">
                <a:solidFill>
                  <a:schemeClr val="bg1"/>
                </a:solidFill>
                <a:ea typeface="+mn-lt"/>
                <a:cs typeface="+mn-lt"/>
              </a:rPr>
              <a:t>optimizar</a:t>
            </a:r>
            <a:r>
              <a:rPr lang="en-US" sz="2400" dirty="0">
                <a:solidFill>
                  <a:schemeClr val="bg1"/>
                </a:solidFill>
                <a:ea typeface="+mn-lt"/>
                <a:cs typeface="+mn-lt"/>
              </a:rPr>
              <a:t>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rendimiento</a:t>
            </a:r>
            <a:r>
              <a:rPr lang="en-US" sz="2400" dirty="0">
                <a:solidFill>
                  <a:schemeClr val="bg1"/>
                </a:solidFill>
                <a:ea typeface="+mn-lt"/>
                <a:cs typeface="+mn-lt"/>
              </a:rPr>
              <a:t> del </a:t>
            </a:r>
            <a:r>
              <a:rPr lang="en-US" sz="2400" err="1">
                <a:solidFill>
                  <a:schemeClr val="bg1"/>
                </a:solidFill>
                <a:ea typeface="+mn-lt"/>
                <a:cs typeface="+mn-lt"/>
              </a:rPr>
              <a:t>servicio</a:t>
            </a:r>
            <a:r>
              <a:rPr lang="en-US" sz="2400" dirty="0">
                <a:solidFill>
                  <a:schemeClr val="bg1"/>
                </a:solidFill>
                <a:ea typeface="+mn-lt"/>
                <a:cs typeface="+mn-lt"/>
              </a:rPr>
              <a:t> de streaming.</a:t>
            </a:r>
            <a:endParaRPr lang="en-US" dirty="0">
              <a:solidFill>
                <a:schemeClr val="bg1"/>
              </a:solidFill>
            </a:endParaRPr>
          </a:p>
        </p:txBody>
      </p:sp>
      <p:pic>
        <p:nvPicPr>
          <p:cNvPr id="2" name="Imagen 1" descr="About Netflix - Sala de prensa">
            <a:extLst>
              <a:ext uri="{FF2B5EF4-FFF2-40B4-BE49-F238E27FC236}">
                <a16:creationId xmlns:a16="http://schemas.microsoft.com/office/drawing/2014/main" id="{AE72D47A-64DD-3360-3199-FFECD5A9FCBB}"/>
              </a:ext>
            </a:extLst>
          </p:cNvPr>
          <p:cNvPicPr>
            <a:picLocks noChangeAspect="1"/>
          </p:cNvPicPr>
          <p:nvPr/>
        </p:nvPicPr>
        <p:blipFill>
          <a:blip r:embed="rId3"/>
          <a:stretch>
            <a:fillRect/>
          </a:stretch>
        </p:blipFill>
        <p:spPr>
          <a:xfrm>
            <a:off x="3821400" y="309753"/>
            <a:ext cx="4548695" cy="2823210"/>
          </a:xfrm>
          <a:prstGeom prst="rect">
            <a:avLst/>
          </a:prstGeom>
        </p:spPr>
      </p:pic>
    </p:spTree>
    <p:extLst>
      <p:ext uri="{BB962C8B-B14F-4D97-AF65-F5344CB8AC3E}">
        <p14:creationId xmlns:p14="http://schemas.microsoft.com/office/powerpoint/2010/main" val="2422081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88825"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0C473C7E-A600-A0FF-71E7-359F6573C3EC}"/>
              </a:ext>
            </a:extLst>
          </p:cNvPr>
          <p:cNvSpPr txBox="1"/>
          <p:nvPr/>
        </p:nvSpPr>
        <p:spPr>
          <a:xfrm>
            <a:off x="494608" y="3762512"/>
            <a:ext cx="11199609" cy="201222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defTabSz="914400">
              <a:lnSpc>
                <a:spcPct val="90000"/>
              </a:lnSpc>
              <a:spcBef>
                <a:spcPts val="1000"/>
              </a:spcBef>
            </a:pPr>
            <a:r>
              <a:rPr lang="en-US" sz="2400" dirty="0">
                <a:solidFill>
                  <a:schemeClr val="bg1"/>
                </a:solidFill>
                <a:ea typeface="+mn-lt"/>
                <a:cs typeface="+mn-lt"/>
              </a:rPr>
              <a:t>Uber </a:t>
            </a:r>
            <a:r>
              <a:rPr lang="en-US" sz="2400" err="1">
                <a:solidFill>
                  <a:schemeClr val="bg1"/>
                </a:solidFill>
                <a:ea typeface="+mn-lt"/>
                <a:cs typeface="+mn-lt"/>
              </a:rPr>
              <a:t>usa</a:t>
            </a:r>
            <a:r>
              <a:rPr lang="en-US" sz="2400" dirty="0">
                <a:solidFill>
                  <a:schemeClr val="bg1"/>
                </a:solidFill>
                <a:ea typeface="+mn-lt"/>
                <a:cs typeface="+mn-lt"/>
              </a:rPr>
              <a:t> </a:t>
            </a:r>
            <a:r>
              <a:rPr lang="en-US" sz="2400" err="1">
                <a:solidFill>
                  <a:schemeClr val="bg1"/>
                </a:solidFill>
                <a:ea typeface="+mn-lt"/>
                <a:cs typeface="+mn-lt"/>
              </a:rPr>
              <a:t>modelos</a:t>
            </a:r>
            <a:r>
              <a:rPr lang="en-US" sz="2400" dirty="0">
                <a:solidFill>
                  <a:schemeClr val="bg1"/>
                </a:solidFill>
                <a:ea typeface="+mn-lt"/>
                <a:cs typeface="+mn-lt"/>
              </a:rPr>
              <a:t> o</a:t>
            </a:r>
            <a:r>
              <a:rPr lang="en-US" sz="2400" b="1" dirty="0">
                <a:solidFill>
                  <a:schemeClr val="bg1"/>
                </a:solidFill>
                <a:ea typeface="+mn-lt"/>
                <a:cs typeface="+mn-lt"/>
              </a:rPr>
              <a:t> </a:t>
            </a:r>
            <a:r>
              <a:rPr lang="en-US" sz="2400" b="1" u="sng" err="1">
                <a:solidFill>
                  <a:schemeClr val="bg1"/>
                </a:solidFill>
                <a:ea typeface="+mn-lt"/>
                <a:cs typeface="+mn-lt"/>
              </a:rPr>
              <a:t>algoritmos</a:t>
            </a:r>
            <a:r>
              <a:rPr lang="en-US" sz="2400" b="1" u="sng" dirty="0">
                <a:solidFill>
                  <a:schemeClr val="bg1"/>
                </a:solidFill>
                <a:ea typeface="+mn-lt"/>
                <a:cs typeface="+mn-lt"/>
              </a:rPr>
              <a:t> </a:t>
            </a:r>
            <a:r>
              <a:rPr lang="en-US" sz="2400" b="1" u="sng" err="1">
                <a:solidFill>
                  <a:schemeClr val="bg1"/>
                </a:solidFill>
                <a:ea typeface="+mn-lt"/>
                <a:cs typeface="+mn-lt"/>
              </a:rPr>
              <a:t>complejos</a:t>
            </a:r>
            <a:r>
              <a:rPr lang="en-US" sz="2400" dirty="0">
                <a:solidFill>
                  <a:schemeClr val="bg1"/>
                </a:solidFill>
                <a:ea typeface="+mn-lt"/>
                <a:cs typeface="+mn-lt"/>
              </a:rPr>
              <a:t> de ML para </a:t>
            </a:r>
            <a:r>
              <a:rPr lang="en-US" sz="2400" err="1">
                <a:solidFill>
                  <a:schemeClr val="bg1"/>
                </a:solidFill>
                <a:ea typeface="+mn-lt"/>
                <a:cs typeface="+mn-lt"/>
              </a:rPr>
              <a:t>predecir</a:t>
            </a:r>
            <a:r>
              <a:rPr lang="en-US" sz="2400" dirty="0">
                <a:solidFill>
                  <a:schemeClr val="bg1"/>
                </a:solidFill>
                <a:ea typeface="+mn-lt"/>
                <a:cs typeface="+mn-lt"/>
              </a:rPr>
              <a:t> la </a:t>
            </a:r>
            <a:r>
              <a:rPr lang="en-US" sz="2400" err="1">
                <a:solidFill>
                  <a:schemeClr val="bg1"/>
                </a:solidFill>
                <a:ea typeface="+mn-lt"/>
                <a:cs typeface="+mn-lt"/>
              </a:rPr>
              <a:t>demanda</a:t>
            </a:r>
            <a:r>
              <a:rPr lang="en-US" sz="2400" dirty="0">
                <a:solidFill>
                  <a:schemeClr val="bg1"/>
                </a:solidFill>
                <a:ea typeface="+mn-lt"/>
                <a:cs typeface="+mn-lt"/>
              </a:rPr>
              <a:t> de </a:t>
            </a:r>
            <a:r>
              <a:rPr lang="en-US" sz="2400" err="1">
                <a:solidFill>
                  <a:schemeClr val="bg1"/>
                </a:solidFill>
                <a:ea typeface="+mn-lt"/>
                <a:cs typeface="+mn-lt"/>
              </a:rPr>
              <a:t>viajes</a:t>
            </a:r>
            <a:r>
              <a:rPr lang="en-US" sz="2400" dirty="0">
                <a:solidFill>
                  <a:schemeClr val="bg1"/>
                </a:solidFill>
                <a:ea typeface="+mn-lt"/>
                <a:cs typeface="+mn-lt"/>
              </a:rPr>
              <a:t>, </a:t>
            </a:r>
            <a:r>
              <a:rPr lang="en-US" sz="2400" err="1">
                <a:solidFill>
                  <a:schemeClr val="bg1"/>
                </a:solidFill>
                <a:ea typeface="+mn-lt"/>
                <a:cs typeface="+mn-lt"/>
              </a:rPr>
              <a:t>optimizar</a:t>
            </a:r>
            <a:r>
              <a:rPr lang="en-US" sz="2400" dirty="0">
                <a:solidFill>
                  <a:schemeClr val="bg1"/>
                </a:solidFill>
                <a:ea typeface="+mn-lt"/>
                <a:cs typeface="+mn-lt"/>
              </a:rPr>
              <a:t> </a:t>
            </a:r>
            <a:r>
              <a:rPr lang="en-US" sz="2400" err="1">
                <a:solidFill>
                  <a:schemeClr val="bg1"/>
                </a:solidFill>
                <a:ea typeface="+mn-lt"/>
                <a:cs typeface="+mn-lt"/>
              </a:rPr>
              <a:t>rutas</a:t>
            </a:r>
            <a:r>
              <a:rPr lang="en-US" sz="2400" dirty="0">
                <a:solidFill>
                  <a:schemeClr val="bg1"/>
                </a:solidFill>
                <a:ea typeface="+mn-lt"/>
                <a:cs typeface="+mn-lt"/>
              </a:rPr>
              <a:t>, </a:t>
            </a:r>
            <a:r>
              <a:rPr lang="en-US" sz="2400" err="1">
                <a:solidFill>
                  <a:schemeClr val="bg1"/>
                </a:solidFill>
                <a:ea typeface="+mn-lt"/>
                <a:cs typeface="+mn-lt"/>
              </a:rPr>
              <a:t>precios</a:t>
            </a:r>
            <a:r>
              <a:rPr lang="en-US" sz="2400" dirty="0">
                <a:solidFill>
                  <a:schemeClr val="bg1"/>
                </a:solidFill>
                <a:ea typeface="+mn-lt"/>
                <a:cs typeface="+mn-lt"/>
              </a:rPr>
              <a:t> </a:t>
            </a:r>
            <a:r>
              <a:rPr lang="en-US" sz="2400" err="1">
                <a:solidFill>
                  <a:schemeClr val="bg1"/>
                </a:solidFill>
                <a:ea typeface="+mn-lt"/>
                <a:cs typeface="+mn-lt"/>
              </a:rPr>
              <a:t>dinámicos</a:t>
            </a:r>
            <a:r>
              <a:rPr lang="en-US" sz="2400" dirty="0">
                <a:solidFill>
                  <a:schemeClr val="bg1"/>
                </a:solidFill>
                <a:ea typeface="+mn-lt"/>
                <a:cs typeface="+mn-lt"/>
              </a:rPr>
              <a:t> y para </a:t>
            </a:r>
            <a:r>
              <a:rPr lang="en-US" sz="2400" err="1">
                <a:solidFill>
                  <a:schemeClr val="bg1"/>
                </a:solidFill>
                <a:ea typeface="+mn-lt"/>
                <a:cs typeface="+mn-lt"/>
              </a:rPr>
              <a:t>su</a:t>
            </a:r>
            <a:r>
              <a:rPr lang="en-US" sz="2400" dirty="0">
                <a:solidFill>
                  <a:schemeClr val="bg1"/>
                </a:solidFill>
                <a:ea typeface="+mn-lt"/>
                <a:cs typeface="+mn-lt"/>
              </a:rPr>
              <a:t> </a:t>
            </a:r>
            <a:r>
              <a:rPr lang="en-US" sz="2400" err="1">
                <a:solidFill>
                  <a:schemeClr val="bg1"/>
                </a:solidFill>
                <a:ea typeface="+mn-lt"/>
                <a:cs typeface="+mn-lt"/>
              </a:rPr>
              <a:t>desarrollo</a:t>
            </a:r>
            <a:r>
              <a:rPr lang="en-US" sz="2400" dirty="0">
                <a:solidFill>
                  <a:schemeClr val="bg1"/>
                </a:solidFill>
                <a:ea typeface="+mn-lt"/>
                <a:cs typeface="+mn-lt"/>
              </a:rPr>
              <a:t> de </a:t>
            </a:r>
            <a:r>
              <a:rPr lang="en-US" sz="2400" err="1">
                <a:solidFill>
                  <a:schemeClr val="bg1"/>
                </a:solidFill>
                <a:ea typeface="+mn-lt"/>
                <a:cs typeface="+mn-lt"/>
              </a:rPr>
              <a:t>vehículos</a:t>
            </a:r>
            <a:r>
              <a:rPr lang="en-US" sz="2400" dirty="0">
                <a:solidFill>
                  <a:schemeClr val="bg1"/>
                </a:solidFill>
                <a:ea typeface="+mn-lt"/>
                <a:cs typeface="+mn-lt"/>
              </a:rPr>
              <a:t> </a:t>
            </a:r>
            <a:r>
              <a:rPr lang="en-US" sz="2400" err="1">
                <a:solidFill>
                  <a:schemeClr val="bg1"/>
                </a:solidFill>
                <a:ea typeface="+mn-lt"/>
                <a:cs typeface="+mn-lt"/>
              </a:rPr>
              <a:t>autónomos</a:t>
            </a:r>
            <a:r>
              <a:rPr lang="en-US" sz="2400" dirty="0">
                <a:solidFill>
                  <a:schemeClr val="bg1"/>
                </a:solidFill>
                <a:ea typeface="+mn-lt"/>
                <a:cs typeface="+mn-lt"/>
              </a:rPr>
              <a:t>.</a:t>
            </a:r>
          </a:p>
          <a:p>
            <a:pPr algn="just" defTabSz="914400">
              <a:lnSpc>
                <a:spcPct val="90000"/>
              </a:lnSpc>
              <a:spcBef>
                <a:spcPts val="1000"/>
              </a:spcBef>
            </a:pPr>
            <a:r>
              <a:rPr lang="en-US" sz="2400" dirty="0">
                <a:solidFill>
                  <a:schemeClr val="bg1"/>
                </a:solidFill>
                <a:ea typeface="+mn-lt"/>
                <a:cs typeface="+mn-lt"/>
              </a:rPr>
              <a:t>El </a:t>
            </a:r>
            <a:r>
              <a:rPr lang="en-US" sz="2400" err="1">
                <a:solidFill>
                  <a:schemeClr val="bg1"/>
                </a:solidFill>
                <a:ea typeface="+mn-lt"/>
                <a:cs typeface="+mn-lt"/>
              </a:rPr>
              <a:t>sistema</a:t>
            </a:r>
            <a:r>
              <a:rPr lang="en-US" sz="2400" dirty="0">
                <a:solidFill>
                  <a:schemeClr val="bg1"/>
                </a:solidFill>
                <a:ea typeface="+mn-lt"/>
                <a:cs typeface="+mn-lt"/>
              </a:rPr>
              <a:t> de </a:t>
            </a:r>
            <a:r>
              <a:rPr lang="en-US" sz="2400" err="1">
                <a:solidFill>
                  <a:schemeClr val="bg1"/>
                </a:solidFill>
                <a:ea typeface="+mn-lt"/>
                <a:cs typeface="+mn-lt"/>
              </a:rPr>
              <a:t>predicción</a:t>
            </a:r>
            <a:r>
              <a:rPr lang="en-US" sz="2400" dirty="0">
                <a:solidFill>
                  <a:schemeClr val="bg1"/>
                </a:solidFill>
                <a:ea typeface="+mn-lt"/>
                <a:cs typeface="+mn-lt"/>
              </a:rPr>
              <a:t> de </a:t>
            </a:r>
            <a:r>
              <a:rPr lang="en-US" sz="2400" err="1">
                <a:solidFill>
                  <a:schemeClr val="bg1"/>
                </a:solidFill>
                <a:ea typeface="+mn-lt"/>
                <a:cs typeface="+mn-lt"/>
              </a:rPr>
              <a:t>demanda</a:t>
            </a:r>
            <a:r>
              <a:rPr lang="en-US" sz="2400" dirty="0">
                <a:solidFill>
                  <a:schemeClr val="bg1"/>
                </a:solidFill>
                <a:ea typeface="+mn-lt"/>
                <a:cs typeface="+mn-lt"/>
              </a:rPr>
              <a:t> de Uber </a:t>
            </a:r>
            <a:r>
              <a:rPr lang="en-US" sz="2400" err="1">
                <a:solidFill>
                  <a:schemeClr val="bg1"/>
                </a:solidFill>
                <a:ea typeface="+mn-lt"/>
                <a:cs typeface="+mn-lt"/>
              </a:rPr>
              <a:t>usa</a:t>
            </a:r>
            <a:r>
              <a:rPr lang="en-US" sz="2400" dirty="0">
                <a:solidFill>
                  <a:schemeClr val="bg1"/>
                </a:solidFill>
                <a:ea typeface="+mn-lt"/>
                <a:cs typeface="+mn-lt"/>
              </a:rPr>
              <a:t> </a:t>
            </a:r>
            <a:r>
              <a:rPr lang="en-US" sz="2400" err="1">
                <a:solidFill>
                  <a:schemeClr val="bg1"/>
                </a:solidFill>
                <a:ea typeface="+mn-lt"/>
                <a:cs typeface="+mn-lt"/>
              </a:rPr>
              <a:t>paralelización</a:t>
            </a:r>
            <a:r>
              <a:rPr lang="en-US" sz="2400" dirty="0">
                <a:solidFill>
                  <a:schemeClr val="bg1"/>
                </a:solidFill>
                <a:ea typeface="+mn-lt"/>
                <a:cs typeface="+mn-lt"/>
              </a:rPr>
              <a:t> para </a:t>
            </a:r>
            <a:r>
              <a:rPr lang="en-US" sz="2400" err="1">
                <a:solidFill>
                  <a:schemeClr val="bg1"/>
                </a:solidFill>
                <a:ea typeface="+mn-lt"/>
                <a:cs typeface="+mn-lt"/>
              </a:rPr>
              <a:t>entrenar</a:t>
            </a:r>
            <a:r>
              <a:rPr lang="en-US" sz="2400" dirty="0">
                <a:solidFill>
                  <a:schemeClr val="bg1"/>
                </a:solidFill>
                <a:ea typeface="+mn-lt"/>
                <a:cs typeface="+mn-lt"/>
              </a:rPr>
              <a:t> </a:t>
            </a:r>
            <a:r>
              <a:rPr lang="en-US" sz="2400" err="1">
                <a:solidFill>
                  <a:schemeClr val="bg1"/>
                </a:solidFill>
                <a:ea typeface="+mn-lt"/>
                <a:cs typeface="+mn-lt"/>
              </a:rPr>
              <a:t>en</a:t>
            </a:r>
            <a:r>
              <a:rPr lang="en-US" sz="2400" dirty="0">
                <a:solidFill>
                  <a:schemeClr val="bg1"/>
                </a:solidFill>
                <a:ea typeface="+mn-lt"/>
                <a:cs typeface="+mn-lt"/>
              </a:rPr>
              <a:t> </a:t>
            </a:r>
            <a:r>
              <a:rPr lang="en-US" sz="2400" b="1" u="sng" err="1">
                <a:solidFill>
                  <a:schemeClr val="bg1"/>
                </a:solidFill>
                <a:ea typeface="+mn-lt"/>
                <a:cs typeface="+mn-lt"/>
              </a:rPr>
              <a:t>tiempo</a:t>
            </a:r>
            <a:r>
              <a:rPr lang="en-US" sz="2400" b="1" u="sng" dirty="0">
                <a:solidFill>
                  <a:schemeClr val="bg1"/>
                </a:solidFill>
                <a:ea typeface="+mn-lt"/>
                <a:cs typeface="+mn-lt"/>
              </a:rPr>
              <a:t> real</a:t>
            </a:r>
            <a:r>
              <a:rPr lang="en-US" sz="2400" dirty="0">
                <a:solidFill>
                  <a:schemeClr val="bg1"/>
                </a:solidFill>
                <a:ea typeface="+mn-lt"/>
                <a:cs typeface="+mn-lt"/>
              </a:rPr>
              <a:t>, </a:t>
            </a:r>
            <a:r>
              <a:rPr lang="en-US" sz="2400" err="1">
                <a:solidFill>
                  <a:schemeClr val="bg1"/>
                </a:solidFill>
                <a:ea typeface="+mn-lt"/>
                <a:cs typeface="+mn-lt"/>
              </a:rPr>
              <a:t>utilizando</a:t>
            </a:r>
            <a:r>
              <a:rPr lang="en-US" sz="2400" dirty="0">
                <a:solidFill>
                  <a:schemeClr val="bg1"/>
                </a:solidFill>
                <a:ea typeface="+mn-lt"/>
                <a:cs typeface="+mn-lt"/>
              </a:rPr>
              <a:t> </a:t>
            </a:r>
            <a:r>
              <a:rPr lang="en-US" sz="2400" b="1" u="sng" err="1">
                <a:solidFill>
                  <a:schemeClr val="bg1"/>
                </a:solidFill>
                <a:ea typeface="+mn-lt"/>
                <a:cs typeface="+mn-lt"/>
              </a:rPr>
              <a:t>datos</a:t>
            </a:r>
            <a:r>
              <a:rPr lang="en-US" sz="2400" b="1" u="sng" dirty="0">
                <a:solidFill>
                  <a:schemeClr val="bg1"/>
                </a:solidFill>
                <a:ea typeface="+mn-lt"/>
                <a:cs typeface="+mn-lt"/>
              </a:rPr>
              <a:t> </a:t>
            </a:r>
            <a:r>
              <a:rPr lang="en-US" sz="2400" b="1" u="sng" err="1">
                <a:solidFill>
                  <a:schemeClr val="bg1"/>
                </a:solidFill>
                <a:ea typeface="+mn-lt"/>
                <a:cs typeface="+mn-lt"/>
              </a:rPr>
              <a:t>masivos</a:t>
            </a:r>
            <a:r>
              <a:rPr lang="en-US" sz="2400" dirty="0">
                <a:solidFill>
                  <a:schemeClr val="bg1"/>
                </a:solidFill>
                <a:ea typeface="+mn-lt"/>
                <a:cs typeface="+mn-lt"/>
              </a:rPr>
              <a:t> de </a:t>
            </a:r>
            <a:r>
              <a:rPr lang="en-US" sz="2400" err="1">
                <a:solidFill>
                  <a:schemeClr val="bg1"/>
                </a:solidFill>
                <a:ea typeface="+mn-lt"/>
                <a:cs typeface="+mn-lt"/>
              </a:rPr>
              <a:t>viajes</a:t>
            </a:r>
            <a:r>
              <a:rPr lang="en-US" sz="2400" dirty="0">
                <a:solidFill>
                  <a:schemeClr val="bg1"/>
                </a:solidFill>
                <a:ea typeface="+mn-lt"/>
                <a:cs typeface="+mn-lt"/>
              </a:rPr>
              <a:t>, </a:t>
            </a:r>
            <a:r>
              <a:rPr lang="en-US" sz="2400" err="1">
                <a:solidFill>
                  <a:schemeClr val="bg1"/>
                </a:solidFill>
                <a:ea typeface="+mn-lt"/>
                <a:cs typeface="+mn-lt"/>
              </a:rPr>
              <a:t>tráfico</a:t>
            </a:r>
            <a:r>
              <a:rPr lang="en-US" sz="2400" dirty="0">
                <a:solidFill>
                  <a:schemeClr val="bg1"/>
                </a:solidFill>
                <a:ea typeface="+mn-lt"/>
                <a:cs typeface="+mn-lt"/>
              </a:rPr>
              <a:t> y </a:t>
            </a:r>
            <a:r>
              <a:rPr lang="en-US" sz="2400" err="1">
                <a:solidFill>
                  <a:schemeClr val="bg1"/>
                </a:solidFill>
                <a:ea typeface="+mn-lt"/>
                <a:cs typeface="+mn-lt"/>
              </a:rPr>
              <a:t>comportamiento</a:t>
            </a:r>
            <a:r>
              <a:rPr lang="en-US" sz="2400" dirty="0">
                <a:solidFill>
                  <a:schemeClr val="bg1"/>
                </a:solidFill>
                <a:ea typeface="+mn-lt"/>
                <a:cs typeface="+mn-lt"/>
              </a:rPr>
              <a:t> de </a:t>
            </a:r>
            <a:r>
              <a:rPr lang="en-US" sz="2400" err="1">
                <a:solidFill>
                  <a:schemeClr val="bg1"/>
                </a:solidFill>
                <a:ea typeface="+mn-lt"/>
                <a:cs typeface="+mn-lt"/>
              </a:rPr>
              <a:t>usuarios</a:t>
            </a:r>
            <a:r>
              <a:rPr lang="en-US" sz="2400" dirty="0">
                <a:solidFill>
                  <a:schemeClr val="bg1"/>
                </a:solidFill>
                <a:ea typeface="+mn-lt"/>
                <a:cs typeface="+mn-lt"/>
              </a:rPr>
              <a:t>.</a:t>
            </a:r>
            <a:endParaRPr lang="en-US" dirty="0">
              <a:solidFill>
                <a:schemeClr val="bg1"/>
              </a:solidFill>
            </a:endParaRPr>
          </a:p>
        </p:txBody>
      </p:sp>
      <p:pic>
        <p:nvPicPr>
          <p:cNvPr id="3" name="Imagen 2" descr="Uber, con la misión de llevar transporte confiable a todas partes">
            <a:extLst>
              <a:ext uri="{FF2B5EF4-FFF2-40B4-BE49-F238E27FC236}">
                <a16:creationId xmlns:a16="http://schemas.microsoft.com/office/drawing/2014/main" id="{9DBBC796-1AF4-9DC5-9B1B-03B01B907A65}"/>
              </a:ext>
            </a:extLst>
          </p:cNvPr>
          <p:cNvPicPr>
            <a:picLocks noChangeAspect="1"/>
          </p:cNvPicPr>
          <p:nvPr/>
        </p:nvPicPr>
        <p:blipFill>
          <a:blip r:embed="rId3"/>
          <a:stretch>
            <a:fillRect/>
          </a:stretch>
        </p:blipFill>
        <p:spPr>
          <a:xfrm>
            <a:off x="3808296" y="621601"/>
            <a:ext cx="4582296" cy="2597277"/>
          </a:xfrm>
          <a:prstGeom prst="rect">
            <a:avLst/>
          </a:prstGeom>
        </p:spPr>
      </p:pic>
    </p:spTree>
    <p:extLst>
      <p:ext uri="{BB962C8B-B14F-4D97-AF65-F5344CB8AC3E}">
        <p14:creationId xmlns:p14="http://schemas.microsoft.com/office/powerpoint/2010/main" val="4061250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88825"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0C473C7E-A600-A0FF-71E7-359F6573C3EC}"/>
              </a:ext>
            </a:extLst>
          </p:cNvPr>
          <p:cNvSpPr txBox="1"/>
          <p:nvPr/>
        </p:nvSpPr>
        <p:spPr>
          <a:xfrm>
            <a:off x="494608" y="3529340"/>
            <a:ext cx="11199609" cy="327409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defTabSz="914400">
              <a:lnSpc>
                <a:spcPct val="90000"/>
              </a:lnSpc>
              <a:spcBef>
                <a:spcPts val="1000"/>
              </a:spcBef>
            </a:pPr>
            <a:r>
              <a:rPr lang="en-US" sz="2400" dirty="0">
                <a:solidFill>
                  <a:schemeClr val="bg1"/>
                </a:solidFill>
                <a:ea typeface="+mn-lt"/>
                <a:cs typeface="+mn-lt"/>
              </a:rPr>
              <a:t>NVIDIA </a:t>
            </a:r>
            <a:r>
              <a:rPr lang="en-US" sz="2400" err="1">
                <a:solidFill>
                  <a:schemeClr val="bg1"/>
                </a:solidFill>
                <a:ea typeface="+mn-lt"/>
                <a:cs typeface="+mn-lt"/>
              </a:rPr>
              <a:t>desarrolla</a:t>
            </a:r>
            <a:r>
              <a:rPr lang="en-US" sz="2400" dirty="0">
                <a:solidFill>
                  <a:schemeClr val="bg1"/>
                </a:solidFill>
                <a:ea typeface="+mn-lt"/>
                <a:cs typeface="+mn-lt"/>
              </a:rPr>
              <a:t> </a:t>
            </a:r>
            <a:r>
              <a:rPr lang="en-US" sz="2400" b="1" u="sng" err="1">
                <a:solidFill>
                  <a:schemeClr val="bg1"/>
                </a:solidFill>
                <a:ea typeface="+mn-lt"/>
                <a:cs typeface="+mn-lt"/>
              </a:rPr>
              <a:t>algoritmos</a:t>
            </a:r>
            <a:r>
              <a:rPr lang="en-US" sz="2400" b="1" u="sng" dirty="0">
                <a:solidFill>
                  <a:schemeClr val="bg1"/>
                </a:solidFill>
                <a:ea typeface="+mn-lt"/>
                <a:cs typeface="+mn-lt"/>
              </a:rPr>
              <a:t> </a:t>
            </a:r>
            <a:r>
              <a:rPr lang="en-US" sz="2400" b="1" u="sng" err="1">
                <a:solidFill>
                  <a:schemeClr val="bg1"/>
                </a:solidFill>
                <a:ea typeface="+mn-lt"/>
                <a:cs typeface="+mn-lt"/>
              </a:rPr>
              <a:t>complejos</a:t>
            </a:r>
            <a:r>
              <a:rPr lang="en-US" sz="2400" dirty="0">
                <a:solidFill>
                  <a:schemeClr val="bg1"/>
                </a:solidFill>
                <a:ea typeface="+mn-lt"/>
                <a:cs typeface="+mn-lt"/>
              </a:rPr>
              <a:t> de ML para la </a:t>
            </a:r>
            <a:r>
              <a:rPr lang="en-US" sz="2400" err="1">
                <a:solidFill>
                  <a:schemeClr val="bg1"/>
                </a:solidFill>
                <a:ea typeface="+mn-lt"/>
                <a:cs typeface="+mn-lt"/>
              </a:rPr>
              <a:t>optimización</a:t>
            </a:r>
            <a:r>
              <a:rPr lang="en-US" sz="2400" dirty="0">
                <a:solidFill>
                  <a:schemeClr val="bg1"/>
                </a:solidFill>
                <a:ea typeface="+mn-lt"/>
                <a:cs typeface="+mn-lt"/>
              </a:rPr>
              <a:t> de </a:t>
            </a:r>
            <a:r>
              <a:rPr lang="en-US" sz="2400" b="1" u="sng" dirty="0">
                <a:solidFill>
                  <a:schemeClr val="bg1"/>
                </a:solidFill>
                <a:ea typeface="+mn-lt"/>
                <a:cs typeface="+mn-lt"/>
              </a:rPr>
              <a:t>GPUs</a:t>
            </a:r>
            <a:r>
              <a:rPr lang="en-US" sz="2400" dirty="0">
                <a:solidFill>
                  <a:schemeClr val="bg1"/>
                </a:solidFill>
                <a:ea typeface="+mn-lt"/>
                <a:cs typeface="+mn-lt"/>
              </a:rPr>
              <a:t>, </a:t>
            </a:r>
            <a:r>
              <a:rPr lang="en-US" sz="2400" err="1">
                <a:solidFill>
                  <a:schemeClr val="bg1"/>
                </a:solidFill>
                <a:ea typeface="+mn-lt"/>
                <a:cs typeface="+mn-lt"/>
              </a:rPr>
              <a:t>inteligencia</a:t>
            </a:r>
            <a:r>
              <a:rPr lang="en-US" sz="2400" dirty="0">
                <a:solidFill>
                  <a:schemeClr val="bg1"/>
                </a:solidFill>
                <a:ea typeface="+mn-lt"/>
                <a:cs typeface="+mn-lt"/>
              </a:rPr>
              <a:t> artificial para </a:t>
            </a:r>
            <a:r>
              <a:rPr lang="en-US" sz="2400" err="1">
                <a:solidFill>
                  <a:schemeClr val="bg1"/>
                </a:solidFill>
                <a:ea typeface="+mn-lt"/>
                <a:cs typeface="+mn-lt"/>
              </a:rPr>
              <a:t>veículos</a:t>
            </a:r>
            <a:r>
              <a:rPr lang="en-US" sz="2400" dirty="0">
                <a:solidFill>
                  <a:schemeClr val="bg1"/>
                </a:solidFill>
                <a:ea typeface="+mn-lt"/>
                <a:cs typeface="+mn-lt"/>
              </a:rPr>
              <a:t> </a:t>
            </a:r>
            <a:r>
              <a:rPr lang="en-US" sz="2400" err="1">
                <a:solidFill>
                  <a:schemeClr val="bg1"/>
                </a:solidFill>
                <a:ea typeface="+mn-lt"/>
                <a:cs typeface="+mn-lt"/>
              </a:rPr>
              <a:t>autónomos</a:t>
            </a:r>
            <a:r>
              <a:rPr lang="en-US" sz="2400" dirty="0">
                <a:solidFill>
                  <a:schemeClr val="bg1"/>
                </a:solidFill>
                <a:ea typeface="+mn-lt"/>
                <a:cs typeface="+mn-lt"/>
              </a:rPr>
              <a:t> y </a:t>
            </a:r>
            <a:r>
              <a:rPr lang="en-US" sz="2400" err="1">
                <a:solidFill>
                  <a:schemeClr val="bg1"/>
                </a:solidFill>
                <a:ea typeface="+mn-lt"/>
                <a:cs typeface="+mn-lt"/>
              </a:rPr>
              <a:t>simulaciones</a:t>
            </a:r>
            <a:r>
              <a:rPr lang="en-US" sz="2400" dirty="0">
                <a:solidFill>
                  <a:schemeClr val="bg1"/>
                </a:solidFill>
                <a:ea typeface="+mn-lt"/>
                <a:cs typeface="+mn-lt"/>
              </a:rPr>
              <a:t> de </a:t>
            </a:r>
            <a:r>
              <a:rPr lang="en-US" sz="2400" err="1">
                <a:solidFill>
                  <a:schemeClr val="bg1"/>
                </a:solidFill>
                <a:ea typeface="+mn-lt"/>
                <a:cs typeface="+mn-lt"/>
              </a:rPr>
              <a:t>gráficos</a:t>
            </a:r>
            <a:r>
              <a:rPr lang="en-US" sz="2400" dirty="0">
                <a:solidFill>
                  <a:schemeClr val="bg1"/>
                </a:solidFill>
                <a:ea typeface="+mn-lt"/>
                <a:cs typeface="+mn-lt"/>
              </a:rPr>
              <a:t> </a:t>
            </a:r>
            <a:r>
              <a:rPr lang="en-US" sz="2400" err="1">
                <a:solidFill>
                  <a:schemeClr val="bg1"/>
                </a:solidFill>
                <a:ea typeface="+mn-lt"/>
                <a:cs typeface="+mn-lt"/>
              </a:rPr>
              <a:t>avanzados</a:t>
            </a:r>
            <a:r>
              <a:rPr lang="en-US" sz="2400" dirty="0">
                <a:solidFill>
                  <a:schemeClr val="bg1"/>
                </a:solidFill>
                <a:ea typeface="+mn-lt"/>
                <a:cs typeface="+mn-lt"/>
              </a:rPr>
              <a:t>.</a:t>
            </a:r>
          </a:p>
          <a:p>
            <a:pPr algn="just" defTabSz="914400">
              <a:lnSpc>
                <a:spcPct val="90000"/>
              </a:lnSpc>
              <a:spcBef>
                <a:spcPts val="1000"/>
              </a:spcBef>
            </a:pPr>
            <a:r>
              <a:rPr lang="en-US" sz="2400" dirty="0">
                <a:solidFill>
                  <a:schemeClr val="bg1"/>
                </a:solidFill>
                <a:ea typeface="+mn-lt"/>
                <a:cs typeface="+mn-lt"/>
              </a:rPr>
              <a:t>NVIDIA </a:t>
            </a:r>
            <a:r>
              <a:rPr lang="en-US" sz="2400" err="1">
                <a:solidFill>
                  <a:schemeClr val="bg1"/>
                </a:solidFill>
                <a:ea typeface="+mn-lt"/>
                <a:cs typeface="+mn-lt"/>
              </a:rPr>
              <a:t>usa</a:t>
            </a:r>
            <a:r>
              <a:rPr lang="en-US" sz="2400" dirty="0">
                <a:solidFill>
                  <a:schemeClr val="bg1"/>
                </a:solidFill>
                <a:ea typeface="+mn-lt"/>
                <a:cs typeface="+mn-lt"/>
              </a:rPr>
              <a:t> </a:t>
            </a:r>
            <a:r>
              <a:rPr lang="en-US" sz="2400" err="1">
                <a:solidFill>
                  <a:schemeClr val="bg1"/>
                </a:solidFill>
                <a:ea typeface="+mn-lt"/>
                <a:cs typeface="+mn-lt"/>
              </a:rPr>
              <a:t>su</a:t>
            </a:r>
            <a:r>
              <a:rPr lang="en-US" sz="2400" dirty="0">
                <a:solidFill>
                  <a:schemeClr val="bg1"/>
                </a:solidFill>
                <a:ea typeface="+mn-lt"/>
                <a:cs typeface="+mn-lt"/>
              </a:rPr>
              <a:t> </a:t>
            </a:r>
            <a:r>
              <a:rPr lang="en-US" sz="2400" err="1">
                <a:solidFill>
                  <a:schemeClr val="bg1"/>
                </a:solidFill>
                <a:ea typeface="+mn-lt"/>
                <a:cs typeface="+mn-lt"/>
              </a:rPr>
              <a:t>propia</a:t>
            </a:r>
            <a:r>
              <a:rPr lang="en-US" sz="2400" dirty="0">
                <a:solidFill>
                  <a:schemeClr val="bg1"/>
                </a:solidFill>
                <a:ea typeface="+mn-lt"/>
                <a:cs typeface="+mn-lt"/>
              </a:rPr>
              <a:t> </a:t>
            </a:r>
            <a:r>
              <a:rPr lang="en-US" sz="2400" err="1">
                <a:solidFill>
                  <a:schemeClr val="bg1"/>
                </a:solidFill>
                <a:ea typeface="+mn-lt"/>
                <a:cs typeface="+mn-lt"/>
              </a:rPr>
              <a:t>plataforma</a:t>
            </a:r>
            <a:r>
              <a:rPr lang="en-US" sz="2400" dirty="0">
                <a:solidFill>
                  <a:schemeClr val="bg1"/>
                </a:solidFill>
                <a:ea typeface="+mn-lt"/>
                <a:cs typeface="+mn-lt"/>
              </a:rPr>
              <a:t> </a:t>
            </a:r>
            <a:r>
              <a:rPr lang="en-US" sz="2400" b="1" dirty="0">
                <a:solidFill>
                  <a:schemeClr val="bg1"/>
                </a:solidFill>
                <a:ea typeface="+mn-lt"/>
                <a:cs typeface="+mn-lt"/>
              </a:rPr>
              <a:t>NVIDIA DGX Systems</a:t>
            </a:r>
            <a:r>
              <a:rPr lang="en-US" sz="2400" dirty="0">
                <a:solidFill>
                  <a:schemeClr val="bg1"/>
                </a:solidFill>
                <a:ea typeface="+mn-lt"/>
                <a:cs typeface="+mn-lt"/>
              </a:rPr>
              <a:t>, que </a:t>
            </a:r>
            <a:r>
              <a:rPr lang="en-US" sz="2400" err="1">
                <a:solidFill>
                  <a:schemeClr val="bg1"/>
                </a:solidFill>
                <a:ea typeface="+mn-lt"/>
                <a:cs typeface="+mn-lt"/>
              </a:rPr>
              <a:t>permite</a:t>
            </a:r>
            <a:r>
              <a:rPr lang="en-US" sz="2400" dirty="0">
                <a:solidFill>
                  <a:schemeClr val="bg1"/>
                </a:solidFill>
                <a:ea typeface="+mn-lt"/>
                <a:cs typeface="+mn-lt"/>
              </a:rPr>
              <a:t> </a:t>
            </a:r>
            <a:r>
              <a:rPr lang="en-US" sz="2400" err="1">
                <a:solidFill>
                  <a:schemeClr val="bg1"/>
                </a:solidFill>
                <a:ea typeface="+mn-lt"/>
                <a:cs typeface="+mn-lt"/>
              </a:rPr>
              <a:t>entrenar</a:t>
            </a:r>
            <a:r>
              <a:rPr lang="en-US" sz="2400" dirty="0">
                <a:solidFill>
                  <a:schemeClr val="bg1"/>
                </a:solidFill>
                <a:ea typeface="+mn-lt"/>
                <a:cs typeface="+mn-lt"/>
              </a:rPr>
              <a:t> </a:t>
            </a:r>
            <a:r>
              <a:rPr lang="en-US" sz="2400" err="1">
                <a:solidFill>
                  <a:schemeClr val="bg1"/>
                </a:solidFill>
                <a:ea typeface="+mn-lt"/>
                <a:cs typeface="+mn-lt"/>
              </a:rPr>
              <a:t>modelos</a:t>
            </a:r>
            <a:r>
              <a:rPr lang="en-US" sz="2400" dirty="0">
                <a:solidFill>
                  <a:schemeClr val="bg1"/>
                </a:solidFill>
                <a:ea typeface="+mn-lt"/>
                <a:cs typeface="+mn-lt"/>
              </a:rPr>
              <a:t> de ML </a:t>
            </a:r>
            <a:r>
              <a:rPr lang="en-US" sz="2400" err="1">
                <a:solidFill>
                  <a:schemeClr val="bg1"/>
                </a:solidFill>
                <a:ea typeface="+mn-lt"/>
                <a:cs typeface="+mn-lt"/>
              </a:rPr>
              <a:t>en</a:t>
            </a:r>
            <a:r>
              <a:rPr lang="en-US" sz="2400" dirty="0">
                <a:solidFill>
                  <a:schemeClr val="bg1"/>
                </a:solidFill>
                <a:ea typeface="+mn-lt"/>
                <a:cs typeface="+mn-lt"/>
              </a:rPr>
              <a:t> </a:t>
            </a:r>
            <a:r>
              <a:rPr lang="en-US" sz="2400" err="1">
                <a:solidFill>
                  <a:schemeClr val="bg1"/>
                </a:solidFill>
                <a:ea typeface="+mn-lt"/>
                <a:cs typeface="+mn-lt"/>
              </a:rPr>
              <a:t>paralelo</a:t>
            </a:r>
            <a:r>
              <a:rPr lang="en-US" sz="2400" dirty="0">
                <a:solidFill>
                  <a:schemeClr val="bg1"/>
                </a:solidFill>
                <a:ea typeface="+mn-lt"/>
                <a:cs typeface="+mn-lt"/>
              </a:rPr>
              <a:t> </a:t>
            </a:r>
            <a:r>
              <a:rPr lang="en-US" sz="2400" err="1">
                <a:solidFill>
                  <a:schemeClr val="bg1"/>
                </a:solidFill>
                <a:ea typeface="+mn-lt"/>
                <a:cs typeface="+mn-lt"/>
              </a:rPr>
              <a:t>usando</a:t>
            </a:r>
            <a:r>
              <a:rPr lang="en-US" sz="2400" dirty="0">
                <a:solidFill>
                  <a:schemeClr val="bg1"/>
                </a:solidFill>
                <a:ea typeface="+mn-lt"/>
                <a:cs typeface="+mn-lt"/>
              </a:rPr>
              <a:t> </a:t>
            </a:r>
            <a:r>
              <a:rPr lang="en-US" sz="2400" err="1">
                <a:solidFill>
                  <a:schemeClr val="bg1"/>
                </a:solidFill>
                <a:ea typeface="+mn-lt"/>
                <a:cs typeface="+mn-lt"/>
              </a:rPr>
              <a:t>múltiples</a:t>
            </a:r>
            <a:r>
              <a:rPr lang="en-US" sz="2400" dirty="0">
                <a:solidFill>
                  <a:schemeClr val="bg1"/>
                </a:solidFill>
                <a:ea typeface="+mn-lt"/>
                <a:cs typeface="+mn-lt"/>
              </a:rPr>
              <a:t> GPUs </a:t>
            </a:r>
            <a:r>
              <a:rPr lang="en-US" sz="2400" err="1">
                <a:solidFill>
                  <a:schemeClr val="bg1"/>
                </a:solidFill>
                <a:ea typeface="+mn-lt"/>
                <a:cs typeface="+mn-lt"/>
              </a:rPr>
              <a:t>interconectadas</a:t>
            </a:r>
            <a:r>
              <a:rPr lang="en-US" sz="2400" dirty="0">
                <a:solidFill>
                  <a:schemeClr val="bg1"/>
                </a:solidFill>
                <a:ea typeface="+mn-lt"/>
                <a:cs typeface="+mn-lt"/>
              </a:rPr>
              <a:t>. </a:t>
            </a:r>
            <a:r>
              <a:rPr lang="en-US" sz="2400" err="1">
                <a:solidFill>
                  <a:schemeClr val="bg1"/>
                </a:solidFill>
                <a:ea typeface="+mn-lt"/>
                <a:cs typeface="+mn-lt"/>
              </a:rPr>
              <a:t>También</a:t>
            </a:r>
            <a:r>
              <a:rPr lang="en-US" sz="2400" dirty="0">
                <a:solidFill>
                  <a:schemeClr val="bg1"/>
                </a:solidFill>
                <a:ea typeface="+mn-lt"/>
                <a:cs typeface="+mn-lt"/>
              </a:rPr>
              <a:t> </a:t>
            </a:r>
            <a:r>
              <a:rPr lang="en-US" sz="2400" err="1">
                <a:solidFill>
                  <a:schemeClr val="bg1"/>
                </a:solidFill>
                <a:ea typeface="+mn-lt"/>
                <a:cs typeface="+mn-lt"/>
              </a:rPr>
              <a:t>desarrollan</a:t>
            </a:r>
            <a:r>
              <a:rPr lang="en-US" sz="2400" dirty="0">
                <a:solidFill>
                  <a:schemeClr val="bg1"/>
                </a:solidFill>
                <a:ea typeface="+mn-lt"/>
                <a:cs typeface="+mn-lt"/>
              </a:rPr>
              <a:t> software </a:t>
            </a:r>
            <a:r>
              <a:rPr lang="en-US" sz="2400" err="1">
                <a:solidFill>
                  <a:schemeClr val="bg1"/>
                </a:solidFill>
                <a:ea typeface="+mn-lt"/>
                <a:cs typeface="+mn-lt"/>
              </a:rPr>
              <a:t>como</a:t>
            </a:r>
            <a:r>
              <a:rPr lang="en-US" sz="2400" dirty="0">
                <a:solidFill>
                  <a:schemeClr val="bg1"/>
                </a:solidFill>
                <a:ea typeface="+mn-lt"/>
                <a:cs typeface="+mn-lt"/>
              </a:rPr>
              <a:t> </a:t>
            </a:r>
            <a:r>
              <a:rPr lang="en-US" sz="2400" b="1" dirty="0">
                <a:solidFill>
                  <a:schemeClr val="bg1"/>
                </a:solidFill>
                <a:ea typeface="+mn-lt"/>
                <a:cs typeface="+mn-lt"/>
              </a:rPr>
              <a:t>NVIDIA Rapids</a:t>
            </a:r>
            <a:r>
              <a:rPr lang="en-US" sz="2400" dirty="0">
                <a:solidFill>
                  <a:schemeClr val="bg1"/>
                </a:solidFill>
                <a:ea typeface="+mn-lt"/>
                <a:cs typeface="+mn-lt"/>
              </a:rPr>
              <a:t> y </a:t>
            </a:r>
            <a:r>
              <a:rPr lang="en-US" sz="2400" b="1" err="1">
                <a:solidFill>
                  <a:schemeClr val="bg1"/>
                </a:solidFill>
                <a:ea typeface="+mn-lt"/>
                <a:cs typeface="+mn-lt"/>
              </a:rPr>
              <a:t>cuDNN</a:t>
            </a:r>
            <a:r>
              <a:rPr lang="en-US" sz="2400" dirty="0">
                <a:solidFill>
                  <a:schemeClr val="bg1"/>
                </a:solidFill>
                <a:ea typeface="+mn-lt"/>
                <a:cs typeface="+mn-lt"/>
              </a:rPr>
              <a:t>, </a:t>
            </a:r>
            <a:r>
              <a:rPr lang="en-US" sz="2400" err="1">
                <a:solidFill>
                  <a:schemeClr val="bg1"/>
                </a:solidFill>
                <a:ea typeface="+mn-lt"/>
                <a:cs typeface="+mn-lt"/>
              </a:rPr>
              <a:t>optimizados</a:t>
            </a:r>
            <a:r>
              <a:rPr lang="en-US" sz="2400" dirty="0">
                <a:solidFill>
                  <a:schemeClr val="bg1"/>
                </a:solidFill>
                <a:ea typeface="+mn-lt"/>
                <a:cs typeface="+mn-lt"/>
              </a:rPr>
              <a:t> para </a:t>
            </a:r>
            <a:r>
              <a:rPr lang="en-US" sz="2400" err="1">
                <a:solidFill>
                  <a:schemeClr val="bg1"/>
                </a:solidFill>
                <a:ea typeface="+mn-lt"/>
                <a:cs typeface="+mn-lt"/>
              </a:rPr>
              <a:t>el</a:t>
            </a:r>
            <a:r>
              <a:rPr lang="en-US" sz="2400" dirty="0">
                <a:solidFill>
                  <a:schemeClr val="bg1"/>
                </a:solidFill>
                <a:ea typeface="+mn-lt"/>
                <a:cs typeface="+mn-lt"/>
              </a:rPr>
              <a:t> </a:t>
            </a:r>
            <a:r>
              <a:rPr lang="en-US" sz="2400" err="1">
                <a:solidFill>
                  <a:schemeClr val="bg1"/>
                </a:solidFill>
                <a:ea typeface="+mn-lt"/>
                <a:cs typeface="+mn-lt"/>
              </a:rPr>
              <a:t>entrenamiento</a:t>
            </a:r>
            <a:r>
              <a:rPr lang="en-US" sz="2400" dirty="0">
                <a:solidFill>
                  <a:schemeClr val="bg1"/>
                </a:solidFill>
                <a:ea typeface="+mn-lt"/>
                <a:cs typeface="+mn-lt"/>
              </a:rPr>
              <a:t> </a:t>
            </a:r>
            <a:r>
              <a:rPr lang="en-US" sz="2400" err="1">
                <a:solidFill>
                  <a:schemeClr val="bg1"/>
                </a:solidFill>
                <a:ea typeface="+mn-lt"/>
                <a:cs typeface="+mn-lt"/>
              </a:rPr>
              <a:t>paralelo</a:t>
            </a:r>
            <a:r>
              <a:rPr lang="en-US" sz="2400" dirty="0">
                <a:solidFill>
                  <a:schemeClr val="bg1"/>
                </a:solidFill>
                <a:ea typeface="+mn-lt"/>
                <a:cs typeface="+mn-lt"/>
              </a:rPr>
              <a:t>.</a:t>
            </a:r>
          </a:p>
          <a:p>
            <a:pPr algn="just" defTabSz="914400">
              <a:lnSpc>
                <a:spcPct val="90000"/>
              </a:lnSpc>
              <a:spcBef>
                <a:spcPts val="1000"/>
              </a:spcBef>
            </a:pPr>
            <a:r>
              <a:rPr lang="en-US" sz="2400" dirty="0">
                <a:solidFill>
                  <a:schemeClr val="bg1"/>
                </a:solidFill>
                <a:ea typeface="+mn-lt"/>
                <a:cs typeface="+mn-lt"/>
              </a:rPr>
              <a:t>Para </a:t>
            </a:r>
            <a:r>
              <a:rPr lang="en-US" sz="2400" dirty="0" err="1">
                <a:solidFill>
                  <a:schemeClr val="bg1"/>
                </a:solidFill>
                <a:ea typeface="+mn-lt"/>
                <a:cs typeface="+mn-lt"/>
              </a:rPr>
              <a:t>entrenar</a:t>
            </a:r>
            <a:r>
              <a:rPr lang="en-US" sz="2400" dirty="0">
                <a:solidFill>
                  <a:schemeClr val="bg1"/>
                </a:solidFill>
                <a:ea typeface="+mn-lt"/>
                <a:cs typeface="+mn-lt"/>
              </a:rPr>
              <a:t> sus </a:t>
            </a:r>
            <a:r>
              <a:rPr lang="en-US" sz="2400" dirty="0" err="1">
                <a:solidFill>
                  <a:schemeClr val="bg1"/>
                </a:solidFill>
                <a:ea typeface="+mn-lt"/>
                <a:cs typeface="+mn-lt"/>
              </a:rPr>
              <a:t>modelos</a:t>
            </a:r>
            <a:r>
              <a:rPr lang="en-US" sz="2400" dirty="0">
                <a:solidFill>
                  <a:schemeClr val="bg1"/>
                </a:solidFill>
                <a:ea typeface="+mn-lt"/>
                <a:cs typeface="+mn-lt"/>
              </a:rPr>
              <a:t> de </a:t>
            </a:r>
            <a:r>
              <a:rPr lang="en-US" sz="2400" dirty="0" err="1">
                <a:solidFill>
                  <a:schemeClr val="bg1"/>
                </a:solidFill>
                <a:ea typeface="+mn-lt"/>
                <a:cs typeface="+mn-lt"/>
              </a:rPr>
              <a:t>conducción</a:t>
            </a:r>
            <a:r>
              <a:rPr lang="en-US" sz="2400" dirty="0">
                <a:solidFill>
                  <a:schemeClr val="bg1"/>
                </a:solidFill>
                <a:ea typeface="+mn-lt"/>
                <a:cs typeface="+mn-lt"/>
              </a:rPr>
              <a:t> </a:t>
            </a:r>
            <a:r>
              <a:rPr lang="en-US" sz="2400" dirty="0" err="1">
                <a:solidFill>
                  <a:schemeClr val="bg1"/>
                </a:solidFill>
                <a:ea typeface="+mn-lt"/>
                <a:cs typeface="+mn-lt"/>
              </a:rPr>
              <a:t>autónoma</a:t>
            </a:r>
            <a:r>
              <a:rPr lang="en-US" sz="2400" dirty="0">
                <a:solidFill>
                  <a:schemeClr val="bg1"/>
                </a:solidFill>
                <a:ea typeface="+mn-lt"/>
                <a:cs typeface="+mn-lt"/>
              </a:rPr>
              <a:t>, NVIDIA </a:t>
            </a:r>
            <a:r>
              <a:rPr lang="en-US" sz="2400" dirty="0" err="1">
                <a:solidFill>
                  <a:schemeClr val="bg1"/>
                </a:solidFill>
                <a:ea typeface="+mn-lt"/>
                <a:cs typeface="+mn-lt"/>
              </a:rPr>
              <a:t>procesa</a:t>
            </a:r>
            <a:r>
              <a:rPr lang="en-US" sz="2400" dirty="0">
                <a:solidFill>
                  <a:schemeClr val="bg1"/>
                </a:solidFill>
                <a:ea typeface="+mn-lt"/>
                <a:cs typeface="+mn-lt"/>
              </a:rPr>
              <a:t> </a:t>
            </a:r>
            <a:r>
              <a:rPr lang="en-US" sz="2400" dirty="0" err="1">
                <a:solidFill>
                  <a:schemeClr val="bg1"/>
                </a:solidFill>
                <a:ea typeface="+mn-lt"/>
                <a:cs typeface="+mn-lt"/>
              </a:rPr>
              <a:t>enormes</a:t>
            </a:r>
            <a:r>
              <a:rPr lang="en-US" sz="2400" dirty="0">
                <a:solidFill>
                  <a:schemeClr val="bg1"/>
                </a:solidFill>
                <a:ea typeface="+mn-lt"/>
                <a:cs typeface="+mn-lt"/>
              </a:rPr>
              <a:t> </a:t>
            </a:r>
            <a:r>
              <a:rPr lang="en-US" sz="2400" dirty="0" err="1">
                <a:solidFill>
                  <a:schemeClr val="bg1"/>
                </a:solidFill>
                <a:ea typeface="+mn-lt"/>
                <a:cs typeface="+mn-lt"/>
              </a:rPr>
              <a:t>cantidades</a:t>
            </a:r>
            <a:r>
              <a:rPr lang="en-US" sz="2400" dirty="0">
                <a:solidFill>
                  <a:schemeClr val="bg1"/>
                </a:solidFill>
                <a:ea typeface="+mn-lt"/>
                <a:cs typeface="+mn-lt"/>
              </a:rPr>
              <a:t> de </a:t>
            </a:r>
            <a:r>
              <a:rPr lang="en-US" sz="2400" dirty="0" err="1">
                <a:solidFill>
                  <a:schemeClr val="bg1"/>
                </a:solidFill>
                <a:ea typeface="+mn-lt"/>
                <a:cs typeface="+mn-lt"/>
              </a:rPr>
              <a:t>datos</a:t>
            </a:r>
            <a:r>
              <a:rPr lang="en-US" sz="2400" dirty="0">
                <a:solidFill>
                  <a:schemeClr val="bg1"/>
                </a:solidFill>
                <a:ea typeface="+mn-lt"/>
                <a:cs typeface="+mn-lt"/>
              </a:rPr>
              <a:t> de </a:t>
            </a:r>
            <a:r>
              <a:rPr lang="en-US" sz="2400" dirty="0" err="1">
                <a:solidFill>
                  <a:schemeClr val="bg1"/>
                </a:solidFill>
                <a:ea typeface="+mn-lt"/>
                <a:cs typeface="+mn-lt"/>
              </a:rPr>
              <a:t>sensores</a:t>
            </a:r>
            <a:r>
              <a:rPr lang="en-US" sz="2400" dirty="0">
                <a:solidFill>
                  <a:schemeClr val="bg1"/>
                </a:solidFill>
                <a:ea typeface="+mn-lt"/>
                <a:cs typeface="+mn-lt"/>
              </a:rPr>
              <a:t> y </a:t>
            </a:r>
            <a:r>
              <a:rPr lang="en-US" sz="2400" dirty="0" err="1">
                <a:solidFill>
                  <a:schemeClr val="bg1"/>
                </a:solidFill>
                <a:ea typeface="+mn-lt"/>
                <a:cs typeface="+mn-lt"/>
              </a:rPr>
              <a:t>cámaras</a:t>
            </a:r>
            <a:r>
              <a:rPr lang="en-US" sz="2400" dirty="0">
                <a:solidFill>
                  <a:schemeClr val="bg1"/>
                </a:solidFill>
                <a:ea typeface="+mn-lt"/>
                <a:cs typeface="+mn-lt"/>
              </a:rPr>
              <a:t> de </a:t>
            </a:r>
            <a:r>
              <a:rPr lang="en-US" sz="2400" dirty="0" err="1">
                <a:solidFill>
                  <a:schemeClr val="bg1"/>
                </a:solidFill>
                <a:ea typeface="+mn-lt"/>
                <a:cs typeface="+mn-lt"/>
              </a:rPr>
              <a:t>los</a:t>
            </a:r>
            <a:r>
              <a:rPr lang="en-US" sz="2400" dirty="0">
                <a:solidFill>
                  <a:schemeClr val="bg1"/>
                </a:solidFill>
                <a:ea typeface="+mn-lt"/>
                <a:cs typeface="+mn-lt"/>
              </a:rPr>
              <a:t> </a:t>
            </a:r>
            <a:r>
              <a:rPr lang="en-US" sz="2400" dirty="0" err="1">
                <a:solidFill>
                  <a:schemeClr val="bg1"/>
                </a:solidFill>
                <a:ea typeface="+mn-lt"/>
                <a:cs typeface="+mn-lt"/>
              </a:rPr>
              <a:t>veículos</a:t>
            </a:r>
            <a:r>
              <a:rPr lang="en-US" sz="2400" dirty="0">
                <a:solidFill>
                  <a:schemeClr val="bg1"/>
                </a:solidFill>
                <a:ea typeface="+mn-lt"/>
                <a:cs typeface="+mn-lt"/>
              </a:rPr>
              <a:t>, </a:t>
            </a:r>
            <a:r>
              <a:rPr lang="en-US" sz="2400" dirty="0" err="1">
                <a:solidFill>
                  <a:schemeClr val="bg1"/>
                </a:solidFill>
                <a:ea typeface="+mn-lt"/>
                <a:cs typeface="+mn-lt"/>
              </a:rPr>
              <a:t>usando</a:t>
            </a:r>
            <a:r>
              <a:rPr lang="en-US" sz="2400" dirty="0">
                <a:solidFill>
                  <a:schemeClr val="bg1"/>
                </a:solidFill>
                <a:ea typeface="+mn-lt"/>
                <a:cs typeface="+mn-lt"/>
              </a:rPr>
              <a:t> </a:t>
            </a:r>
            <a:r>
              <a:rPr lang="en-US" sz="2400" dirty="0" err="1">
                <a:solidFill>
                  <a:schemeClr val="bg1"/>
                </a:solidFill>
                <a:ea typeface="+mn-lt"/>
                <a:cs typeface="+mn-lt"/>
              </a:rPr>
              <a:t>paralelización</a:t>
            </a:r>
            <a:r>
              <a:rPr lang="en-US" sz="2400" dirty="0">
                <a:solidFill>
                  <a:schemeClr val="bg1"/>
                </a:solidFill>
                <a:ea typeface="+mn-lt"/>
                <a:cs typeface="+mn-lt"/>
              </a:rPr>
              <a:t> </a:t>
            </a:r>
            <a:r>
              <a:rPr lang="en-US" sz="2400" dirty="0" err="1">
                <a:solidFill>
                  <a:schemeClr val="bg1"/>
                </a:solidFill>
                <a:ea typeface="+mn-lt"/>
                <a:cs typeface="+mn-lt"/>
              </a:rPr>
              <a:t>masiva</a:t>
            </a:r>
            <a:r>
              <a:rPr lang="en-US" sz="2400" dirty="0">
                <a:solidFill>
                  <a:schemeClr val="bg1"/>
                </a:solidFill>
                <a:ea typeface="+mn-lt"/>
                <a:cs typeface="+mn-lt"/>
              </a:rPr>
              <a:t> </a:t>
            </a:r>
            <a:r>
              <a:rPr lang="en-US" sz="2400" dirty="0" err="1">
                <a:solidFill>
                  <a:schemeClr val="bg1"/>
                </a:solidFill>
                <a:ea typeface="+mn-lt"/>
                <a:cs typeface="+mn-lt"/>
              </a:rPr>
              <a:t>en</a:t>
            </a:r>
            <a:r>
              <a:rPr lang="en-US" sz="2400" dirty="0">
                <a:solidFill>
                  <a:schemeClr val="bg1"/>
                </a:solidFill>
                <a:ea typeface="+mn-lt"/>
                <a:cs typeface="+mn-lt"/>
              </a:rPr>
              <a:t> GPUs.</a:t>
            </a:r>
            <a:endParaRPr lang="en-US" dirty="0">
              <a:solidFill>
                <a:schemeClr val="bg1"/>
              </a:solidFill>
            </a:endParaRPr>
          </a:p>
        </p:txBody>
      </p:sp>
      <p:pic>
        <p:nvPicPr>
          <p:cNvPr id="2" name="Imagen 1" descr="Cinco cosas que NVIDIA tiene que mejorar en Linux - MuyLinux">
            <a:extLst>
              <a:ext uri="{FF2B5EF4-FFF2-40B4-BE49-F238E27FC236}">
                <a16:creationId xmlns:a16="http://schemas.microsoft.com/office/drawing/2014/main" id="{7220FDDE-C374-8D19-59C2-DDF5579B3122}"/>
              </a:ext>
            </a:extLst>
          </p:cNvPr>
          <p:cNvPicPr>
            <a:picLocks noChangeAspect="1"/>
          </p:cNvPicPr>
          <p:nvPr/>
        </p:nvPicPr>
        <p:blipFill>
          <a:blip r:embed="rId3"/>
          <a:stretch>
            <a:fillRect/>
          </a:stretch>
        </p:blipFill>
        <p:spPr>
          <a:xfrm>
            <a:off x="3906617" y="253175"/>
            <a:ext cx="4364535" cy="2922651"/>
          </a:xfrm>
          <a:prstGeom prst="rect">
            <a:avLst/>
          </a:prstGeom>
        </p:spPr>
      </p:pic>
    </p:spTree>
    <p:extLst>
      <p:ext uri="{BB962C8B-B14F-4D97-AF65-F5344CB8AC3E}">
        <p14:creationId xmlns:p14="http://schemas.microsoft.com/office/powerpoint/2010/main" val="412034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752413" y="3170155"/>
            <a:ext cx="2876915" cy="722082"/>
          </a:xfrm>
        </p:spPr>
        <p:txBody>
          <a:bodyPr vert="horz" lIns="91440" tIns="45720" rIns="91440" bIns="45720" rtlCol="0" anchor="t">
            <a:noAutofit/>
          </a:bodyPr>
          <a:lstStyle/>
          <a:p>
            <a:pPr marL="227965" lvl="1" indent="0">
              <a:buNone/>
            </a:pPr>
            <a:r>
              <a:rPr lang="es-AR" sz="2200" dirty="0"/>
              <a:t>Volumen de los datos			   			</a:t>
            </a:r>
            <a:endParaRPr lang="es-ES" sz="2200"/>
          </a:p>
        </p:txBody>
      </p:sp>
      <p:pic>
        <p:nvPicPr>
          <p:cNvPr id="15" name="Picture 2" descr="Resultado de imagen">
            <a:extLst>
              <a:ext uri="{FF2B5EF4-FFF2-40B4-BE49-F238E27FC236}">
                <a16:creationId xmlns:a16="http://schemas.microsoft.com/office/drawing/2014/main" id="{842EA935-DE34-4BDE-A5C8-FF87697E37D0}"/>
              </a:ext>
            </a:extLst>
          </p:cNvPr>
          <p:cNvPicPr>
            <a:picLocks noChangeAspect="1" noChangeArrowheads="1"/>
          </p:cNvPicPr>
          <p:nvPr/>
        </p:nvPicPr>
        <p:blipFill>
          <a:blip r:embed="rId3">
            <a:duotone>
              <a:prstClr val="black"/>
              <a:srgbClr val="4472C4">
                <a:tint val="45000"/>
                <a:satMod val="400000"/>
              </a:srgbClr>
            </a:duotone>
            <a:extLst>
              <a:ext uri="{28A0092B-C50C-407E-A947-70E740481C1C}">
                <a14:useLocalDpi xmlns:a14="http://schemas.microsoft.com/office/drawing/2010/main" val="0"/>
              </a:ext>
            </a:extLst>
          </a:blip>
          <a:srcRect/>
          <a:stretch>
            <a:fillRect/>
          </a:stretch>
        </p:blipFill>
        <p:spPr bwMode="auto">
          <a:xfrm>
            <a:off x="4654853" y="4054719"/>
            <a:ext cx="3034397" cy="162819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5F938868-9F19-41A6-A81E-C977C62FD6A1}"/>
              </a:ext>
            </a:extLst>
          </p:cNvPr>
          <p:cNvPicPr>
            <a:picLocks noChangeAspect="1"/>
          </p:cNvPicPr>
          <p:nvPr/>
        </p:nvPicPr>
        <p:blipFill>
          <a:blip r:embed="rId4">
            <a:duotone>
              <a:srgbClr val="4472C4">
                <a:shade val="45000"/>
                <a:satMod val="135000"/>
              </a:srgbClr>
              <a:prstClr val="white"/>
            </a:duotone>
          </a:blip>
          <a:stretch>
            <a:fillRect/>
          </a:stretch>
        </p:blipFill>
        <p:spPr>
          <a:xfrm>
            <a:off x="778795" y="4054719"/>
            <a:ext cx="3035212" cy="1628198"/>
          </a:xfrm>
          <a:prstGeom prst="rect">
            <a:avLst/>
          </a:prstGeom>
        </p:spPr>
      </p:pic>
      <p:sp>
        <p:nvSpPr>
          <p:cNvPr id="5" name="CuadroTexto 4">
            <a:extLst>
              <a:ext uri="{FF2B5EF4-FFF2-40B4-BE49-F238E27FC236}">
                <a16:creationId xmlns:a16="http://schemas.microsoft.com/office/drawing/2014/main" id="{17E90D26-62CD-3BE9-2A4A-67A4AA5B36FA}"/>
              </a:ext>
            </a:extLst>
          </p:cNvPr>
          <p:cNvSpPr txBox="1"/>
          <p:nvPr/>
        </p:nvSpPr>
        <p:spPr>
          <a:xfrm>
            <a:off x="4654852" y="2950527"/>
            <a:ext cx="3034398" cy="769441"/>
          </a:xfrm>
          <a:prstGeom prst="rect">
            <a:avLst/>
          </a:prstGeom>
          <a:noFill/>
        </p:spPr>
        <p:txBody>
          <a:bodyPr wrap="square" rtlCol="0">
            <a:spAutoFit/>
          </a:bodyPr>
          <a:lstStyle/>
          <a:p>
            <a:pPr algn="ctr"/>
            <a:r>
              <a:rPr lang="es-AR" sz="2200" dirty="0"/>
              <a:t>Complejidad del algoritmo</a:t>
            </a:r>
          </a:p>
        </p:txBody>
      </p:sp>
      <p:sp>
        <p:nvSpPr>
          <p:cNvPr id="3" name="Rectángulo: esquinas redondeadas 2">
            <a:extLst>
              <a:ext uri="{FF2B5EF4-FFF2-40B4-BE49-F238E27FC236}">
                <a16:creationId xmlns:a16="http://schemas.microsoft.com/office/drawing/2014/main" id="{EDDCDA26-B443-BEAB-ECEF-C7B358B9A8A3}"/>
              </a:ext>
            </a:extLst>
          </p:cNvPr>
          <p:cNvSpPr/>
          <p:nvPr/>
        </p:nvSpPr>
        <p:spPr>
          <a:xfrm>
            <a:off x="717867" y="5966460"/>
            <a:ext cx="10682170" cy="7200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400" dirty="0"/>
              <a:t>ARQUITECUTRA DISTRIBUIDA</a:t>
            </a:r>
          </a:p>
        </p:txBody>
      </p:sp>
      <p:pic>
        <p:nvPicPr>
          <p:cNvPr id="2" name="Imagen 1" descr="Sistemas en Tiempo Real 】💥 ATISoft ® - Noticias Tecnológicas">
            <a:extLst>
              <a:ext uri="{FF2B5EF4-FFF2-40B4-BE49-F238E27FC236}">
                <a16:creationId xmlns:a16="http://schemas.microsoft.com/office/drawing/2014/main" id="{FF4D2008-BEC1-3A5D-3AD3-D2EF50F3C819}"/>
              </a:ext>
            </a:extLst>
          </p:cNvPr>
          <p:cNvPicPr>
            <a:picLocks noChangeAspect="1"/>
          </p:cNvPicPr>
          <p:nvPr/>
        </p:nvPicPr>
        <p:blipFill>
          <a:blip r:embed="rId5"/>
          <a:stretch>
            <a:fillRect/>
          </a:stretch>
        </p:blipFill>
        <p:spPr>
          <a:xfrm>
            <a:off x="8376822" y="4051788"/>
            <a:ext cx="3020218" cy="1629507"/>
          </a:xfrm>
          <a:prstGeom prst="rect">
            <a:avLst/>
          </a:prstGeom>
        </p:spPr>
      </p:pic>
      <p:sp>
        <p:nvSpPr>
          <p:cNvPr id="4" name="CuadroTexto 3">
            <a:extLst>
              <a:ext uri="{FF2B5EF4-FFF2-40B4-BE49-F238E27FC236}">
                <a16:creationId xmlns:a16="http://schemas.microsoft.com/office/drawing/2014/main" id="{BD0BB871-0340-4F2A-B7AD-A8EB3123EB21}"/>
              </a:ext>
            </a:extLst>
          </p:cNvPr>
          <p:cNvSpPr txBox="1"/>
          <p:nvPr/>
        </p:nvSpPr>
        <p:spPr>
          <a:xfrm>
            <a:off x="8373760" y="2950527"/>
            <a:ext cx="3034398" cy="769441"/>
          </a:xfrm>
          <a:prstGeom prst="rect">
            <a:avLst/>
          </a:prstGeom>
          <a:noFill/>
        </p:spPr>
        <p:txBody>
          <a:bodyPr wrap="square" lIns="91440" tIns="45720" rIns="91440" bIns="45720" rtlCol="0" anchor="t">
            <a:spAutoFit/>
          </a:bodyPr>
          <a:lstStyle/>
          <a:p>
            <a:pPr algn="ctr"/>
            <a:r>
              <a:rPr lang="es-AR" sz="2200" dirty="0"/>
              <a:t>Velocidad de procesamiento</a:t>
            </a:r>
          </a:p>
        </p:txBody>
      </p:sp>
    </p:spTree>
    <p:extLst>
      <p:ext uri="{BB962C8B-B14F-4D97-AF65-F5344CB8AC3E}">
        <p14:creationId xmlns:p14="http://schemas.microsoft.com/office/powerpoint/2010/main" val="2550699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64B663-A637-AEC2-B972-01B5739810D5}"/>
              </a:ext>
            </a:extLst>
          </p:cNvPr>
          <p:cNvSpPr>
            <a:spLocks noGrp="1"/>
          </p:cNvSpPr>
          <p:nvPr>
            <p:ph type="title"/>
          </p:nvPr>
        </p:nvSpPr>
        <p:spPr>
          <a:xfrm>
            <a:off x="5497158" y="988741"/>
            <a:ext cx="5887220" cy="4880518"/>
          </a:xfrm>
          <a:noFill/>
          <a:ln>
            <a:noFill/>
          </a:ln>
        </p:spPr>
        <p:txBody>
          <a:bodyPr vert="horz" wrap="square" lIns="274320" tIns="182880" rIns="274320" bIns="182880" rtlCol="0" anchor="ctr" anchorCtr="1">
            <a:normAutofit/>
          </a:bodyPr>
          <a:lstStyle/>
          <a:p>
            <a:pPr algn="l" defTabSz="914400"/>
            <a:r>
              <a:rPr lang="en-US" sz="4800" dirty="0" err="1">
                <a:solidFill>
                  <a:schemeClr val="tx1"/>
                </a:solidFill>
              </a:rPr>
              <a:t>Arquitecturas</a:t>
            </a:r>
            <a:r>
              <a:rPr lang="en-US" sz="4800" kern="1200" cap="all" spc="200" baseline="0" dirty="0">
                <a:solidFill>
                  <a:schemeClr val="tx1"/>
                </a:solidFill>
                <a:latin typeface="+mj-lt"/>
                <a:ea typeface="+mj-ea"/>
                <a:cs typeface="+mj-cs"/>
              </a:rPr>
              <a:t> </a:t>
            </a:r>
            <a:r>
              <a:rPr lang="en-US" sz="4800" kern="1200" cap="all" spc="200" baseline="0" dirty="0" err="1">
                <a:solidFill>
                  <a:schemeClr val="tx1"/>
                </a:solidFill>
                <a:latin typeface="+mj-lt"/>
                <a:ea typeface="+mj-ea"/>
                <a:cs typeface="+mj-cs"/>
              </a:rPr>
              <a:t>paralelas</a:t>
            </a:r>
            <a:endParaRPr lang="en-US" sz="4800" kern="1200" cap="all" spc="200" baseline="0" dirty="0">
              <a:solidFill>
                <a:schemeClr val="tx1"/>
              </a:solidFill>
              <a:latin typeface="+mj-lt"/>
            </a:endParaRPr>
          </a:p>
        </p:txBody>
      </p:sp>
      <p:sp>
        <p:nvSpPr>
          <p:cNvPr id="7" name="Rectangle 6">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281"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281" y="0"/>
            <a:ext cx="3214802"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6328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70CF9-C8AC-BCC5-A141-168384CFFC17}"/>
              </a:ext>
            </a:extLst>
          </p:cNvPr>
          <p:cNvSpPr>
            <a:spLocks noGrp="1"/>
          </p:cNvSpPr>
          <p:nvPr>
            <p:ph type="title"/>
          </p:nvPr>
        </p:nvSpPr>
        <p:spPr/>
        <p:txBody>
          <a:bodyPr/>
          <a:lstStyle/>
          <a:p>
            <a:r>
              <a:rPr lang="es-ES" sz="2750" dirty="0"/>
              <a:t>Evolución del paralelismo en monoprocesadores</a:t>
            </a:r>
            <a:endParaRPr lang="es-ES" dirty="0"/>
          </a:p>
        </p:txBody>
      </p:sp>
      <p:graphicFrame>
        <p:nvGraphicFramePr>
          <p:cNvPr id="4" name="Diagrama 3">
            <a:extLst>
              <a:ext uri="{FF2B5EF4-FFF2-40B4-BE49-F238E27FC236}">
                <a16:creationId xmlns:a16="http://schemas.microsoft.com/office/drawing/2014/main" id="{0A65E467-6947-E3EF-F9B7-336E1AA7F7C1}"/>
              </a:ext>
            </a:extLst>
          </p:cNvPr>
          <p:cNvGraphicFramePr/>
          <p:nvPr>
            <p:extLst>
              <p:ext uri="{D42A27DB-BD31-4B8C-83A1-F6EECF244321}">
                <p14:modId xmlns:p14="http://schemas.microsoft.com/office/powerpoint/2010/main" val="34050261"/>
              </p:ext>
            </p:extLst>
          </p:nvPr>
        </p:nvGraphicFramePr>
        <p:xfrm>
          <a:off x="390599" y="2464308"/>
          <a:ext cx="11407625" cy="4110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4756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multiprocesadores</a:t>
            </a:r>
          </a:p>
        </p:txBody>
      </p:sp>
      <p:sp>
        <p:nvSpPr>
          <p:cNvPr id="6" name="Marcador de contenido 2"/>
          <p:cNvSpPr txBox="1">
            <a:spLocks/>
          </p:cNvSpPr>
          <p:nvPr/>
        </p:nvSpPr>
        <p:spPr>
          <a:xfrm>
            <a:off x="5942012" y="3548062"/>
            <a:ext cx="5181600" cy="1219200"/>
          </a:xfrm>
          <a:prstGeom prst="rect">
            <a:avLst/>
          </a:prstGeom>
          <a:ln>
            <a:solidFill>
              <a:schemeClr val="accent1"/>
            </a:solidFill>
          </a:ln>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4000" dirty="0"/>
              <a:t> + es mejor…</a:t>
            </a:r>
          </a:p>
        </p:txBody>
      </p:sp>
      <p:pic>
        <p:nvPicPr>
          <p:cNvPr id="9218" name="Picture 2" descr="Resultado de imagen para gemelos 9gag"/>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21002033">
            <a:off x="912812" y="2371725"/>
            <a:ext cx="4381500" cy="35718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41319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Taxonomía de </a:t>
            </a:r>
            <a:r>
              <a:rPr lang="es-ES" dirty="0" err="1"/>
              <a:t>flynn</a:t>
            </a:r>
            <a:endParaRPr lang="es-ES" dirty="0"/>
          </a:p>
        </p:txBody>
      </p:sp>
      <p:pic>
        <p:nvPicPr>
          <p:cNvPr id="4" name="Imagen 3"/>
          <p:cNvPicPr>
            <a:picLocks noChangeAspect="1"/>
          </p:cNvPicPr>
          <p:nvPr/>
        </p:nvPicPr>
        <p:blipFill>
          <a:blip r:embed="rId3"/>
          <a:stretch>
            <a:fillRect/>
          </a:stretch>
        </p:blipFill>
        <p:spPr>
          <a:xfrm>
            <a:off x="2566706" y="2286000"/>
            <a:ext cx="7055411" cy="4208657"/>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44269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SISD (1 instrucción / 1 dato)</a:t>
            </a:r>
          </a:p>
        </p:txBody>
      </p:sp>
      <p:pic>
        <p:nvPicPr>
          <p:cNvPr id="3" name="Imagen 2"/>
          <p:cNvPicPr>
            <a:picLocks noChangeAspect="1"/>
          </p:cNvPicPr>
          <p:nvPr/>
        </p:nvPicPr>
        <p:blipFill>
          <a:blip r:embed="rId3"/>
          <a:stretch>
            <a:fillRect/>
          </a:stretch>
        </p:blipFill>
        <p:spPr>
          <a:xfrm>
            <a:off x="379412" y="2457893"/>
            <a:ext cx="6314896" cy="4171507"/>
          </a:xfrm>
          <a:prstGeom prst="rect">
            <a:avLst/>
          </a:prstGeom>
          <a:ln w="25400"/>
        </p:spPr>
        <p:style>
          <a:lnRef idx="2">
            <a:schemeClr val="accent1"/>
          </a:lnRef>
          <a:fillRef idx="1">
            <a:schemeClr val="lt1"/>
          </a:fillRef>
          <a:effectRef idx="0">
            <a:schemeClr val="accent1"/>
          </a:effectRef>
          <a:fontRef idx="minor">
            <a:schemeClr val="dk1"/>
          </a:fontRef>
        </p:style>
      </p:pic>
      <p:pic>
        <p:nvPicPr>
          <p:cNvPr id="2" name="Picture 4" descr="Taxonomía de Flynn - Wikipedia, la enciclopedia libre">
            <a:extLst>
              <a:ext uri="{FF2B5EF4-FFF2-40B4-BE49-F238E27FC236}">
                <a16:creationId xmlns:a16="http://schemas.microsoft.com/office/drawing/2014/main" id="{40E35312-9C32-6E97-F64A-5C988507F2A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20710" y="2405665"/>
            <a:ext cx="4183903" cy="4147535"/>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47870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SIMD (1 instrucción / * datos)</a:t>
            </a:r>
          </a:p>
        </p:txBody>
      </p:sp>
      <p:pic>
        <p:nvPicPr>
          <p:cNvPr id="2" name="Imagen 1"/>
          <p:cNvPicPr>
            <a:picLocks noChangeAspect="1"/>
          </p:cNvPicPr>
          <p:nvPr/>
        </p:nvPicPr>
        <p:blipFill>
          <a:blip r:embed="rId3"/>
          <a:stretch>
            <a:fillRect/>
          </a:stretch>
        </p:blipFill>
        <p:spPr>
          <a:xfrm>
            <a:off x="227012" y="2531780"/>
            <a:ext cx="6648152" cy="4102936"/>
          </a:xfrm>
          <a:prstGeom prst="rect">
            <a:avLst/>
          </a:prstGeom>
          <a:ln w="25400"/>
        </p:spPr>
        <p:style>
          <a:lnRef idx="2">
            <a:schemeClr val="accent1"/>
          </a:lnRef>
          <a:fillRef idx="1">
            <a:schemeClr val="lt1"/>
          </a:fillRef>
          <a:effectRef idx="0">
            <a:schemeClr val="accent1"/>
          </a:effectRef>
          <a:fontRef idx="minor">
            <a:schemeClr val="dk1"/>
          </a:fontRef>
        </p:style>
      </p:pic>
      <p:pic>
        <p:nvPicPr>
          <p:cNvPr id="3074" name="Picture 2" descr="Taxonomía de Flynn - Wikipedia, la enciclopedia libre">
            <a:extLst>
              <a:ext uri="{FF2B5EF4-FFF2-40B4-BE49-F238E27FC236}">
                <a16:creationId xmlns:a16="http://schemas.microsoft.com/office/drawing/2014/main" id="{5BF5812D-D64B-959F-F1BD-E2DACD35F2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2364" y="2531780"/>
            <a:ext cx="4096048" cy="4096048"/>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844842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MISD (* Instrucciones / 1 dato)</a:t>
            </a:r>
          </a:p>
        </p:txBody>
      </p:sp>
      <p:pic>
        <p:nvPicPr>
          <p:cNvPr id="3" name="Imagen 2"/>
          <p:cNvPicPr>
            <a:picLocks noChangeAspect="1"/>
          </p:cNvPicPr>
          <p:nvPr/>
        </p:nvPicPr>
        <p:blipFill>
          <a:blip r:embed="rId3"/>
          <a:stretch>
            <a:fillRect/>
          </a:stretch>
        </p:blipFill>
        <p:spPr>
          <a:xfrm>
            <a:off x="272073" y="3200127"/>
            <a:ext cx="6988340" cy="2424386"/>
          </a:xfrm>
          <a:prstGeom prst="rect">
            <a:avLst/>
          </a:prstGeom>
          <a:ln w="25400"/>
        </p:spPr>
        <p:style>
          <a:lnRef idx="2">
            <a:schemeClr val="accent1"/>
          </a:lnRef>
          <a:fillRef idx="1">
            <a:schemeClr val="lt1"/>
          </a:fillRef>
          <a:effectRef idx="0">
            <a:schemeClr val="accent1"/>
          </a:effectRef>
          <a:fontRef idx="minor">
            <a:schemeClr val="dk1"/>
          </a:fontRef>
        </p:style>
      </p:pic>
      <p:pic>
        <p:nvPicPr>
          <p:cNvPr id="2050" name="Picture 2" descr="Taxonomía de Flynn - Wikipedia, la enciclopedia libre">
            <a:extLst>
              <a:ext uri="{FF2B5EF4-FFF2-40B4-BE49-F238E27FC236}">
                <a16:creationId xmlns:a16="http://schemas.microsoft.com/office/drawing/2014/main" id="{FB8B1687-3195-C35B-C62E-422F61A0C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2228" y="2359817"/>
            <a:ext cx="4040983" cy="4040983"/>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134409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 instrucciones / * datos)</a:t>
            </a:r>
          </a:p>
        </p:txBody>
      </p:sp>
      <p:pic>
        <p:nvPicPr>
          <p:cNvPr id="2" name="Imagen 1"/>
          <p:cNvPicPr>
            <a:picLocks noChangeAspect="1"/>
          </p:cNvPicPr>
          <p:nvPr/>
        </p:nvPicPr>
        <p:blipFill>
          <a:blip r:embed="rId3"/>
          <a:stretch>
            <a:fillRect/>
          </a:stretch>
        </p:blipFill>
        <p:spPr>
          <a:xfrm>
            <a:off x="303212" y="2477716"/>
            <a:ext cx="6489863" cy="4177155"/>
          </a:xfrm>
          <a:prstGeom prst="rect">
            <a:avLst/>
          </a:prstGeom>
          <a:ln w="25400"/>
        </p:spPr>
        <p:style>
          <a:lnRef idx="2">
            <a:schemeClr val="accent1"/>
          </a:lnRef>
          <a:fillRef idx="1">
            <a:schemeClr val="lt1"/>
          </a:fillRef>
          <a:effectRef idx="0">
            <a:schemeClr val="accent1"/>
          </a:effectRef>
          <a:fontRef idx="minor">
            <a:schemeClr val="dk1"/>
          </a:fontRef>
        </p:style>
      </p:pic>
      <p:pic>
        <p:nvPicPr>
          <p:cNvPr id="5122" name="Picture 2" descr="Taxonomía de Flynn - Wikipedia, la enciclopedia libre">
            <a:extLst>
              <a:ext uri="{FF2B5EF4-FFF2-40B4-BE49-F238E27FC236}">
                <a16:creationId xmlns:a16="http://schemas.microsoft.com/office/drawing/2014/main" id="{95C889C0-919C-8C1B-4DEC-60A379AEA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9812" y="2447921"/>
            <a:ext cx="4191001" cy="4191001"/>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471185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Paradigmas</a:t>
            </a:r>
          </a:p>
        </p:txBody>
      </p:sp>
      <p:pic>
        <p:nvPicPr>
          <p:cNvPr id="3" name="Imagen 2"/>
          <p:cNvPicPr>
            <a:picLocks noChangeAspect="1"/>
          </p:cNvPicPr>
          <p:nvPr/>
        </p:nvPicPr>
        <p:blipFill>
          <a:blip r:embed="rId3"/>
          <a:stretch>
            <a:fillRect/>
          </a:stretch>
        </p:blipFill>
        <p:spPr>
          <a:xfrm>
            <a:off x="831690" y="2667000"/>
            <a:ext cx="3906259" cy="3962400"/>
          </a:xfrm>
          <a:prstGeom prst="rect">
            <a:avLst/>
          </a:prstGeom>
          <a:ln w="25400"/>
        </p:spPr>
        <p:style>
          <a:lnRef idx="2">
            <a:schemeClr val="accent1"/>
          </a:lnRef>
          <a:fillRef idx="1">
            <a:schemeClr val="lt1"/>
          </a:fillRef>
          <a:effectRef idx="0">
            <a:schemeClr val="accent1"/>
          </a:effectRef>
          <a:fontRef idx="minor">
            <a:schemeClr val="dk1"/>
          </a:fontRef>
        </p:style>
      </p:pic>
      <p:pic>
        <p:nvPicPr>
          <p:cNvPr id="4" name="Imagen 3"/>
          <p:cNvPicPr>
            <a:picLocks noChangeAspect="1"/>
          </p:cNvPicPr>
          <p:nvPr/>
        </p:nvPicPr>
        <p:blipFill>
          <a:blip r:embed="rId4"/>
          <a:stretch>
            <a:fillRect/>
          </a:stretch>
        </p:blipFill>
        <p:spPr>
          <a:xfrm>
            <a:off x="6018212" y="2667000"/>
            <a:ext cx="5492965" cy="3962400"/>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723115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Mimd – memoria compartida</a:t>
            </a:r>
          </a:p>
        </p:txBody>
      </p:sp>
      <p:sp>
        <p:nvSpPr>
          <p:cNvPr id="5" name="Marcador de contenido 2">
            <a:extLst>
              <a:ext uri="{FF2B5EF4-FFF2-40B4-BE49-F238E27FC236}">
                <a16:creationId xmlns:a16="http://schemas.microsoft.com/office/drawing/2014/main" id="{790D8D3A-03BF-40B0-B4EF-1F1E33DB103F}"/>
              </a:ext>
            </a:extLst>
          </p:cNvPr>
          <p:cNvSpPr txBox="1">
            <a:spLocks/>
          </p:cNvSpPr>
          <p:nvPr/>
        </p:nvSpPr>
        <p:spPr>
          <a:xfrm>
            <a:off x="2559653" y="5688535"/>
            <a:ext cx="7069518" cy="53612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0" algn="ctr">
              <a:lnSpc>
                <a:spcPct val="100000"/>
              </a:lnSpc>
              <a:spcBef>
                <a:spcPts val="1000"/>
              </a:spcBef>
              <a:buClr>
                <a:schemeClr val="accent2"/>
              </a:buClr>
              <a:buNone/>
            </a:pPr>
            <a:r>
              <a:rPr lang="en-US" sz="1800" kern="1200">
                <a:solidFill>
                  <a:srgbClr val="FFFFFF"/>
                </a:solidFill>
                <a:latin typeface="+mn-lt"/>
                <a:ea typeface="+mn-ea"/>
                <a:cs typeface="+mn-cs"/>
              </a:rPr>
              <a:t>(Se usan en thread / OpenMP)</a:t>
            </a:r>
          </a:p>
        </p:txBody>
      </p:sp>
      <p:sp>
        <p:nvSpPr>
          <p:cNvPr id="1033" name="Rectangle 1032">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istemas Distribuidos by hfcordobam on emaze">
            <a:extLst>
              <a:ext uri="{FF2B5EF4-FFF2-40B4-BE49-F238E27FC236}">
                <a16:creationId xmlns:a16="http://schemas.microsoft.com/office/drawing/2014/main" id="{691F1AF3-3EE2-9047-9308-4832C2132C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756"/>
          <a:stretch/>
        </p:blipFill>
        <p:spPr bwMode="auto">
          <a:xfrm>
            <a:off x="4049172" y="1088999"/>
            <a:ext cx="4090480" cy="23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97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Mimd – memoria distribuida</a:t>
            </a:r>
          </a:p>
        </p:txBody>
      </p:sp>
      <p:sp>
        <p:nvSpPr>
          <p:cNvPr id="5" name="Marcador de contenido 2">
            <a:extLst>
              <a:ext uri="{FF2B5EF4-FFF2-40B4-BE49-F238E27FC236}">
                <a16:creationId xmlns:a16="http://schemas.microsoft.com/office/drawing/2014/main" id="{2B381F5E-34F5-400C-9F27-6198A9542D8A}"/>
              </a:ext>
            </a:extLst>
          </p:cNvPr>
          <p:cNvSpPr txBox="1">
            <a:spLocks/>
          </p:cNvSpPr>
          <p:nvPr/>
        </p:nvSpPr>
        <p:spPr>
          <a:xfrm>
            <a:off x="2559653" y="5688535"/>
            <a:ext cx="7069518" cy="53612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0" algn="ctr">
              <a:lnSpc>
                <a:spcPct val="100000"/>
              </a:lnSpc>
              <a:spcBef>
                <a:spcPts val="1000"/>
              </a:spcBef>
              <a:buClr>
                <a:schemeClr val="accent2"/>
              </a:buClr>
              <a:buNone/>
            </a:pPr>
            <a:r>
              <a:rPr lang="en-US" sz="1800" kern="1200">
                <a:solidFill>
                  <a:srgbClr val="FFFFFF"/>
                </a:solidFill>
                <a:latin typeface="+mn-lt"/>
                <a:ea typeface="+mn-ea"/>
                <a:cs typeface="+mn-cs"/>
              </a:rPr>
              <a:t>(Se usan en Ada / MPI )</a:t>
            </a:r>
          </a:p>
        </p:txBody>
      </p:sp>
      <p:sp>
        <p:nvSpPr>
          <p:cNvPr id="20" name="Rectangle 19">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rotWithShape="1">
          <a:blip r:embed="rId3"/>
          <a:srcRect b="15646"/>
          <a:stretch/>
        </p:blipFill>
        <p:spPr>
          <a:xfrm>
            <a:off x="2890275" y="1171049"/>
            <a:ext cx="6408274" cy="225107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58892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dirty="0" err="1"/>
              <a:t>Mimd</a:t>
            </a:r>
            <a:r>
              <a:rPr lang="en-US" sz="3200" dirty="0"/>
              <a:t> – </a:t>
            </a:r>
            <a:r>
              <a:rPr lang="en-US" sz="3200" dirty="0" err="1"/>
              <a:t>memoria</a:t>
            </a:r>
            <a:r>
              <a:rPr lang="en-US" sz="3200" dirty="0"/>
              <a:t> </a:t>
            </a:r>
            <a:r>
              <a:rPr lang="en-US" sz="3200" dirty="0" err="1"/>
              <a:t>compartida</a:t>
            </a:r>
            <a:r>
              <a:rPr lang="en-US" sz="3200" dirty="0"/>
              <a:t> </a:t>
            </a:r>
            <a:r>
              <a:rPr lang="en-US" sz="3200" dirty="0" err="1"/>
              <a:t>distribuida</a:t>
            </a:r>
          </a:p>
        </p:txBody>
      </p:sp>
      <p:sp>
        <p:nvSpPr>
          <p:cNvPr id="20" name="Rectangle 19">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a:stretch>
            <a:fillRect/>
          </a:stretch>
        </p:blipFill>
        <p:spPr>
          <a:xfrm>
            <a:off x="4438437" y="970704"/>
            <a:ext cx="3311949" cy="2651760"/>
          </a:xfrm>
          <a:prstGeom prst="rect">
            <a:avLst/>
          </a:prstGeom>
        </p:spPr>
      </p:pic>
    </p:spTree>
    <p:extLst>
      <p:ext uri="{BB962C8B-B14F-4D97-AF65-F5344CB8AC3E}">
        <p14:creationId xmlns:p14="http://schemas.microsoft.com/office/powerpoint/2010/main" val="550487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Hardware</a:t>
            </a:r>
          </a:p>
        </p:txBody>
      </p:sp>
      <p:sp>
        <p:nvSpPr>
          <p:cNvPr id="5" name="Rectángulo 4"/>
          <p:cNvSpPr/>
          <p:nvPr/>
        </p:nvSpPr>
        <p:spPr>
          <a:xfrm>
            <a:off x="4556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i3</a:t>
            </a:r>
          </a:p>
        </p:txBody>
      </p:sp>
      <p:sp>
        <p:nvSpPr>
          <p:cNvPr id="7" name="Rectángulo 6"/>
          <p:cNvSpPr/>
          <p:nvPr/>
        </p:nvSpPr>
        <p:spPr>
          <a:xfrm>
            <a:off x="606424" y="356453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8" name="Rectángulo 7"/>
          <p:cNvSpPr/>
          <p:nvPr/>
        </p:nvSpPr>
        <p:spPr>
          <a:xfrm>
            <a:off x="665608"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9" name="Rectángulo 8"/>
          <p:cNvSpPr/>
          <p:nvPr/>
        </p:nvSpPr>
        <p:spPr>
          <a:xfrm>
            <a:off x="1593848" y="356453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0" name="Rectángulo 9"/>
          <p:cNvSpPr/>
          <p:nvPr/>
        </p:nvSpPr>
        <p:spPr>
          <a:xfrm>
            <a:off x="33512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i5</a:t>
            </a:r>
          </a:p>
        </p:txBody>
      </p:sp>
      <p:sp>
        <p:nvSpPr>
          <p:cNvPr id="11" name="Rectángulo 10"/>
          <p:cNvSpPr/>
          <p:nvPr/>
        </p:nvSpPr>
        <p:spPr>
          <a:xfrm>
            <a:off x="3492161" y="2986282"/>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2" name="Rectángulo 11"/>
          <p:cNvSpPr/>
          <p:nvPr/>
        </p:nvSpPr>
        <p:spPr>
          <a:xfrm>
            <a:off x="4492624"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4" name="Rectángulo 13"/>
          <p:cNvSpPr/>
          <p:nvPr/>
        </p:nvSpPr>
        <p:spPr>
          <a:xfrm>
            <a:off x="62468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i7</a:t>
            </a:r>
          </a:p>
        </p:txBody>
      </p:sp>
      <p:sp>
        <p:nvSpPr>
          <p:cNvPr id="17" name="Rectángulo 16"/>
          <p:cNvSpPr/>
          <p:nvPr/>
        </p:nvSpPr>
        <p:spPr>
          <a:xfrm>
            <a:off x="3499699" y="406320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8" name="Rectángulo 17"/>
          <p:cNvSpPr/>
          <p:nvPr/>
        </p:nvSpPr>
        <p:spPr>
          <a:xfrm>
            <a:off x="4491036" y="406320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21" name="Rectángulo 20"/>
          <p:cNvSpPr/>
          <p:nvPr/>
        </p:nvSpPr>
        <p:spPr>
          <a:xfrm>
            <a:off x="1078439"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2" name="Rectángulo 21"/>
          <p:cNvSpPr/>
          <p:nvPr/>
        </p:nvSpPr>
        <p:spPr>
          <a:xfrm>
            <a:off x="1652637"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3" name="Rectángulo 22"/>
          <p:cNvSpPr/>
          <p:nvPr/>
        </p:nvSpPr>
        <p:spPr>
          <a:xfrm>
            <a:off x="2065468"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2" name="Rectángulo 31"/>
          <p:cNvSpPr/>
          <p:nvPr/>
        </p:nvSpPr>
        <p:spPr>
          <a:xfrm>
            <a:off x="9282274" y="2895600"/>
            <a:ext cx="2374737"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i9</a:t>
            </a:r>
          </a:p>
        </p:txBody>
      </p:sp>
      <p:sp>
        <p:nvSpPr>
          <p:cNvPr id="33" name="Rectángulo 32"/>
          <p:cNvSpPr/>
          <p:nvPr/>
        </p:nvSpPr>
        <p:spPr>
          <a:xfrm>
            <a:off x="9394988"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37" name="Rectángulo 36"/>
          <p:cNvSpPr/>
          <p:nvPr/>
        </p:nvSpPr>
        <p:spPr>
          <a:xfrm>
            <a:off x="9450174"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5" name="Rectángulo 44"/>
          <p:cNvSpPr/>
          <p:nvPr/>
        </p:nvSpPr>
        <p:spPr>
          <a:xfrm>
            <a:off x="9736179"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6" name="Rectángulo 45"/>
          <p:cNvSpPr/>
          <p:nvPr/>
        </p:nvSpPr>
        <p:spPr>
          <a:xfrm>
            <a:off x="10138292"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47" name="Rectángulo 46"/>
          <p:cNvSpPr/>
          <p:nvPr/>
        </p:nvSpPr>
        <p:spPr>
          <a:xfrm>
            <a:off x="10193478"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8" name="Rectángulo 47"/>
          <p:cNvSpPr/>
          <p:nvPr/>
        </p:nvSpPr>
        <p:spPr>
          <a:xfrm>
            <a:off x="10479483"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9" name="Rectángulo 48"/>
          <p:cNvSpPr/>
          <p:nvPr/>
        </p:nvSpPr>
        <p:spPr>
          <a:xfrm>
            <a:off x="10883176"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0" name="Rectángulo 49"/>
          <p:cNvSpPr/>
          <p:nvPr/>
        </p:nvSpPr>
        <p:spPr>
          <a:xfrm>
            <a:off x="10938362"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1" name="Rectángulo 50"/>
          <p:cNvSpPr/>
          <p:nvPr/>
        </p:nvSpPr>
        <p:spPr>
          <a:xfrm>
            <a:off x="11224367"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2" name="Rectángulo 51"/>
          <p:cNvSpPr/>
          <p:nvPr/>
        </p:nvSpPr>
        <p:spPr>
          <a:xfrm>
            <a:off x="9394988"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3" name="Rectángulo 52"/>
          <p:cNvSpPr/>
          <p:nvPr/>
        </p:nvSpPr>
        <p:spPr>
          <a:xfrm>
            <a:off x="9449480"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4" name="Rectángulo 53"/>
          <p:cNvSpPr/>
          <p:nvPr/>
        </p:nvSpPr>
        <p:spPr>
          <a:xfrm>
            <a:off x="9735485"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5" name="Rectángulo 54"/>
          <p:cNvSpPr/>
          <p:nvPr/>
        </p:nvSpPr>
        <p:spPr>
          <a:xfrm>
            <a:off x="10138292"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6" name="Rectángulo 55"/>
          <p:cNvSpPr/>
          <p:nvPr/>
        </p:nvSpPr>
        <p:spPr>
          <a:xfrm>
            <a:off x="10192784"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7" name="Rectángulo 56"/>
          <p:cNvSpPr/>
          <p:nvPr/>
        </p:nvSpPr>
        <p:spPr>
          <a:xfrm>
            <a:off x="10478789"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8" name="Rectángulo 57"/>
          <p:cNvSpPr/>
          <p:nvPr/>
        </p:nvSpPr>
        <p:spPr>
          <a:xfrm>
            <a:off x="10883176"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9" name="Rectángulo 58"/>
          <p:cNvSpPr/>
          <p:nvPr/>
        </p:nvSpPr>
        <p:spPr>
          <a:xfrm>
            <a:off x="10937668"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60" name="Rectángulo 59"/>
          <p:cNvSpPr/>
          <p:nvPr/>
        </p:nvSpPr>
        <p:spPr>
          <a:xfrm>
            <a:off x="11223673"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grpSp>
        <p:nvGrpSpPr>
          <p:cNvPr id="69" name="Grupo 68">
            <a:extLst>
              <a:ext uri="{FF2B5EF4-FFF2-40B4-BE49-F238E27FC236}">
                <a16:creationId xmlns:a16="http://schemas.microsoft.com/office/drawing/2014/main" id="{040B434F-9103-36E8-28A3-4B51431E29AA}"/>
              </a:ext>
            </a:extLst>
          </p:cNvPr>
          <p:cNvGrpSpPr/>
          <p:nvPr/>
        </p:nvGrpSpPr>
        <p:grpSpPr>
          <a:xfrm>
            <a:off x="6384860" y="2996729"/>
            <a:ext cx="1933704" cy="2180632"/>
            <a:chOff x="6359524" y="2971800"/>
            <a:chExt cx="1933704" cy="2180632"/>
          </a:xfrm>
        </p:grpSpPr>
        <p:sp>
          <p:nvSpPr>
            <p:cNvPr id="15" name="Rectángulo 14"/>
            <p:cNvSpPr/>
            <p:nvPr/>
          </p:nvSpPr>
          <p:spPr>
            <a:xfrm>
              <a:off x="6359524"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24" name="Rectángulo 23"/>
            <p:cNvSpPr/>
            <p:nvPr/>
          </p:nvSpPr>
          <p:spPr>
            <a:xfrm>
              <a:off x="6414711" y="3033700"/>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5" name="Rectángulo 24"/>
            <p:cNvSpPr/>
            <p:nvPr/>
          </p:nvSpPr>
          <p:spPr>
            <a:xfrm>
              <a:off x="6835106" y="3026338"/>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 name="Rectángulo 3">
              <a:extLst>
                <a:ext uri="{FF2B5EF4-FFF2-40B4-BE49-F238E27FC236}">
                  <a16:creationId xmlns:a16="http://schemas.microsoft.com/office/drawing/2014/main" id="{0D1BFED4-E639-0D97-6E38-132F66AE8808}"/>
                </a:ext>
              </a:extLst>
            </p:cNvPr>
            <p:cNvSpPr/>
            <p:nvPr/>
          </p:nvSpPr>
          <p:spPr>
            <a:xfrm>
              <a:off x="7370238"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6" name="Rectángulo 5">
              <a:extLst>
                <a:ext uri="{FF2B5EF4-FFF2-40B4-BE49-F238E27FC236}">
                  <a16:creationId xmlns:a16="http://schemas.microsoft.com/office/drawing/2014/main" id="{B8EF75E7-E87B-CBE0-BF07-9AD36474CEA4}"/>
                </a:ext>
              </a:extLst>
            </p:cNvPr>
            <p:cNvSpPr/>
            <p:nvPr/>
          </p:nvSpPr>
          <p:spPr>
            <a:xfrm>
              <a:off x="7426611" y="3022391"/>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4" name="Rectángulo 33">
              <a:extLst>
                <a:ext uri="{FF2B5EF4-FFF2-40B4-BE49-F238E27FC236}">
                  <a16:creationId xmlns:a16="http://schemas.microsoft.com/office/drawing/2014/main" id="{2F0A896E-1231-AA03-17EF-C7FB516F49A4}"/>
                </a:ext>
              </a:extLst>
            </p:cNvPr>
            <p:cNvSpPr/>
            <p:nvPr/>
          </p:nvSpPr>
          <p:spPr>
            <a:xfrm>
              <a:off x="7849613" y="30195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6" name="Rectángulo 35">
              <a:extLst>
                <a:ext uri="{FF2B5EF4-FFF2-40B4-BE49-F238E27FC236}">
                  <a16:creationId xmlns:a16="http://schemas.microsoft.com/office/drawing/2014/main" id="{33D40D4D-F0F5-7C5F-A784-60A5737AE4D2}"/>
                </a:ext>
              </a:extLst>
            </p:cNvPr>
            <p:cNvSpPr/>
            <p:nvPr/>
          </p:nvSpPr>
          <p:spPr>
            <a:xfrm>
              <a:off x="6364946" y="415508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38" name="Rectángulo 37">
              <a:extLst>
                <a:ext uri="{FF2B5EF4-FFF2-40B4-BE49-F238E27FC236}">
                  <a16:creationId xmlns:a16="http://schemas.microsoft.com/office/drawing/2014/main" id="{F51DF381-4C1A-AB89-52BB-69041D21508A}"/>
                </a:ext>
              </a:extLst>
            </p:cNvPr>
            <p:cNvSpPr/>
            <p:nvPr/>
          </p:nvSpPr>
          <p:spPr>
            <a:xfrm>
              <a:off x="6419601"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9" name="Rectángulo 38">
              <a:extLst>
                <a:ext uri="{FF2B5EF4-FFF2-40B4-BE49-F238E27FC236}">
                  <a16:creationId xmlns:a16="http://schemas.microsoft.com/office/drawing/2014/main" id="{2B787B42-1363-FCAF-3AAA-17E5EFAE1A42}"/>
                </a:ext>
              </a:extLst>
            </p:cNvPr>
            <p:cNvSpPr/>
            <p:nvPr/>
          </p:nvSpPr>
          <p:spPr>
            <a:xfrm>
              <a:off x="6839813"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1" name="Rectángulo 40">
              <a:extLst>
                <a:ext uri="{FF2B5EF4-FFF2-40B4-BE49-F238E27FC236}">
                  <a16:creationId xmlns:a16="http://schemas.microsoft.com/office/drawing/2014/main" id="{24E8F0B2-AD1F-3B9D-87B3-79538A036B17}"/>
                </a:ext>
              </a:extLst>
            </p:cNvPr>
            <p:cNvSpPr/>
            <p:nvPr/>
          </p:nvSpPr>
          <p:spPr>
            <a:xfrm>
              <a:off x="7377240" y="415508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42" name="Rectángulo 41">
              <a:extLst>
                <a:ext uri="{FF2B5EF4-FFF2-40B4-BE49-F238E27FC236}">
                  <a16:creationId xmlns:a16="http://schemas.microsoft.com/office/drawing/2014/main" id="{B2AAC980-CF24-DFF0-0A58-B9346E7AA998}"/>
                </a:ext>
              </a:extLst>
            </p:cNvPr>
            <p:cNvSpPr/>
            <p:nvPr/>
          </p:nvSpPr>
          <p:spPr>
            <a:xfrm>
              <a:off x="7431895"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3" name="Rectángulo 42">
              <a:extLst>
                <a:ext uri="{FF2B5EF4-FFF2-40B4-BE49-F238E27FC236}">
                  <a16:creationId xmlns:a16="http://schemas.microsoft.com/office/drawing/2014/main" id="{A475E179-D622-B380-E9B4-274D49B08756}"/>
                </a:ext>
              </a:extLst>
            </p:cNvPr>
            <p:cNvSpPr/>
            <p:nvPr/>
          </p:nvSpPr>
          <p:spPr>
            <a:xfrm>
              <a:off x="7852107"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grpSp>
    </p:spTree>
    <p:extLst>
      <p:ext uri="{BB962C8B-B14F-4D97-AF65-F5344CB8AC3E}">
        <p14:creationId xmlns:p14="http://schemas.microsoft.com/office/powerpoint/2010/main" val="1857324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Hardware 2017</a:t>
            </a:r>
          </a:p>
        </p:txBody>
      </p:sp>
      <p:grpSp>
        <p:nvGrpSpPr>
          <p:cNvPr id="3" name="Grupo 2">
            <a:extLst>
              <a:ext uri="{FF2B5EF4-FFF2-40B4-BE49-F238E27FC236}">
                <a16:creationId xmlns:a16="http://schemas.microsoft.com/office/drawing/2014/main" id="{3A05346C-4EBF-007B-330F-5F96DEA5DBF6}"/>
              </a:ext>
            </a:extLst>
          </p:cNvPr>
          <p:cNvGrpSpPr/>
          <p:nvPr/>
        </p:nvGrpSpPr>
        <p:grpSpPr>
          <a:xfrm>
            <a:off x="2229436" y="2574838"/>
            <a:ext cx="3282524" cy="3542424"/>
            <a:chOff x="2600042" y="2561122"/>
            <a:chExt cx="3282524" cy="3542424"/>
          </a:xfrm>
        </p:grpSpPr>
        <p:sp>
          <p:nvSpPr>
            <p:cNvPr id="84" name="Rectángulo 83">
              <a:extLst>
                <a:ext uri="{FF2B5EF4-FFF2-40B4-BE49-F238E27FC236}">
                  <a16:creationId xmlns:a16="http://schemas.microsoft.com/office/drawing/2014/main" id="{1A3E4B90-E3C9-493C-A1E8-C85473633B35}"/>
                </a:ext>
              </a:extLst>
            </p:cNvPr>
            <p:cNvSpPr/>
            <p:nvPr/>
          </p:nvSpPr>
          <p:spPr>
            <a:xfrm>
              <a:off x="2600042" y="2561122"/>
              <a:ext cx="3282524" cy="3542424"/>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85" name="Rectángulo 84">
              <a:extLst>
                <a:ext uri="{FF2B5EF4-FFF2-40B4-BE49-F238E27FC236}">
                  <a16:creationId xmlns:a16="http://schemas.microsoft.com/office/drawing/2014/main" id="{7A88DDA2-9BB4-4F2A-9003-3C2209E2DB72}"/>
                </a:ext>
              </a:extLst>
            </p:cNvPr>
            <p:cNvSpPr/>
            <p:nvPr/>
          </p:nvSpPr>
          <p:spPr>
            <a:xfrm>
              <a:off x="2773314"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6" name="Rectángulo 85">
              <a:extLst>
                <a:ext uri="{FF2B5EF4-FFF2-40B4-BE49-F238E27FC236}">
                  <a16:creationId xmlns:a16="http://schemas.microsoft.com/office/drawing/2014/main" id="{ADF33D55-FBCC-486E-998C-ED69801BFA03}"/>
                </a:ext>
              </a:extLst>
            </p:cNvPr>
            <p:cNvSpPr/>
            <p:nvPr/>
          </p:nvSpPr>
          <p:spPr>
            <a:xfrm>
              <a:off x="3497687"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7" name="Rectángulo 86">
              <a:extLst>
                <a:ext uri="{FF2B5EF4-FFF2-40B4-BE49-F238E27FC236}">
                  <a16:creationId xmlns:a16="http://schemas.microsoft.com/office/drawing/2014/main" id="{7DB30E82-84FD-4ED1-AB4F-4DEA787CC298}"/>
                </a:ext>
              </a:extLst>
            </p:cNvPr>
            <p:cNvSpPr/>
            <p:nvPr/>
          </p:nvSpPr>
          <p:spPr>
            <a:xfrm>
              <a:off x="2770984" y="3461597"/>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8" name="Rectángulo 87">
              <a:extLst>
                <a:ext uri="{FF2B5EF4-FFF2-40B4-BE49-F238E27FC236}">
                  <a16:creationId xmlns:a16="http://schemas.microsoft.com/office/drawing/2014/main" id="{BC8CE3A6-8615-447F-B770-96F7742913BE}"/>
                </a:ext>
              </a:extLst>
            </p:cNvPr>
            <p:cNvSpPr/>
            <p:nvPr/>
          </p:nvSpPr>
          <p:spPr>
            <a:xfrm>
              <a:off x="3495357" y="3461597"/>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9" name="Rectángulo 88">
              <a:extLst>
                <a:ext uri="{FF2B5EF4-FFF2-40B4-BE49-F238E27FC236}">
                  <a16:creationId xmlns:a16="http://schemas.microsoft.com/office/drawing/2014/main" id="{DDCB5DD1-22B8-4898-941D-0728D0DE46D9}"/>
                </a:ext>
              </a:extLst>
            </p:cNvPr>
            <p:cNvSpPr/>
            <p:nvPr/>
          </p:nvSpPr>
          <p:spPr>
            <a:xfrm>
              <a:off x="2828455"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0" name="Rectángulo 89">
              <a:extLst>
                <a:ext uri="{FF2B5EF4-FFF2-40B4-BE49-F238E27FC236}">
                  <a16:creationId xmlns:a16="http://schemas.microsoft.com/office/drawing/2014/main" id="{A0D751C9-A364-4292-8A99-4FEEE2488B84}"/>
                </a:ext>
              </a:extLst>
            </p:cNvPr>
            <p:cNvSpPr/>
            <p:nvPr/>
          </p:nvSpPr>
          <p:spPr>
            <a:xfrm>
              <a:off x="3120391"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1" name="Rectángulo 90">
              <a:extLst>
                <a:ext uri="{FF2B5EF4-FFF2-40B4-BE49-F238E27FC236}">
                  <a16:creationId xmlns:a16="http://schemas.microsoft.com/office/drawing/2014/main" id="{69FF3182-677E-4A61-8A2B-27D646869277}"/>
                </a:ext>
              </a:extLst>
            </p:cNvPr>
            <p:cNvSpPr/>
            <p:nvPr/>
          </p:nvSpPr>
          <p:spPr>
            <a:xfrm>
              <a:off x="3538626"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2" name="Rectángulo 91">
              <a:extLst>
                <a:ext uri="{FF2B5EF4-FFF2-40B4-BE49-F238E27FC236}">
                  <a16:creationId xmlns:a16="http://schemas.microsoft.com/office/drawing/2014/main" id="{BA5EAED6-1C81-4F0F-9387-643DDDC99FE0}"/>
                </a:ext>
              </a:extLst>
            </p:cNvPr>
            <p:cNvSpPr/>
            <p:nvPr/>
          </p:nvSpPr>
          <p:spPr>
            <a:xfrm>
              <a:off x="3830562"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3" name="Rectángulo 92">
              <a:extLst>
                <a:ext uri="{FF2B5EF4-FFF2-40B4-BE49-F238E27FC236}">
                  <a16:creationId xmlns:a16="http://schemas.microsoft.com/office/drawing/2014/main" id="{23E8B016-90DE-4ABE-BF29-C55DAE86B362}"/>
                </a:ext>
              </a:extLst>
            </p:cNvPr>
            <p:cNvSpPr/>
            <p:nvPr/>
          </p:nvSpPr>
          <p:spPr>
            <a:xfrm>
              <a:off x="3542936" y="3529638"/>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4" name="Rectángulo 93">
              <a:extLst>
                <a:ext uri="{FF2B5EF4-FFF2-40B4-BE49-F238E27FC236}">
                  <a16:creationId xmlns:a16="http://schemas.microsoft.com/office/drawing/2014/main" id="{8F492156-712D-4039-9E4A-B595D0E5C42A}"/>
                </a:ext>
              </a:extLst>
            </p:cNvPr>
            <p:cNvSpPr/>
            <p:nvPr/>
          </p:nvSpPr>
          <p:spPr>
            <a:xfrm>
              <a:off x="3834872" y="3529638"/>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5" name="Rectángulo 94">
              <a:extLst>
                <a:ext uri="{FF2B5EF4-FFF2-40B4-BE49-F238E27FC236}">
                  <a16:creationId xmlns:a16="http://schemas.microsoft.com/office/drawing/2014/main" id="{5155F9B0-AE3B-4196-B68F-37E3C17E21F9}"/>
                </a:ext>
              </a:extLst>
            </p:cNvPr>
            <p:cNvSpPr/>
            <p:nvPr/>
          </p:nvSpPr>
          <p:spPr>
            <a:xfrm>
              <a:off x="2817812" y="3527214"/>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6" name="Rectángulo 95">
              <a:extLst>
                <a:ext uri="{FF2B5EF4-FFF2-40B4-BE49-F238E27FC236}">
                  <a16:creationId xmlns:a16="http://schemas.microsoft.com/office/drawing/2014/main" id="{B31F9D02-7C10-4715-9492-5FEDA352E32D}"/>
                </a:ext>
              </a:extLst>
            </p:cNvPr>
            <p:cNvSpPr/>
            <p:nvPr/>
          </p:nvSpPr>
          <p:spPr>
            <a:xfrm>
              <a:off x="3093123" y="3527214"/>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8" name="Rectángulo 97">
              <a:extLst>
                <a:ext uri="{FF2B5EF4-FFF2-40B4-BE49-F238E27FC236}">
                  <a16:creationId xmlns:a16="http://schemas.microsoft.com/office/drawing/2014/main" id="{9FED8DD9-9942-4E2C-AB3D-4FC014E06185}"/>
                </a:ext>
              </a:extLst>
            </p:cNvPr>
            <p:cNvSpPr/>
            <p:nvPr/>
          </p:nvSpPr>
          <p:spPr>
            <a:xfrm>
              <a:off x="4359543"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99" name="Rectángulo 98">
              <a:extLst>
                <a:ext uri="{FF2B5EF4-FFF2-40B4-BE49-F238E27FC236}">
                  <a16:creationId xmlns:a16="http://schemas.microsoft.com/office/drawing/2014/main" id="{0BBC5D9B-A03F-4F7E-AC1B-1B1158B73A10}"/>
                </a:ext>
              </a:extLst>
            </p:cNvPr>
            <p:cNvSpPr/>
            <p:nvPr/>
          </p:nvSpPr>
          <p:spPr>
            <a:xfrm>
              <a:off x="5083916"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0" name="Rectángulo 99">
              <a:extLst>
                <a:ext uri="{FF2B5EF4-FFF2-40B4-BE49-F238E27FC236}">
                  <a16:creationId xmlns:a16="http://schemas.microsoft.com/office/drawing/2014/main" id="{E7B2B8F0-3CED-44E6-9911-250655CD9A12}"/>
                </a:ext>
              </a:extLst>
            </p:cNvPr>
            <p:cNvSpPr/>
            <p:nvPr/>
          </p:nvSpPr>
          <p:spPr>
            <a:xfrm>
              <a:off x="4359916" y="346210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1" name="Rectángulo 100">
              <a:extLst>
                <a:ext uri="{FF2B5EF4-FFF2-40B4-BE49-F238E27FC236}">
                  <a16:creationId xmlns:a16="http://schemas.microsoft.com/office/drawing/2014/main" id="{DC529EE0-6F44-425B-AC03-9316279D2065}"/>
                </a:ext>
              </a:extLst>
            </p:cNvPr>
            <p:cNvSpPr/>
            <p:nvPr/>
          </p:nvSpPr>
          <p:spPr>
            <a:xfrm>
              <a:off x="5084289" y="346210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2" name="Rectángulo 101">
              <a:extLst>
                <a:ext uri="{FF2B5EF4-FFF2-40B4-BE49-F238E27FC236}">
                  <a16:creationId xmlns:a16="http://schemas.microsoft.com/office/drawing/2014/main" id="{9C28E052-3A9E-4305-BECC-F20134A4BFAB}"/>
                </a:ext>
              </a:extLst>
            </p:cNvPr>
            <p:cNvSpPr/>
            <p:nvPr/>
          </p:nvSpPr>
          <p:spPr>
            <a:xfrm>
              <a:off x="4414684"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3" name="Rectángulo 102">
              <a:extLst>
                <a:ext uri="{FF2B5EF4-FFF2-40B4-BE49-F238E27FC236}">
                  <a16:creationId xmlns:a16="http://schemas.microsoft.com/office/drawing/2014/main" id="{ACC40688-2E15-4977-B1E2-E5EA28D5D417}"/>
                </a:ext>
              </a:extLst>
            </p:cNvPr>
            <p:cNvSpPr/>
            <p:nvPr/>
          </p:nvSpPr>
          <p:spPr>
            <a:xfrm>
              <a:off x="4706620"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4" name="Rectángulo 103">
              <a:extLst>
                <a:ext uri="{FF2B5EF4-FFF2-40B4-BE49-F238E27FC236}">
                  <a16:creationId xmlns:a16="http://schemas.microsoft.com/office/drawing/2014/main" id="{746243D5-1BE0-40C8-8E04-74C2874177B3}"/>
                </a:ext>
              </a:extLst>
            </p:cNvPr>
            <p:cNvSpPr/>
            <p:nvPr/>
          </p:nvSpPr>
          <p:spPr>
            <a:xfrm>
              <a:off x="5124855"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5" name="Rectángulo 104">
              <a:extLst>
                <a:ext uri="{FF2B5EF4-FFF2-40B4-BE49-F238E27FC236}">
                  <a16:creationId xmlns:a16="http://schemas.microsoft.com/office/drawing/2014/main" id="{947DB040-3707-4928-BE00-685811D883B1}"/>
                </a:ext>
              </a:extLst>
            </p:cNvPr>
            <p:cNvSpPr/>
            <p:nvPr/>
          </p:nvSpPr>
          <p:spPr>
            <a:xfrm>
              <a:off x="5416791"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6" name="Rectángulo 105">
              <a:extLst>
                <a:ext uri="{FF2B5EF4-FFF2-40B4-BE49-F238E27FC236}">
                  <a16:creationId xmlns:a16="http://schemas.microsoft.com/office/drawing/2014/main" id="{80D3B163-232C-4393-BEC6-EA529F896DAD}"/>
                </a:ext>
              </a:extLst>
            </p:cNvPr>
            <p:cNvSpPr/>
            <p:nvPr/>
          </p:nvSpPr>
          <p:spPr>
            <a:xfrm>
              <a:off x="5131868" y="353014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7" name="Rectángulo 106">
              <a:extLst>
                <a:ext uri="{FF2B5EF4-FFF2-40B4-BE49-F238E27FC236}">
                  <a16:creationId xmlns:a16="http://schemas.microsoft.com/office/drawing/2014/main" id="{DC8392FA-AAD2-4DBA-9A12-BBB62DDF3FD9}"/>
                </a:ext>
              </a:extLst>
            </p:cNvPr>
            <p:cNvSpPr/>
            <p:nvPr/>
          </p:nvSpPr>
          <p:spPr>
            <a:xfrm>
              <a:off x="5423804" y="353014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8" name="Rectángulo 107">
              <a:extLst>
                <a:ext uri="{FF2B5EF4-FFF2-40B4-BE49-F238E27FC236}">
                  <a16:creationId xmlns:a16="http://schemas.microsoft.com/office/drawing/2014/main" id="{0A79B071-3FCA-40AB-B1B1-38CCF521AB57}"/>
                </a:ext>
              </a:extLst>
            </p:cNvPr>
            <p:cNvSpPr/>
            <p:nvPr/>
          </p:nvSpPr>
          <p:spPr>
            <a:xfrm>
              <a:off x="4406744" y="352772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9" name="Rectángulo 108">
              <a:extLst>
                <a:ext uri="{FF2B5EF4-FFF2-40B4-BE49-F238E27FC236}">
                  <a16:creationId xmlns:a16="http://schemas.microsoft.com/office/drawing/2014/main" id="{51DA5221-9F7F-443F-86D5-B3B29CE10BD6}"/>
                </a:ext>
              </a:extLst>
            </p:cNvPr>
            <p:cNvSpPr/>
            <p:nvPr/>
          </p:nvSpPr>
          <p:spPr>
            <a:xfrm>
              <a:off x="4682055" y="352772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1" name="Rectángulo 110">
              <a:extLst>
                <a:ext uri="{FF2B5EF4-FFF2-40B4-BE49-F238E27FC236}">
                  <a16:creationId xmlns:a16="http://schemas.microsoft.com/office/drawing/2014/main" id="{EE9AD32E-2878-43B1-B0BE-E9A60F633407}"/>
                </a:ext>
              </a:extLst>
            </p:cNvPr>
            <p:cNvSpPr/>
            <p:nvPr/>
          </p:nvSpPr>
          <p:spPr>
            <a:xfrm>
              <a:off x="2778526"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2" name="Rectángulo 111">
              <a:extLst>
                <a:ext uri="{FF2B5EF4-FFF2-40B4-BE49-F238E27FC236}">
                  <a16:creationId xmlns:a16="http://schemas.microsoft.com/office/drawing/2014/main" id="{51DA7DBD-FBE6-4146-B913-9B666B6DF81E}"/>
                </a:ext>
              </a:extLst>
            </p:cNvPr>
            <p:cNvSpPr/>
            <p:nvPr/>
          </p:nvSpPr>
          <p:spPr>
            <a:xfrm>
              <a:off x="3502899"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3" name="Rectángulo 112">
              <a:extLst>
                <a:ext uri="{FF2B5EF4-FFF2-40B4-BE49-F238E27FC236}">
                  <a16:creationId xmlns:a16="http://schemas.microsoft.com/office/drawing/2014/main" id="{D5406B14-9744-4300-873D-8D75E5F1AFB9}"/>
                </a:ext>
              </a:extLst>
            </p:cNvPr>
            <p:cNvSpPr/>
            <p:nvPr/>
          </p:nvSpPr>
          <p:spPr>
            <a:xfrm>
              <a:off x="2778526"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4" name="Rectángulo 113">
              <a:extLst>
                <a:ext uri="{FF2B5EF4-FFF2-40B4-BE49-F238E27FC236}">
                  <a16:creationId xmlns:a16="http://schemas.microsoft.com/office/drawing/2014/main" id="{FB8450ED-FE65-483F-9F6F-4114D3ED1B8E}"/>
                </a:ext>
              </a:extLst>
            </p:cNvPr>
            <p:cNvSpPr/>
            <p:nvPr/>
          </p:nvSpPr>
          <p:spPr>
            <a:xfrm>
              <a:off x="3502899"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5" name="Rectángulo 114">
              <a:extLst>
                <a:ext uri="{FF2B5EF4-FFF2-40B4-BE49-F238E27FC236}">
                  <a16:creationId xmlns:a16="http://schemas.microsoft.com/office/drawing/2014/main" id="{259E68AA-9BC3-4E0C-AE91-99ADD7AEE30F}"/>
                </a:ext>
              </a:extLst>
            </p:cNvPr>
            <p:cNvSpPr/>
            <p:nvPr/>
          </p:nvSpPr>
          <p:spPr>
            <a:xfrm>
              <a:off x="2833667"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6" name="Rectángulo 115">
              <a:extLst>
                <a:ext uri="{FF2B5EF4-FFF2-40B4-BE49-F238E27FC236}">
                  <a16:creationId xmlns:a16="http://schemas.microsoft.com/office/drawing/2014/main" id="{64A29E4B-2506-474C-97DF-FBFA8DAA1062}"/>
                </a:ext>
              </a:extLst>
            </p:cNvPr>
            <p:cNvSpPr/>
            <p:nvPr/>
          </p:nvSpPr>
          <p:spPr>
            <a:xfrm>
              <a:off x="3125603"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7" name="Rectángulo 116">
              <a:extLst>
                <a:ext uri="{FF2B5EF4-FFF2-40B4-BE49-F238E27FC236}">
                  <a16:creationId xmlns:a16="http://schemas.microsoft.com/office/drawing/2014/main" id="{E3CDB993-3816-4300-B095-67C0672EAB8B}"/>
                </a:ext>
              </a:extLst>
            </p:cNvPr>
            <p:cNvSpPr/>
            <p:nvPr/>
          </p:nvSpPr>
          <p:spPr>
            <a:xfrm>
              <a:off x="3543838"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8" name="Rectángulo 117">
              <a:extLst>
                <a:ext uri="{FF2B5EF4-FFF2-40B4-BE49-F238E27FC236}">
                  <a16:creationId xmlns:a16="http://schemas.microsoft.com/office/drawing/2014/main" id="{7CEFED5E-F700-49B0-B9CB-EB8F8071B361}"/>
                </a:ext>
              </a:extLst>
            </p:cNvPr>
            <p:cNvSpPr/>
            <p:nvPr/>
          </p:nvSpPr>
          <p:spPr>
            <a:xfrm>
              <a:off x="3835774"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9" name="Rectángulo 118">
              <a:extLst>
                <a:ext uri="{FF2B5EF4-FFF2-40B4-BE49-F238E27FC236}">
                  <a16:creationId xmlns:a16="http://schemas.microsoft.com/office/drawing/2014/main" id="{E18DBE07-ADF5-4059-875F-55E3AACBCC5B}"/>
                </a:ext>
              </a:extLst>
            </p:cNvPr>
            <p:cNvSpPr/>
            <p:nvPr/>
          </p:nvSpPr>
          <p:spPr>
            <a:xfrm>
              <a:off x="3550478"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0" name="Rectángulo 119">
              <a:extLst>
                <a:ext uri="{FF2B5EF4-FFF2-40B4-BE49-F238E27FC236}">
                  <a16:creationId xmlns:a16="http://schemas.microsoft.com/office/drawing/2014/main" id="{1C7E523F-67DE-4338-ACE0-E11F8997FCFA}"/>
                </a:ext>
              </a:extLst>
            </p:cNvPr>
            <p:cNvSpPr/>
            <p:nvPr/>
          </p:nvSpPr>
          <p:spPr>
            <a:xfrm>
              <a:off x="3842414"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1" name="Rectángulo 120">
              <a:extLst>
                <a:ext uri="{FF2B5EF4-FFF2-40B4-BE49-F238E27FC236}">
                  <a16:creationId xmlns:a16="http://schemas.microsoft.com/office/drawing/2014/main" id="{28D7CDFD-8A82-4863-9A7C-4323E67F1F56}"/>
                </a:ext>
              </a:extLst>
            </p:cNvPr>
            <p:cNvSpPr/>
            <p:nvPr/>
          </p:nvSpPr>
          <p:spPr>
            <a:xfrm>
              <a:off x="2825354"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2" name="Rectángulo 121">
              <a:extLst>
                <a:ext uri="{FF2B5EF4-FFF2-40B4-BE49-F238E27FC236}">
                  <a16:creationId xmlns:a16="http://schemas.microsoft.com/office/drawing/2014/main" id="{D8FBCB25-82D2-4492-9C25-88735C795083}"/>
                </a:ext>
              </a:extLst>
            </p:cNvPr>
            <p:cNvSpPr/>
            <p:nvPr/>
          </p:nvSpPr>
          <p:spPr>
            <a:xfrm>
              <a:off x="3100665"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4" name="Rectángulo 123">
              <a:extLst>
                <a:ext uri="{FF2B5EF4-FFF2-40B4-BE49-F238E27FC236}">
                  <a16:creationId xmlns:a16="http://schemas.microsoft.com/office/drawing/2014/main" id="{D330CEFF-D7E9-404D-8B79-5B981D6AFE34}"/>
                </a:ext>
              </a:extLst>
            </p:cNvPr>
            <p:cNvSpPr/>
            <p:nvPr/>
          </p:nvSpPr>
          <p:spPr>
            <a:xfrm>
              <a:off x="4359916"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5" name="Rectángulo 124">
              <a:extLst>
                <a:ext uri="{FF2B5EF4-FFF2-40B4-BE49-F238E27FC236}">
                  <a16:creationId xmlns:a16="http://schemas.microsoft.com/office/drawing/2014/main" id="{CD0BC824-5851-47E6-9FAA-8B52C4886C99}"/>
                </a:ext>
              </a:extLst>
            </p:cNvPr>
            <p:cNvSpPr/>
            <p:nvPr/>
          </p:nvSpPr>
          <p:spPr>
            <a:xfrm>
              <a:off x="5084289"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6" name="Rectángulo 125">
              <a:extLst>
                <a:ext uri="{FF2B5EF4-FFF2-40B4-BE49-F238E27FC236}">
                  <a16:creationId xmlns:a16="http://schemas.microsoft.com/office/drawing/2014/main" id="{5ECF2D5F-170F-4EEE-A523-B95D42CBE0A4}"/>
                </a:ext>
              </a:extLst>
            </p:cNvPr>
            <p:cNvSpPr/>
            <p:nvPr/>
          </p:nvSpPr>
          <p:spPr>
            <a:xfrm>
              <a:off x="4359543"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7" name="Rectángulo 126">
              <a:extLst>
                <a:ext uri="{FF2B5EF4-FFF2-40B4-BE49-F238E27FC236}">
                  <a16:creationId xmlns:a16="http://schemas.microsoft.com/office/drawing/2014/main" id="{5703851F-3EBD-4DE3-BA18-E3444C5A5EE7}"/>
                </a:ext>
              </a:extLst>
            </p:cNvPr>
            <p:cNvSpPr/>
            <p:nvPr/>
          </p:nvSpPr>
          <p:spPr>
            <a:xfrm>
              <a:off x="5083916"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8" name="Rectángulo 127">
              <a:extLst>
                <a:ext uri="{FF2B5EF4-FFF2-40B4-BE49-F238E27FC236}">
                  <a16:creationId xmlns:a16="http://schemas.microsoft.com/office/drawing/2014/main" id="{6DB961E7-B40D-45C3-925F-6843C4BDE2F9}"/>
                </a:ext>
              </a:extLst>
            </p:cNvPr>
            <p:cNvSpPr/>
            <p:nvPr/>
          </p:nvSpPr>
          <p:spPr>
            <a:xfrm>
              <a:off x="4415057"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9" name="Rectángulo 128">
              <a:extLst>
                <a:ext uri="{FF2B5EF4-FFF2-40B4-BE49-F238E27FC236}">
                  <a16:creationId xmlns:a16="http://schemas.microsoft.com/office/drawing/2014/main" id="{3F72EAE8-B957-43AA-BA80-9B66CDB5EECA}"/>
                </a:ext>
              </a:extLst>
            </p:cNvPr>
            <p:cNvSpPr/>
            <p:nvPr/>
          </p:nvSpPr>
          <p:spPr>
            <a:xfrm>
              <a:off x="4706993"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0" name="Rectángulo 129">
              <a:extLst>
                <a:ext uri="{FF2B5EF4-FFF2-40B4-BE49-F238E27FC236}">
                  <a16:creationId xmlns:a16="http://schemas.microsoft.com/office/drawing/2014/main" id="{252324FB-5FB9-4752-86F0-2A1D1BB5A43D}"/>
                </a:ext>
              </a:extLst>
            </p:cNvPr>
            <p:cNvSpPr/>
            <p:nvPr/>
          </p:nvSpPr>
          <p:spPr>
            <a:xfrm>
              <a:off x="5125228"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1" name="Rectángulo 130">
              <a:extLst>
                <a:ext uri="{FF2B5EF4-FFF2-40B4-BE49-F238E27FC236}">
                  <a16:creationId xmlns:a16="http://schemas.microsoft.com/office/drawing/2014/main" id="{8D962F84-535B-4F50-8A1A-4DD8086A196C}"/>
                </a:ext>
              </a:extLst>
            </p:cNvPr>
            <p:cNvSpPr/>
            <p:nvPr/>
          </p:nvSpPr>
          <p:spPr>
            <a:xfrm>
              <a:off x="5417164"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2" name="Rectángulo 131">
              <a:extLst>
                <a:ext uri="{FF2B5EF4-FFF2-40B4-BE49-F238E27FC236}">
                  <a16:creationId xmlns:a16="http://schemas.microsoft.com/office/drawing/2014/main" id="{D66A3DA7-0C11-47AB-A0D0-270015A9B43D}"/>
                </a:ext>
              </a:extLst>
            </p:cNvPr>
            <p:cNvSpPr/>
            <p:nvPr/>
          </p:nvSpPr>
          <p:spPr>
            <a:xfrm>
              <a:off x="5131495"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3" name="Rectángulo 132">
              <a:extLst>
                <a:ext uri="{FF2B5EF4-FFF2-40B4-BE49-F238E27FC236}">
                  <a16:creationId xmlns:a16="http://schemas.microsoft.com/office/drawing/2014/main" id="{D75A2D1E-2792-456E-8E19-BFCE878B5625}"/>
                </a:ext>
              </a:extLst>
            </p:cNvPr>
            <p:cNvSpPr/>
            <p:nvPr/>
          </p:nvSpPr>
          <p:spPr>
            <a:xfrm>
              <a:off x="5423431"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4" name="Rectángulo 133">
              <a:extLst>
                <a:ext uri="{FF2B5EF4-FFF2-40B4-BE49-F238E27FC236}">
                  <a16:creationId xmlns:a16="http://schemas.microsoft.com/office/drawing/2014/main" id="{57C41AE7-1146-4F2F-9EEA-341BAE01C904}"/>
                </a:ext>
              </a:extLst>
            </p:cNvPr>
            <p:cNvSpPr/>
            <p:nvPr/>
          </p:nvSpPr>
          <p:spPr>
            <a:xfrm>
              <a:off x="4406371"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5" name="Rectángulo 134">
              <a:extLst>
                <a:ext uri="{FF2B5EF4-FFF2-40B4-BE49-F238E27FC236}">
                  <a16:creationId xmlns:a16="http://schemas.microsoft.com/office/drawing/2014/main" id="{088741F0-8AA1-4033-A2A8-F705131838D6}"/>
                </a:ext>
              </a:extLst>
            </p:cNvPr>
            <p:cNvSpPr/>
            <p:nvPr/>
          </p:nvSpPr>
          <p:spPr>
            <a:xfrm>
              <a:off x="4681682"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grpSp>
      <p:sp>
        <p:nvSpPr>
          <p:cNvPr id="2" name="CuadroTexto 1">
            <a:extLst>
              <a:ext uri="{FF2B5EF4-FFF2-40B4-BE49-F238E27FC236}">
                <a16:creationId xmlns:a16="http://schemas.microsoft.com/office/drawing/2014/main" id="{9256C731-C903-485E-A5FF-76F2B3141A43}"/>
              </a:ext>
            </a:extLst>
          </p:cNvPr>
          <p:cNvSpPr txBox="1"/>
          <p:nvPr/>
        </p:nvSpPr>
        <p:spPr>
          <a:xfrm>
            <a:off x="2233977" y="6333148"/>
            <a:ext cx="3282524" cy="424732"/>
          </a:xfrm>
          <a:prstGeom prst="rect">
            <a:avLst/>
          </a:prstGeom>
          <a:noFill/>
        </p:spPr>
        <p:txBody>
          <a:bodyPr wrap="square" rtlCol="0">
            <a:spAutoFit/>
          </a:bodyPr>
          <a:lstStyle/>
          <a:p>
            <a:pPr algn="ctr">
              <a:lnSpc>
                <a:spcPct val="90000"/>
              </a:lnSpc>
            </a:pPr>
            <a:r>
              <a:rPr lang="es-AR" sz="2400" dirty="0"/>
              <a:t>INTEL i9</a:t>
            </a:r>
          </a:p>
        </p:txBody>
      </p:sp>
      <p:grpSp>
        <p:nvGrpSpPr>
          <p:cNvPr id="4" name="Grupo 3">
            <a:extLst>
              <a:ext uri="{FF2B5EF4-FFF2-40B4-BE49-F238E27FC236}">
                <a16:creationId xmlns:a16="http://schemas.microsoft.com/office/drawing/2014/main" id="{9D32612B-567D-82D2-8DE2-7FEB13D08AA2}"/>
              </a:ext>
            </a:extLst>
          </p:cNvPr>
          <p:cNvGrpSpPr/>
          <p:nvPr/>
        </p:nvGrpSpPr>
        <p:grpSpPr>
          <a:xfrm>
            <a:off x="6649550" y="2577523"/>
            <a:ext cx="3294120" cy="4182941"/>
            <a:chOff x="7143691" y="2522659"/>
            <a:chExt cx="3294120" cy="4182941"/>
          </a:xfrm>
        </p:grpSpPr>
        <p:sp>
          <p:nvSpPr>
            <p:cNvPr id="32" name="Rectángulo 31">
              <a:extLst>
                <a:ext uri="{FF2B5EF4-FFF2-40B4-BE49-F238E27FC236}">
                  <a16:creationId xmlns:a16="http://schemas.microsoft.com/office/drawing/2014/main" id="{C6D05708-ED6C-4916-87EE-32AE6A555168}"/>
                </a:ext>
              </a:extLst>
            </p:cNvPr>
            <p:cNvSpPr/>
            <p:nvPr/>
          </p:nvSpPr>
          <p:spPr>
            <a:xfrm>
              <a:off x="7146990" y="2522659"/>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33" name="Rectángulo 32">
              <a:extLst>
                <a:ext uri="{FF2B5EF4-FFF2-40B4-BE49-F238E27FC236}">
                  <a16:creationId xmlns:a16="http://schemas.microsoft.com/office/drawing/2014/main" id="{FDF67AEB-8C41-44EC-A13B-0847EA099A82}"/>
                </a:ext>
              </a:extLst>
            </p:cNvPr>
            <p:cNvSpPr/>
            <p:nvPr/>
          </p:nvSpPr>
          <p:spPr>
            <a:xfrm>
              <a:off x="7275038"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4" name="Rectángulo 33">
              <a:extLst>
                <a:ext uri="{FF2B5EF4-FFF2-40B4-BE49-F238E27FC236}">
                  <a16:creationId xmlns:a16="http://schemas.microsoft.com/office/drawing/2014/main" id="{C6289CAF-9642-4644-87B8-16BC8BF7E175}"/>
                </a:ext>
              </a:extLst>
            </p:cNvPr>
            <p:cNvSpPr/>
            <p:nvPr/>
          </p:nvSpPr>
          <p:spPr>
            <a:xfrm>
              <a:off x="7999411"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5" name="Rectángulo 34">
              <a:extLst>
                <a:ext uri="{FF2B5EF4-FFF2-40B4-BE49-F238E27FC236}">
                  <a16:creationId xmlns:a16="http://schemas.microsoft.com/office/drawing/2014/main" id="{0047A6B1-4856-4EF7-A028-0E0D3E14C08C}"/>
                </a:ext>
              </a:extLst>
            </p:cNvPr>
            <p:cNvSpPr/>
            <p:nvPr/>
          </p:nvSpPr>
          <p:spPr>
            <a:xfrm>
              <a:off x="7270112"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6" name="Rectángulo 35">
              <a:extLst>
                <a:ext uri="{FF2B5EF4-FFF2-40B4-BE49-F238E27FC236}">
                  <a16:creationId xmlns:a16="http://schemas.microsoft.com/office/drawing/2014/main" id="{0684D474-9827-4356-8D1A-B0F23A06EE3F}"/>
                </a:ext>
              </a:extLst>
            </p:cNvPr>
            <p:cNvSpPr/>
            <p:nvPr/>
          </p:nvSpPr>
          <p:spPr>
            <a:xfrm>
              <a:off x="7994485"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7" name="Rectángulo 36">
              <a:extLst>
                <a:ext uri="{FF2B5EF4-FFF2-40B4-BE49-F238E27FC236}">
                  <a16:creationId xmlns:a16="http://schemas.microsoft.com/office/drawing/2014/main" id="{B2607E5B-7A2E-45CC-B692-2C085A9F50DC}"/>
                </a:ext>
              </a:extLst>
            </p:cNvPr>
            <p:cNvSpPr/>
            <p:nvPr/>
          </p:nvSpPr>
          <p:spPr>
            <a:xfrm>
              <a:off x="7327613"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38" name="Rectángulo 37">
              <a:extLst>
                <a:ext uri="{FF2B5EF4-FFF2-40B4-BE49-F238E27FC236}">
                  <a16:creationId xmlns:a16="http://schemas.microsoft.com/office/drawing/2014/main" id="{B54A1B3C-492D-4445-9092-61148E57517A}"/>
                </a:ext>
              </a:extLst>
            </p:cNvPr>
            <p:cNvSpPr/>
            <p:nvPr/>
          </p:nvSpPr>
          <p:spPr>
            <a:xfrm>
              <a:off x="7619549"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39" name="Rectángulo 38">
              <a:extLst>
                <a:ext uri="{FF2B5EF4-FFF2-40B4-BE49-F238E27FC236}">
                  <a16:creationId xmlns:a16="http://schemas.microsoft.com/office/drawing/2014/main" id="{42F41E56-5E07-49A7-AA05-24980A67B44F}"/>
                </a:ext>
              </a:extLst>
            </p:cNvPr>
            <p:cNvSpPr/>
            <p:nvPr/>
          </p:nvSpPr>
          <p:spPr>
            <a:xfrm>
              <a:off x="8037784"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0" name="Rectángulo 39">
              <a:extLst>
                <a:ext uri="{FF2B5EF4-FFF2-40B4-BE49-F238E27FC236}">
                  <a16:creationId xmlns:a16="http://schemas.microsoft.com/office/drawing/2014/main" id="{B4B38242-21D3-4E9A-B6D7-F5228416A8DF}"/>
                </a:ext>
              </a:extLst>
            </p:cNvPr>
            <p:cNvSpPr/>
            <p:nvPr/>
          </p:nvSpPr>
          <p:spPr>
            <a:xfrm>
              <a:off x="8329720"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1" name="Rectángulo 40">
              <a:extLst>
                <a:ext uri="{FF2B5EF4-FFF2-40B4-BE49-F238E27FC236}">
                  <a16:creationId xmlns:a16="http://schemas.microsoft.com/office/drawing/2014/main" id="{634BE448-0402-442D-87B6-3D28AF3C9C8D}"/>
                </a:ext>
              </a:extLst>
            </p:cNvPr>
            <p:cNvSpPr/>
            <p:nvPr/>
          </p:nvSpPr>
          <p:spPr>
            <a:xfrm>
              <a:off x="8039498"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2" name="Rectángulo 41">
              <a:extLst>
                <a:ext uri="{FF2B5EF4-FFF2-40B4-BE49-F238E27FC236}">
                  <a16:creationId xmlns:a16="http://schemas.microsoft.com/office/drawing/2014/main" id="{3C320EE9-956F-4C50-9639-EFE0425CAED4}"/>
                </a:ext>
              </a:extLst>
            </p:cNvPr>
            <p:cNvSpPr/>
            <p:nvPr/>
          </p:nvSpPr>
          <p:spPr>
            <a:xfrm>
              <a:off x="8331434"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3" name="Rectángulo 42">
              <a:extLst>
                <a:ext uri="{FF2B5EF4-FFF2-40B4-BE49-F238E27FC236}">
                  <a16:creationId xmlns:a16="http://schemas.microsoft.com/office/drawing/2014/main" id="{8018443F-FF21-4A6E-9A3F-668B1AEC3B73}"/>
                </a:ext>
              </a:extLst>
            </p:cNvPr>
            <p:cNvSpPr/>
            <p:nvPr/>
          </p:nvSpPr>
          <p:spPr>
            <a:xfrm>
              <a:off x="7314374"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4" name="Rectángulo 43">
              <a:extLst>
                <a:ext uri="{FF2B5EF4-FFF2-40B4-BE49-F238E27FC236}">
                  <a16:creationId xmlns:a16="http://schemas.microsoft.com/office/drawing/2014/main" id="{E8FE4BF0-B29A-4073-BB36-640B000F471D}"/>
                </a:ext>
              </a:extLst>
            </p:cNvPr>
            <p:cNvSpPr/>
            <p:nvPr/>
          </p:nvSpPr>
          <p:spPr>
            <a:xfrm>
              <a:off x="7589685"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5" name="Rectángulo 44">
              <a:extLst>
                <a:ext uri="{FF2B5EF4-FFF2-40B4-BE49-F238E27FC236}">
                  <a16:creationId xmlns:a16="http://schemas.microsoft.com/office/drawing/2014/main" id="{8A9846AE-6D42-41C9-8B2D-C25807553AA9}"/>
                </a:ext>
              </a:extLst>
            </p:cNvPr>
            <p:cNvSpPr/>
            <p:nvPr/>
          </p:nvSpPr>
          <p:spPr>
            <a:xfrm>
              <a:off x="8833241" y="2522659"/>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46" name="Rectángulo 45">
              <a:extLst>
                <a:ext uri="{FF2B5EF4-FFF2-40B4-BE49-F238E27FC236}">
                  <a16:creationId xmlns:a16="http://schemas.microsoft.com/office/drawing/2014/main" id="{355481D5-D607-4371-AE70-5702DDF58B40}"/>
                </a:ext>
              </a:extLst>
            </p:cNvPr>
            <p:cNvSpPr/>
            <p:nvPr/>
          </p:nvSpPr>
          <p:spPr>
            <a:xfrm>
              <a:off x="8951437"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7" name="Rectángulo 46">
              <a:extLst>
                <a:ext uri="{FF2B5EF4-FFF2-40B4-BE49-F238E27FC236}">
                  <a16:creationId xmlns:a16="http://schemas.microsoft.com/office/drawing/2014/main" id="{2FE35755-673C-4629-8235-A6193A8FE66F}"/>
                </a:ext>
              </a:extLst>
            </p:cNvPr>
            <p:cNvSpPr/>
            <p:nvPr/>
          </p:nvSpPr>
          <p:spPr>
            <a:xfrm>
              <a:off x="9675810"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8" name="Rectángulo 47">
              <a:extLst>
                <a:ext uri="{FF2B5EF4-FFF2-40B4-BE49-F238E27FC236}">
                  <a16:creationId xmlns:a16="http://schemas.microsoft.com/office/drawing/2014/main" id="{F55FBCFC-AF01-45B6-9A3B-37C6C6BCC126}"/>
                </a:ext>
              </a:extLst>
            </p:cNvPr>
            <p:cNvSpPr/>
            <p:nvPr/>
          </p:nvSpPr>
          <p:spPr>
            <a:xfrm>
              <a:off x="8951437"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9" name="Rectángulo 48">
              <a:extLst>
                <a:ext uri="{FF2B5EF4-FFF2-40B4-BE49-F238E27FC236}">
                  <a16:creationId xmlns:a16="http://schemas.microsoft.com/office/drawing/2014/main" id="{3FDC186E-BDC6-4751-8D16-64FAD4669125}"/>
                </a:ext>
              </a:extLst>
            </p:cNvPr>
            <p:cNvSpPr/>
            <p:nvPr/>
          </p:nvSpPr>
          <p:spPr>
            <a:xfrm>
              <a:off x="9675810"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50" name="Rectángulo 49">
              <a:extLst>
                <a:ext uri="{FF2B5EF4-FFF2-40B4-BE49-F238E27FC236}">
                  <a16:creationId xmlns:a16="http://schemas.microsoft.com/office/drawing/2014/main" id="{820C6641-4212-4EC1-8BC4-8A329EB786BC}"/>
                </a:ext>
              </a:extLst>
            </p:cNvPr>
            <p:cNvSpPr/>
            <p:nvPr/>
          </p:nvSpPr>
          <p:spPr>
            <a:xfrm>
              <a:off x="9004012"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1" name="Rectángulo 50">
              <a:extLst>
                <a:ext uri="{FF2B5EF4-FFF2-40B4-BE49-F238E27FC236}">
                  <a16:creationId xmlns:a16="http://schemas.microsoft.com/office/drawing/2014/main" id="{1CB21BFF-8C2A-4C3C-8F2B-684D8328087D}"/>
                </a:ext>
              </a:extLst>
            </p:cNvPr>
            <p:cNvSpPr/>
            <p:nvPr/>
          </p:nvSpPr>
          <p:spPr>
            <a:xfrm>
              <a:off x="9295948"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2" name="Rectángulo 51">
              <a:extLst>
                <a:ext uri="{FF2B5EF4-FFF2-40B4-BE49-F238E27FC236}">
                  <a16:creationId xmlns:a16="http://schemas.microsoft.com/office/drawing/2014/main" id="{40767EEA-A113-4D42-B908-AB20BEB7F958}"/>
                </a:ext>
              </a:extLst>
            </p:cNvPr>
            <p:cNvSpPr/>
            <p:nvPr/>
          </p:nvSpPr>
          <p:spPr>
            <a:xfrm>
              <a:off x="9714183"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3" name="Rectángulo 52">
              <a:extLst>
                <a:ext uri="{FF2B5EF4-FFF2-40B4-BE49-F238E27FC236}">
                  <a16:creationId xmlns:a16="http://schemas.microsoft.com/office/drawing/2014/main" id="{CA30601E-881B-4D91-899F-DC4078BD2E21}"/>
                </a:ext>
              </a:extLst>
            </p:cNvPr>
            <p:cNvSpPr/>
            <p:nvPr/>
          </p:nvSpPr>
          <p:spPr>
            <a:xfrm>
              <a:off x="10006119"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4" name="Rectángulo 53">
              <a:extLst>
                <a:ext uri="{FF2B5EF4-FFF2-40B4-BE49-F238E27FC236}">
                  <a16:creationId xmlns:a16="http://schemas.microsoft.com/office/drawing/2014/main" id="{771F0BFA-0076-4E99-B999-590FA3CCF7CF}"/>
                </a:ext>
              </a:extLst>
            </p:cNvPr>
            <p:cNvSpPr/>
            <p:nvPr/>
          </p:nvSpPr>
          <p:spPr>
            <a:xfrm>
              <a:off x="9720823"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5" name="Rectángulo 54">
              <a:extLst>
                <a:ext uri="{FF2B5EF4-FFF2-40B4-BE49-F238E27FC236}">
                  <a16:creationId xmlns:a16="http://schemas.microsoft.com/office/drawing/2014/main" id="{A60AD716-B182-401A-AFA3-7F089A9DF979}"/>
                </a:ext>
              </a:extLst>
            </p:cNvPr>
            <p:cNvSpPr/>
            <p:nvPr/>
          </p:nvSpPr>
          <p:spPr>
            <a:xfrm>
              <a:off x="10012759"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6" name="Rectángulo 55">
              <a:extLst>
                <a:ext uri="{FF2B5EF4-FFF2-40B4-BE49-F238E27FC236}">
                  <a16:creationId xmlns:a16="http://schemas.microsoft.com/office/drawing/2014/main" id="{4205F4EA-BCE1-4264-8207-5F2DE946B3C3}"/>
                </a:ext>
              </a:extLst>
            </p:cNvPr>
            <p:cNvSpPr/>
            <p:nvPr/>
          </p:nvSpPr>
          <p:spPr>
            <a:xfrm>
              <a:off x="8995699"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7" name="Rectángulo 56">
              <a:extLst>
                <a:ext uri="{FF2B5EF4-FFF2-40B4-BE49-F238E27FC236}">
                  <a16:creationId xmlns:a16="http://schemas.microsoft.com/office/drawing/2014/main" id="{CB80D638-76A3-4DFA-B733-1C18DB250990}"/>
                </a:ext>
              </a:extLst>
            </p:cNvPr>
            <p:cNvSpPr/>
            <p:nvPr/>
          </p:nvSpPr>
          <p:spPr>
            <a:xfrm>
              <a:off x="9271010"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8" name="Rectángulo 57">
              <a:extLst>
                <a:ext uri="{FF2B5EF4-FFF2-40B4-BE49-F238E27FC236}">
                  <a16:creationId xmlns:a16="http://schemas.microsoft.com/office/drawing/2014/main" id="{32A09CB1-8D19-46CE-9D75-EB67C6417D1E}"/>
                </a:ext>
              </a:extLst>
            </p:cNvPr>
            <p:cNvSpPr/>
            <p:nvPr/>
          </p:nvSpPr>
          <p:spPr>
            <a:xfrm>
              <a:off x="7143691" y="4357017"/>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59" name="Rectángulo 58">
              <a:extLst>
                <a:ext uri="{FF2B5EF4-FFF2-40B4-BE49-F238E27FC236}">
                  <a16:creationId xmlns:a16="http://schemas.microsoft.com/office/drawing/2014/main" id="{071F3C87-33F9-446A-9185-CBCCE214A63B}"/>
                </a:ext>
              </a:extLst>
            </p:cNvPr>
            <p:cNvSpPr/>
            <p:nvPr/>
          </p:nvSpPr>
          <p:spPr>
            <a:xfrm>
              <a:off x="7273080"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0" name="Rectángulo 59">
              <a:extLst>
                <a:ext uri="{FF2B5EF4-FFF2-40B4-BE49-F238E27FC236}">
                  <a16:creationId xmlns:a16="http://schemas.microsoft.com/office/drawing/2014/main" id="{37C9514F-2EE4-43B8-89BE-2175A864E3A3}"/>
                </a:ext>
              </a:extLst>
            </p:cNvPr>
            <p:cNvSpPr/>
            <p:nvPr/>
          </p:nvSpPr>
          <p:spPr>
            <a:xfrm>
              <a:off x="7997453"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1" name="Rectángulo 60">
              <a:extLst>
                <a:ext uri="{FF2B5EF4-FFF2-40B4-BE49-F238E27FC236}">
                  <a16:creationId xmlns:a16="http://schemas.microsoft.com/office/drawing/2014/main" id="{6F804D01-F39B-4A5D-8A1F-8DF7F6A47481}"/>
                </a:ext>
              </a:extLst>
            </p:cNvPr>
            <p:cNvSpPr/>
            <p:nvPr/>
          </p:nvSpPr>
          <p:spPr>
            <a:xfrm>
              <a:off x="7269350"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2" name="Rectángulo 61">
              <a:extLst>
                <a:ext uri="{FF2B5EF4-FFF2-40B4-BE49-F238E27FC236}">
                  <a16:creationId xmlns:a16="http://schemas.microsoft.com/office/drawing/2014/main" id="{74A22E76-52C7-425F-82ED-FC235A7A0996}"/>
                </a:ext>
              </a:extLst>
            </p:cNvPr>
            <p:cNvSpPr/>
            <p:nvPr/>
          </p:nvSpPr>
          <p:spPr>
            <a:xfrm>
              <a:off x="7993723"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3" name="Rectángulo 62">
              <a:extLst>
                <a:ext uri="{FF2B5EF4-FFF2-40B4-BE49-F238E27FC236}">
                  <a16:creationId xmlns:a16="http://schemas.microsoft.com/office/drawing/2014/main" id="{EA65BC43-83DD-4A4D-8C26-3F4F6EF7CA90}"/>
                </a:ext>
              </a:extLst>
            </p:cNvPr>
            <p:cNvSpPr/>
            <p:nvPr/>
          </p:nvSpPr>
          <p:spPr>
            <a:xfrm>
              <a:off x="7325655"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4" name="Rectángulo 63">
              <a:extLst>
                <a:ext uri="{FF2B5EF4-FFF2-40B4-BE49-F238E27FC236}">
                  <a16:creationId xmlns:a16="http://schemas.microsoft.com/office/drawing/2014/main" id="{392159B7-E577-48BA-B751-8B61DB3ED2DB}"/>
                </a:ext>
              </a:extLst>
            </p:cNvPr>
            <p:cNvSpPr/>
            <p:nvPr/>
          </p:nvSpPr>
          <p:spPr>
            <a:xfrm>
              <a:off x="7617591"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5" name="Rectángulo 64">
              <a:extLst>
                <a:ext uri="{FF2B5EF4-FFF2-40B4-BE49-F238E27FC236}">
                  <a16:creationId xmlns:a16="http://schemas.microsoft.com/office/drawing/2014/main" id="{9C487CA2-59D9-43C5-BC77-04EA72FCC50B}"/>
                </a:ext>
              </a:extLst>
            </p:cNvPr>
            <p:cNvSpPr/>
            <p:nvPr/>
          </p:nvSpPr>
          <p:spPr>
            <a:xfrm>
              <a:off x="8035826"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6" name="Rectángulo 65">
              <a:extLst>
                <a:ext uri="{FF2B5EF4-FFF2-40B4-BE49-F238E27FC236}">
                  <a16:creationId xmlns:a16="http://schemas.microsoft.com/office/drawing/2014/main" id="{653BA931-7A1B-457D-AE69-AA5CC5AADDE2}"/>
                </a:ext>
              </a:extLst>
            </p:cNvPr>
            <p:cNvSpPr/>
            <p:nvPr/>
          </p:nvSpPr>
          <p:spPr>
            <a:xfrm>
              <a:off x="8327762"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7" name="Rectángulo 66">
              <a:extLst>
                <a:ext uri="{FF2B5EF4-FFF2-40B4-BE49-F238E27FC236}">
                  <a16:creationId xmlns:a16="http://schemas.microsoft.com/office/drawing/2014/main" id="{B1CEDD85-2913-40C3-AB7F-6D01F1BD0CAB}"/>
                </a:ext>
              </a:extLst>
            </p:cNvPr>
            <p:cNvSpPr/>
            <p:nvPr/>
          </p:nvSpPr>
          <p:spPr>
            <a:xfrm>
              <a:off x="8038736"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8" name="Rectángulo 67">
              <a:extLst>
                <a:ext uri="{FF2B5EF4-FFF2-40B4-BE49-F238E27FC236}">
                  <a16:creationId xmlns:a16="http://schemas.microsoft.com/office/drawing/2014/main" id="{4B622788-F0E6-4EA5-BE79-980C051E6976}"/>
                </a:ext>
              </a:extLst>
            </p:cNvPr>
            <p:cNvSpPr/>
            <p:nvPr/>
          </p:nvSpPr>
          <p:spPr>
            <a:xfrm>
              <a:off x="8330672"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9" name="Rectángulo 68">
              <a:extLst>
                <a:ext uri="{FF2B5EF4-FFF2-40B4-BE49-F238E27FC236}">
                  <a16:creationId xmlns:a16="http://schemas.microsoft.com/office/drawing/2014/main" id="{06D596B3-91CA-41F6-9A36-A2FBE09AB950}"/>
                </a:ext>
              </a:extLst>
            </p:cNvPr>
            <p:cNvSpPr/>
            <p:nvPr/>
          </p:nvSpPr>
          <p:spPr>
            <a:xfrm>
              <a:off x="7313612"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0" name="Rectángulo 69">
              <a:extLst>
                <a:ext uri="{FF2B5EF4-FFF2-40B4-BE49-F238E27FC236}">
                  <a16:creationId xmlns:a16="http://schemas.microsoft.com/office/drawing/2014/main" id="{AE7CD628-887F-48C3-8110-17BBDE5A2891}"/>
                </a:ext>
              </a:extLst>
            </p:cNvPr>
            <p:cNvSpPr/>
            <p:nvPr/>
          </p:nvSpPr>
          <p:spPr>
            <a:xfrm>
              <a:off x="7588923"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1" name="Rectángulo 70">
              <a:extLst>
                <a:ext uri="{FF2B5EF4-FFF2-40B4-BE49-F238E27FC236}">
                  <a16:creationId xmlns:a16="http://schemas.microsoft.com/office/drawing/2014/main" id="{2529BF4B-AA43-4995-A80E-DCC9B0120185}"/>
                </a:ext>
              </a:extLst>
            </p:cNvPr>
            <p:cNvSpPr/>
            <p:nvPr/>
          </p:nvSpPr>
          <p:spPr>
            <a:xfrm>
              <a:off x="8833241" y="4357017"/>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72" name="Rectángulo 71">
              <a:extLst>
                <a:ext uri="{FF2B5EF4-FFF2-40B4-BE49-F238E27FC236}">
                  <a16:creationId xmlns:a16="http://schemas.microsoft.com/office/drawing/2014/main" id="{02B08AF8-A207-470D-907A-B4C26B8A3A24}"/>
                </a:ext>
              </a:extLst>
            </p:cNvPr>
            <p:cNvSpPr/>
            <p:nvPr/>
          </p:nvSpPr>
          <p:spPr>
            <a:xfrm>
              <a:off x="8951437"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3" name="Rectángulo 72">
              <a:extLst>
                <a:ext uri="{FF2B5EF4-FFF2-40B4-BE49-F238E27FC236}">
                  <a16:creationId xmlns:a16="http://schemas.microsoft.com/office/drawing/2014/main" id="{160F0527-555A-44DD-86A4-59DCFB57EF57}"/>
                </a:ext>
              </a:extLst>
            </p:cNvPr>
            <p:cNvSpPr/>
            <p:nvPr/>
          </p:nvSpPr>
          <p:spPr>
            <a:xfrm>
              <a:off x="9675810"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4" name="Rectángulo 73">
              <a:extLst>
                <a:ext uri="{FF2B5EF4-FFF2-40B4-BE49-F238E27FC236}">
                  <a16:creationId xmlns:a16="http://schemas.microsoft.com/office/drawing/2014/main" id="{A596A0AC-67DC-4876-B00D-4C138D2B810F}"/>
                </a:ext>
              </a:extLst>
            </p:cNvPr>
            <p:cNvSpPr/>
            <p:nvPr/>
          </p:nvSpPr>
          <p:spPr>
            <a:xfrm>
              <a:off x="8951437"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5" name="Rectángulo 74">
              <a:extLst>
                <a:ext uri="{FF2B5EF4-FFF2-40B4-BE49-F238E27FC236}">
                  <a16:creationId xmlns:a16="http://schemas.microsoft.com/office/drawing/2014/main" id="{1696A1F2-7009-4FAD-9CF0-91BB0424C205}"/>
                </a:ext>
              </a:extLst>
            </p:cNvPr>
            <p:cNvSpPr/>
            <p:nvPr/>
          </p:nvSpPr>
          <p:spPr>
            <a:xfrm>
              <a:off x="9675810"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6" name="Rectángulo 75">
              <a:extLst>
                <a:ext uri="{FF2B5EF4-FFF2-40B4-BE49-F238E27FC236}">
                  <a16:creationId xmlns:a16="http://schemas.microsoft.com/office/drawing/2014/main" id="{73AED8F8-6789-4063-BE95-17144623913D}"/>
                </a:ext>
              </a:extLst>
            </p:cNvPr>
            <p:cNvSpPr/>
            <p:nvPr/>
          </p:nvSpPr>
          <p:spPr>
            <a:xfrm>
              <a:off x="9004012"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7" name="Rectángulo 76">
              <a:extLst>
                <a:ext uri="{FF2B5EF4-FFF2-40B4-BE49-F238E27FC236}">
                  <a16:creationId xmlns:a16="http://schemas.microsoft.com/office/drawing/2014/main" id="{1A77744F-8D17-4227-A8F7-ED13657F33CE}"/>
                </a:ext>
              </a:extLst>
            </p:cNvPr>
            <p:cNvSpPr/>
            <p:nvPr/>
          </p:nvSpPr>
          <p:spPr>
            <a:xfrm>
              <a:off x="9295948"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8" name="Rectángulo 77">
              <a:extLst>
                <a:ext uri="{FF2B5EF4-FFF2-40B4-BE49-F238E27FC236}">
                  <a16:creationId xmlns:a16="http://schemas.microsoft.com/office/drawing/2014/main" id="{2579F837-0DBB-47DC-8BF2-8258F9424184}"/>
                </a:ext>
              </a:extLst>
            </p:cNvPr>
            <p:cNvSpPr/>
            <p:nvPr/>
          </p:nvSpPr>
          <p:spPr>
            <a:xfrm>
              <a:off x="9714183"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9" name="Rectángulo 78">
              <a:extLst>
                <a:ext uri="{FF2B5EF4-FFF2-40B4-BE49-F238E27FC236}">
                  <a16:creationId xmlns:a16="http://schemas.microsoft.com/office/drawing/2014/main" id="{C264035E-F7C8-4B6D-BB82-ABC144558BF1}"/>
                </a:ext>
              </a:extLst>
            </p:cNvPr>
            <p:cNvSpPr/>
            <p:nvPr/>
          </p:nvSpPr>
          <p:spPr>
            <a:xfrm>
              <a:off x="10006119"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0" name="Rectángulo 79">
              <a:extLst>
                <a:ext uri="{FF2B5EF4-FFF2-40B4-BE49-F238E27FC236}">
                  <a16:creationId xmlns:a16="http://schemas.microsoft.com/office/drawing/2014/main" id="{AA05FF15-2B2A-409D-81BE-42929D51490F}"/>
                </a:ext>
              </a:extLst>
            </p:cNvPr>
            <p:cNvSpPr/>
            <p:nvPr/>
          </p:nvSpPr>
          <p:spPr>
            <a:xfrm>
              <a:off x="9720823"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1" name="Rectángulo 80">
              <a:extLst>
                <a:ext uri="{FF2B5EF4-FFF2-40B4-BE49-F238E27FC236}">
                  <a16:creationId xmlns:a16="http://schemas.microsoft.com/office/drawing/2014/main" id="{E6A5AED9-020F-4B89-808A-62C789967E22}"/>
                </a:ext>
              </a:extLst>
            </p:cNvPr>
            <p:cNvSpPr/>
            <p:nvPr/>
          </p:nvSpPr>
          <p:spPr>
            <a:xfrm>
              <a:off x="10012759"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2" name="Rectángulo 81">
              <a:extLst>
                <a:ext uri="{FF2B5EF4-FFF2-40B4-BE49-F238E27FC236}">
                  <a16:creationId xmlns:a16="http://schemas.microsoft.com/office/drawing/2014/main" id="{41119620-E823-42F1-BD77-409AC28620EC}"/>
                </a:ext>
              </a:extLst>
            </p:cNvPr>
            <p:cNvSpPr/>
            <p:nvPr/>
          </p:nvSpPr>
          <p:spPr>
            <a:xfrm>
              <a:off x="8995699"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3" name="Rectángulo 82">
              <a:extLst>
                <a:ext uri="{FF2B5EF4-FFF2-40B4-BE49-F238E27FC236}">
                  <a16:creationId xmlns:a16="http://schemas.microsoft.com/office/drawing/2014/main" id="{A9922030-A87A-44DE-9707-699512C5882A}"/>
                </a:ext>
              </a:extLst>
            </p:cNvPr>
            <p:cNvSpPr/>
            <p:nvPr/>
          </p:nvSpPr>
          <p:spPr>
            <a:xfrm>
              <a:off x="9271010"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6" name="CuadroTexto 135">
              <a:extLst>
                <a:ext uri="{FF2B5EF4-FFF2-40B4-BE49-F238E27FC236}">
                  <a16:creationId xmlns:a16="http://schemas.microsoft.com/office/drawing/2014/main" id="{B7FD8A87-5620-4661-9554-8BBBE7E34252}"/>
                </a:ext>
              </a:extLst>
            </p:cNvPr>
            <p:cNvSpPr txBox="1"/>
            <p:nvPr/>
          </p:nvSpPr>
          <p:spPr>
            <a:xfrm>
              <a:off x="7155287" y="6280868"/>
              <a:ext cx="3282524" cy="424732"/>
            </a:xfrm>
            <a:prstGeom prst="rect">
              <a:avLst/>
            </a:prstGeom>
            <a:noFill/>
          </p:spPr>
          <p:txBody>
            <a:bodyPr wrap="square" rtlCol="0">
              <a:spAutoFit/>
            </a:bodyPr>
            <a:lstStyle/>
            <a:p>
              <a:pPr algn="ctr">
                <a:lnSpc>
                  <a:spcPct val="90000"/>
                </a:lnSpc>
              </a:pPr>
              <a:r>
                <a:rPr lang="es-AR" sz="2400" dirty="0"/>
                <a:t>AMD Ryzen</a:t>
              </a:r>
            </a:p>
          </p:txBody>
        </p:sp>
      </p:grpSp>
    </p:spTree>
    <p:extLst>
      <p:ext uri="{BB962C8B-B14F-4D97-AF65-F5344CB8AC3E}">
        <p14:creationId xmlns:p14="http://schemas.microsoft.com/office/powerpoint/2010/main" val="1025903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Taxonomía de Flynn</a:t>
            </a:r>
            <a:br>
              <a:rPr lang="es-ES" dirty="0"/>
            </a:br>
            <a:r>
              <a:rPr lang="es-ES" dirty="0"/>
              <a:t>(</a:t>
            </a:r>
            <a:r>
              <a:rPr lang="es-ES" dirty="0" err="1"/>
              <a:t>tenenbaum</a:t>
            </a:r>
            <a:r>
              <a:rPr lang="es-ES" dirty="0"/>
              <a:t>)</a:t>
            </a:r>
          </a:p>
        </p:txBody>
      </p:sp>
      <p:pic>
        <p:nvPicPr>
          <p:cNvPr id="4" name="Imagen 3"/>
          <p:cNvPicPr>
            <a:picLocks noChangeAspect="1"/>
          </p:cNvPicPr>
          <p:nvPr/>
        </p:nvPicPr>
        <p:blipFill>
          <a:blip r:embed="rId3"/>
          <a:stretch>
            <a:fillRect/>
          </a:stretch>
        </p:blipFill>
        <p:spPr>
          <a:xfrm>
            <a:off x="2230555" y="2438400"/>
            <a:ext cx="7772404" cy="3856728"/>
          </a:xfrm>
          <a:prstGeom prst="rect">
            <a:avLst/>
          </a:prstGeom>
          <a:ln w="25400"/>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920996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01" y="640080"/>
            <a:ext cx="10909023"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986" y="804672"/>
            <a:ext cx="10576852"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264B663-A637-AEC2-B972-01B5739810D5}"/>
              </a:ext>
            </a:extLst>
          </p:cNvPr>
          <p:cNvSpPr>
            <a:spLocks noGrp="1"/>
          </p:cNvSpPr>
          <p:nvPr>
            <p:ph type="title"/>
          </p:nvPr>
        </p:nvSpPr>
        <p:spPr>
          <a:xfrm>
            <a:off x="1262400" y="1289303"/>
            <a:ext cx="9635933" cy="3339303"/>
          </a:xfrm>
          <a:ln>
            <a:noFill/>
          </a:ln>
        </p:spPr>
        <p:txBody>
          <a:bodyPr vert="horz" lIns="274320" tIns="182880" rIns="274320" bIns="182880" rtlCol="0" anchor="ctr" anchorCtr="1">
            <a:normAutofit/>
          </a:bodyPr>
          <a:lstStyle/>
          <a:p>
            <a:pPr defTabSz="914400"/>
            <a:r>
              <a:rPr lang="en-US" sz="5000" kern="1200" cap="all" spc="200" baseline="0">
                <a:solidFill>
                  <a:srgbClr val="262626"/>
                </a:solidFill>
                <a:latin typeface="+mj-lt"/>
                <a:ea typeface="+mj-ea"/>
                <a:cs typeface="+mj-cs"/>
              </a:rPr>
              <a:t>Estrategias de paralelismo</a:t>
            </a:r>
          </a:p>
        </p:txBody>
      </p:sp>
    </p:spTree>
    <p:extLst>
      <p:ext uri="{BB962C8B-B14F-4D97-AF65-F5344CB8AC3E}">
        <p14:creationId xmlns:p14="http://schemas.microsoft.com/office/powerpoint/2010/main" val="1057999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6AD284E-EBDD-A236-268A-30F7393DD025}"/>
              </a:ext>
            </a:extLst>
          </p:cNvPr>
          <p:cNvSpPr>
            <a:spLocks noGrp="1"/>
          </p:cNvSpPr>
          <p:nvPr>
            <p:ph type="title"/>
          </p:nvPr>
        </p:nvSpPr>
        <p:spPr/>
        <p:txBody>
          <a:bodyPr/>
          <a:lstStyle/>
          <a:p>
            <a:r>
              <a:rPr lang="es-AR" dirty="0"/>
              <a:t>Paradigmas de la computación paralela</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2230554" y="2322790"/>
            <a:ext cx="7727715" cy="486155"/>
          </a:xfrm>
        </p:spPr>
        <p:txBody>
          <a:bodyPr>
            <a:noAutofit/>
          </a:bodyPr>
          <a:lstStyle/>
          <a:p>
            <a:pPr marL="228532" lvl="1" indent="0" algn="ctr">
              <a:buNone/>
            </a:pPr>
            <a:r>
              <a:rPr lang="es-AR" sz="2800" b="1" dirty="0"/>
              <a:t>Divide y vencerás</a:t>
            </a:r>
          </a:p>
        </p:txBody>
      </p:sp>
      <p:sp>
        <p:nvSpPr>
          <p:cNvPr id="6" name="Marcador de contenido 2">
            <a:extLst>
              <a:ext uri="{FF2B5EF4-FFF2-40B4-BE49-F238E27FC236}">
                <a16:creationId xmlns:a16="http://schemas.microsoft.com/office/drawing/2014/main" id="{E94C546C-D170-B6F1-325C-96BC1D90E0F5}"/>
              </a:ext>
            </a:extLst>
          </p:cNvPr>
          <p:cNvSpPr txBox="1">
            <a:spLocks/>
          </p:cNvSpPr>
          <p:nvPr/>
        </p:nvSpPr>
        <p:spPr>
          <a:xfrm>
            <a:off x="921549" y="3453769"/>
            <a:ext cx="2617825" cy="407101"/>
          </a:xfrm>
          <a:prstGeom prst="rect">
            <a:avLst/>
          </a:prstGeom>
        </p:spPr>
        <p:txBody>
          <a:bodyPr vert="horz" lIns="91440" tIns="45720" rIns="91440" bIns="45720" rtlCol="0">
            <a:noAutofit/>
          </a:bodyPr>
          <a:lst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28532" lvl="1" indent="0">
              <a:buFont typeface="Arial" panose="020B0604020202020204" pitchFamily="34" charset="0"/>
              <a:buNone/>
            </a:pPr>
            <a:r>
              <a:rPr lang="es-AR" sz="2400" dirty="0"/>
              <a:t>División de datos</a:t>
            </a:r>
          </a:p>
        </p:txBody>
      </p:sp>
      <p:sp>
        <p:nvSpPr>
          <p:cNvPr id="8" name="Flecha a la derecha con muesca 3">
            <a:extLst>
              <a:ext uri="{FF2B5EF4-FFF2-40B4-BE49-F238E27FC236}">
                <a16:creationId xmlns:a16="http://schemas.microsoft.com/office/drawing/2014/main" id="{9CD98687-00D8-B304-FA81-DAF32C518E99}"/>
              </a:ext>
            </a:extLst>
          </p:cNvPr>
          <p:cNvSpPr/>
          <p:nvPr/>
        </p:nvSpPr>
        <p:spPr>
          <a:xfrm>
            <a:off x="4372635" y="6013098"/>
            <a:ext cx="7685952" cy="644863"/>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algn="ctr" defTabSz="914126">
              <a:defRPr/>
            </a:pPr>
            <a:r>
              <a:rPr lang="es-AR" sz="1799" kern="0" dirty="0">
                <a:solidFill>
                  <a:prstClr val="black"/>
                </a:solidFill>
                <a:latin typeface="Corbel"/>
              </a:rPr>
              <a:t>Ejecución en el tiempo</a:t>
            </a:r>
          </a:p>
        </p:txBody>
      </p:sp>
      <p:grpSp>
        <p:nvGrpSpPr>
          <p:cNvPr id="23" name="Grupo 22">
            <a:extLst>
              <a:ext uri="{FF2B5EF4-FFF2-40B4-BE49-F238E27FC236}">
                <a16:creationId xmlns:a16="http://schemas.microsoft.com/office/drawing/2014/main" id="{96B9543F-7D12-C94C-8759-3486549B787D}"/>
              </a:ext>
            </a:extLst>
          </p:cNvPr>
          <p:cNvGrpSpPr/>
          <p:nvPr/>
        </p:nvGrpSpPr>
        <p:grpSpPr>
          <a:xfrm>
            <a:off x="4356653" y="2958802"/>
            <a:ext cx="7665684" cy="1290683"/>
            <a:chOff x="1158459" y="3107580"/>
            <a:chExt cx="9123208" cy="1235819"/>
          </a:xfrm>
        </p:grpSpPr>
        <p:sp>
          <p:nvSpPr>
            <p:cNvPr id="10" name="Rectángulo 9">
              <a:extLst>
                <a:ext uri="{FF2B5EF4-FFF2-40B4-BE49-F238E27FC236}">
                  <a16:creationId xmlns:a16="http://schemas.microsoft.com/office/drawing/2014/main" id="{5B014EDD-CECD-FE81-178C-726E4D60E88E}"/>
                </a:ext>
              </a:extLst>
            </p:cNvPr>
            <p:cNvSpPr/>
            <p:nvPr/>
          </p:nvSpPr>
          <p:spPr>
            <a:xfrm>
              <a:off x="1158459" y="3107580"/>
              <a:ext cx="9123208" cy="1235819"/>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 Secuencial</a:t>
              </a:r>
              <a:endParaRPr lang="es-AR" sz="1799" b="1" kern="0" dirty="0">
                <a:solidFill>
                  <a:prstClr val="black"/>
                </a:solidFill>
                <a:latin typeface="Corbel"/>
              </a:endParaRPr>
            </a:p>
          </p:txBody>
        </p:sp>
        <p:grpSp>
          <p:nvGrpSpPr>
            <p:cNvPr id="12" name="Grupo 11">
              <a:extLst>
                <a:ext uri="{FF2B5EF4-FFF2-40B4-BE49-F238E27FC236}">
                  <a16:creationId xmlns:a16="http://schemas.microsoft.com/office/drawing/2014/main" id="{63E96195-2BBD-C394-A4FB-C15083F59286}"/>
                </a:ext>
              </a:extLst>
            </p:cNvPr>
            <p:cNvGrpSpPr/>
            <p:nvPr/>
          </p:nvGrpSpPr>
          <p:grpSpPr>
            <a:xfrm>
              <a:off x="3513525" y="3481113"/>
              <a:ext cx="4373620" cy="637882"/>
              <a:chOff x="4301931" y="3427611"/>
              <a:chExt cx="4373620" cy="637882"/>
            </a:xfrm>
          </p:grpSpPr>
          <p:sp>
            <p:nvSpPr>
              <p:cNvPr id="13" name="Rectángulo: esquinas redondeadas 12">
                <a:extLst>
                  <a:ext uri="{FF2B5EF4-FFF2-40B4-BE49-F238E27FC236}">
                    <a16:creationId xmlns:a16="http://schemas.microsoft.com/office/drawing/2014/main" id="{4CB9B678-E290-DD53-97FB-ADE00F921D1D}"/>
                  </a:ext>
                </a:extLst>
              </p:cNvPr>
              <p:cNvSpPr/>
              <p:nvPr/>
            </p:nvSpPr>
            <p:spPr>
              <a:xfrm>
                <a:off x="4301931" y="3427611"/>
                <a:ext cx="4373620"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Elipse 13">
                <a:extLst>
                  <a:ext uri="{FF2B5EF4-FFF2-40B4-BE49-F238E27FC236}">
                    <a16:creationId xmlns:a16="http://schemas.microsoft.com/office/drawing/2014/main" id="{D83E14C1-97EB-1766-9E3A-AA9D9576A96E}"/>
                  </a:ext>
                </a:extLst>
              </p:cNvPr>
              <p:cNvSpPr/>
              <p:nvPr/>
            </p:nvSpPr>
            <p:spPr>
              <a:xfrm>
                <a:off x="6744963" y="356633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5" name="Elipse 14">
                <a:extLst>
                  <a:ext uri="{FF2B5EF4-FFF2-40B4-BE49-F238E27FC236}">
                    <a16:creationId xmlns:a16="http://schemas.microsoft.com/office/drawing/2014/main" id="{0002BC86-5A75-54BD-E4F2-74DE688901C7}"/>
                  </a:ext>
                </a:extLst>
              </p:cNvPr>
              <p:cNvSpPr/>
              <p:nvPr/>
            </p:nvSpPr>
            <p:spPr>
              <a:xfrm>
                <a:off x="7213188" y="3565527"/>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6" name="Elipse 15">
                <a:extLst>
                  <a:ext uri="{FF2B5EF4-FFF2-40B4-BE49-F238E27FC236}">
                    <a16:creationId xmlns:a16="http://schemas.microsoft.com/office/drawing/2014/main" id="{FD3A853D-2FC6-EB9F-E606-6C64561E7FBF}"/>
                  </a:ext>
                </a:extLst>
              </p:cNvPr>
              <p:cNvSpPr/>
              <p:nvPr/>
            </p:nvSpPr>
            <p:spPr>
              <a:xfrm>
                <a:off x="8149639" y="357410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7" name="Elipse 16">
                <a:extLst>
                  <a:ext uri="{FF2B5EF4-FFF2-40B4-BE49-F238E27FC236}">
                    <a16:creationId xmlns:a16="http://schemas.microsoft.com/office/drawing/2014/main" id="{C05FAE92-7D13-43FF-5F7E-8D4BF82119BE}"/>
                  </a:ext>
                </a:extLst>
              </p:cNvPr>
              <p:cNvSpPr/>
              <p:nvPr/>
            </p:nvSpPr>
            <p:spPr>
              <a:xfrm>
                <a:off x="7681415" y="357410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8" name="Elipse 17">
                <a:extLst>
                  <a:ext uri="{FF2B5EF4-FFF2-40B4-BE49-F238E27FC236}">
                    <a16:creationId xmlns:a16="http://schemas.microsoft.com/office/drawing/2014/main" id="{EF7FDAFE-E5AE-C009-3897-E689B582EC9F}"/>
                  </a:ext>
                </a:extLst>
              </p:cNvPr>
              <p:cNvSpPr/>
              <p:nvPr/>
            </p:nvSpPr>
            <p:spPr>
              <a:xfrm>
                <a:off x="5338417" y="356699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9" name="Elipse 18">
                <a:extLst>
                  <a:ext uri="{FF2B5EF4-FFF2-40B4-BE49-F238E27FC236}">
                    <a16:creationId xmlns:a16="http://schemas.microsoft.com/office/drawing/2014/main" id="{B1A8E5C0-5F4B-7F83-44D7-C1B29B306802}"/>
                  </a:ext>
                </a:extLst>
              </p:cNvPr>
              <p:cNvSpPr/>
              <p:nvPr/>
            </p:nvSpPr>
            <p:spPr>
              <a:xfrm>
                <a:off x="5804220" y="3569917"/>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0" name="Elipse 19">
                <a:extLst>
                  <a:ext uri="{FF2B5EF4-FFF2-40B4-BE49-F238E27FC236}">
                    <a16:creationId xmlns:a16="http://schemas.microsoft.com/office/drawing/2014/main" id="{8D26F695-83DB-8FC3-87DA-0B74FA0FB271}"/>
                  </a:ext>
                </a:extLst>
              </p:cNvPr>
              <p:cNvSpPr/>
              <p:nvPr/>
            </p:nvSpPr>
            <p:spPr>
              <a:xfrm>
                <a:off x="6276739" y="357410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1" name="Elipse 20">
                <a:extLst>
                  <a:ext uri="{FF2B5EF4-FFF2-40B4-BE49-F238E27FC236}">
                    <a16:creationId xmlns:a16="http://schemas.microsoft.com/office/drawing/2014/main" id="{197E24AA-EEC3-5205-324E-45AF40ADA18E}"/>
                  </a:ext>
                </a:extLst>
              </p:cNvPr>
              <p:cNvSpPr/>
              <p:nvPr/>
            </p:nvSpPr>
            <p:spPr>
              <a:xfrm>
                <a:off x="4432659" y="3571278"/>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2" name="Elipse 21">
                <a:extLst>
                  <a:ext uri="{FF2B5EF4-FFF2-40B4-BE49-F238E27FC236}">
                    <a16:creationId xmlns:a16="http://schemas.microsoft.com/office/drawing/2014/main" id="{9096A107-4CE6-20E9-6B10-1E2501898117}"/>
                  </a:ext>
                </a:extLst>
              </p:cNvPr>
              <p:cNvSpPr/>
              <p:nvPr/>
            </p:nvSpPr>
            <p:spPr>
              <a:xfrm>
                <a:off x="4899720" y="357946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grpSp>
      </p:grpSp>
      <p:grpSp>
        <p:nvGrpSpPr>
          <p:cNvPr id="38" name="Grupo 37">
            <a:extLst>
              <a:ext uri="{FF2B5EF4-FFF2-40B4-BE49-F238E27FC236}">
                <a16:creationId xmlns:a16="http://schemas.microsoft.com/office/drawing/2014/main" id="{230F8C80-06D9-A005-1211-A6123F912D37}"/>
              </a:ext>
            </a:extLst>
          </p:cNvPr>
          <p:cNvGrpSpPr/>
          <p:nvPr/>
        </p:nvGrpSpPr>
        <p:grpSpPr>
          <a:xfrm>
            <a:off x="4358064" y="2951358"/>
            <a:ext cx="7679410" cy="1298596"/>
            <a:chOff x="1158459" y="5197861"/>
            <a:chExt cx="9106930" cy="1230016"/>
          </a:xfrm>
        </p:grpSpPr>
        <p:sp>
          <p:nvSpPr>
            <p:cNvPr id="25" name="Rectángulo 24">
              <a:extLst>
                <a:ext uri="{FF2B5EF4-FFF2-40B4-BE49-F238E27FC236}">
                  <a16:creationId xmlns:a16="http://schemas.microsoft.com/office/drawing/2014/main" id="{01A3B15B-F6DA-FCC8-76A6-88681AB537F5}"/>
                </a:ext>
              </a:extLst>
            </p:cNvPr>
            <p:cNvSpPr/>
            <p:nvPr/>
          </p:nvSpPr>
          <p:spPr>
            <a:xfrm>
              <a:off x="1158459" y="5197861"/>
              <a:ext cx="9106930" cy="1230016"/>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Paralelo</a:t>
              </a:r>
              <a:endParaRPr lang="es-AR" sz="1799" b="1" kern="0" dirty="0">
                <a:solidFill>
                  <a:prstClr val="black"/>
                </a:solidFill>
                <a:latin typeface="Corbel"/>
              </a:endParaRPr>
            </a:p>
          </p:txBody>
        </p:sp>
        <p:grpSp>
          <p:nvGrpSpPr>
            <p:cNvPr id="26" name="Grupo 25">
              <a:extLst>
                <a:ext uri="{FF2B5EF4-FFF2-40B4-BE49-F238E27FC236}">
                  <a16:creationId xmlns:a16="http://schemas.microsoft.com/office/drawing/2014/main" id="{EF52327B-779F-14E4-117A-3C5D1E4B3908}"/>
                </a:ext>
              </a:extLst>
            </p:cNvPr>
            <p:cNvGrpSpPr/>
            <p:nvPr/>
          </p:nvGrpSpPr>
          <p:grpSpPr>
            <a:xfrm>
              <a:off x="3480969" y="5388231"/>
              <a:ext cx="2362201" cy="914162"/>
              <a:chOff x="4421776" y="2209430"/>
              <a:chExt cx="2362201" cy="914162"/>
            </a:xfrm>
          </p:grpSpPr>
          <p:sp>
            <p:nvSpPr>
              <p:cNvPr id="27" name="Rectángulo: esquinas redondeadas 26">
                <a:extLst>
                  <a:ext uri="{FF2B5EF4-FFF2-40B4-BE49-F238E27FC236}">
                    <a16:creationId xmlns:a16="http://schemas.microsoft.com/office/drawing/2014/main" id="{2EBC3163-9F50-20EA-4EDB-EBB4ED346133}"/>
                  </a:ext>
                </a:extLst>
              </p:cNvPr>
              <p:cNvSpPr/>
              <p:nvPr/>
            </p:nvSpPr>
            <p:spPr>
              <a:xfrm>
                <a:off x="4421776" y="2209430"/>
                <a:ext cx="2362201" cy="914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8" name="Elipse 27">
                <a:extLst>
                  <a:ext uri="{FF2B5EF4-FFF2-40B4-BE49-F238E27FC236}">
                    <a16:creationId xmlns:a16="http://schemas.microsoft.com/office/drawing/2014/main" id="{CDB9E378-2AAE-8DFF-C084-C8DC28AA37CB}"/>
                  </a:ext>
                </a:extLst>
              </p:cNvPr>
              <p:cNvSpPr/>
              <p:nvPr/>
            </p:nvSpPr>
            <p:spPr>
              <a:xfrm>
                <a:off x="4519797" y="229024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9" name="Elipse 28">
                <a:extLst>
                  <a:ext uri="{FF2B5EF4-FFF2-40B4-BE49-F238E27FC236}">
                    <a16:creationId xmlns:a16="http://schemas.microsoft.com/office/drawing/2014/main" id="{B1E06D79-EB37-51CD-7A86-1C69FD997061}"/>
                  </a:ext>
                </a:extLst>
              </p:cNvPr>
              <p:cNvSpPr/>
              <p:nvPr/>
            </p:nvSpPr>
            <p:spPr>
              <a:xfrm>
                <a:off x="4519797" y="2710694"/>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0" name="Elipse 29">
                <a:extLst>
                  <a:ext uri="{FF2B5EF4-FFF2-40B4-BE49-F238E27FC236}">
                    <a16:creationId xmlns:a16="http://schemas.microsoft.com/office/drawing/2014/main" id="{2F3F2A82-FD8C-D84F-FB44-53A991A1F08B}"/>
                  </a:ext>
                </a:extLst>
              </p:cNvPr>
              <p:cNvSpPr/>
              <p:nvPr/>
            </p:nvSpPr>
            <p:spPr>
              <a:xfrm>
                <a:off x="4980917" y="228750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1" name="Elipse 30">
                <a:extLst>
                  <a:ext uri="{FF2B5EF4-FFF2-40B4-BE49-F238E27FC236}">
                    <a16:creationId xmlns:a16="http://schemas.microsoft.com/office/drawing/2014/main" id="{B71C3A87-302A-0706-E6E2-82A31BD71FE0}"/>
                  </a:ext>
                </a:extLst>
              </p:cNvPr>
              <p:cNvSpPr/>
              <p:nvPr/>
            </p:nvSpPr>
            <p:spPr>
              <a:xfrm>
                <a:off x="5436033" y="228600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2" name="Elipse 31">
                <a:extLst>
                  <a:ext uri="{FF2B5EF4-FFF2-40B4-BE49-F238E27FC236}">
                    <a16:creationId xmlns:a16="http://schemas.microsoft.com/office/drawing/2014/main" id="{A483DC66-B937-E2D4-1DF7-DFF17C08DE89}"/>
                  </a:ext>
                </a:extLst>
              </p:cNvPr>
              <p:cNvSpPr/>
              <p:nvPr/>
            </p:nvSpPr>
            <p:spPr>
              <a:xfrm>
                <a:off x="4980918" y="270358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3" name="Elipse 32">
                <a:extLst>
                  <a:ext uri="{FF2B5EF4-FFF2-40B4-BE49-F238E27FC236}">
                    <a16:creationId xmlns:a16="http://schemas.microsoft.com/office/drawing/2014/main" id="{C17D45C8-9322-D396-BD39-97A482A63C67}"/>
                  </a:ext>
                </a:extLst>
              </p:cNvPr>
              <p:cNvSpPr/>
              <p:nvPr/>
            </p:nvSpPr>
            <p:spPr>
              <a:xfrm>
                <a:off x="5436033" y="269591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4" name="Elipse 33">
                <a:extLst>
                  <a:ext uri="{FF2B5EF4-FFF2-40B4-BE49-F238E27FC236}">
                    <a16:creationId xmlns:a16="http://schemas.microsoft.com/office/drawing/2014/main" id="{50142C23-1617-34D4-D155-3E7AD87CEEA0}"/>
                  </a:ext>
                </a:extLst>
              </p:cNvPr>
              <p:cNvSpPr/>
              <p:nvPr/>
            </p:nvSpPr>
            <p:spPr>
              <a:xfrm>
                <a:off x="5891183" y="229345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5" name="Elipse 34">
                <a:extLst>
                  <a:ext uri="{FF2B5EF4-FFF2-40B4-BE49-F238E27FC236}">
                    <a16:creationId xmlns:a16="http://schemas.microsoft.com/office/drawing/2014/main" id="{4BEB5A98-4AEE-8366-FE30-29E6A9EA1D75}"/>
                  </a:ext>
                </a:extLst>
              </p:cNvPr>
              <p:cNvSpPr/>
              <p:nvPr/>
            </p:nvSpPr>
            <p:spPr>
              <a:xfrm>
                <a:off x="5895134" y="2703582"/>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6" name="Elipse 35">
                <a:extLst>
                  <a:ext uri="{FF2B5EF4-FFF2-40B4-BE49-F238E27FC236}">
                    <a16:creationId xmlns:a16="http://schemas.microsoft.com/office/drawing/2014/main" id="{8FDBC12D-4558-F6F0-DCF5-26462F7A6008}"/>
                  </a:ext>
                </a:extLst>
              </p:cNvPr>
              <p:cNvSpPr/>
              <p:nvPr/>
            </p:nvSpPr>
            <p:spPr>
              <a:xfrm>
                <a:off x="6352268" y="229345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7" name="Elipse 36">
                <a:extLst>
                  <a:ext uri="{FF2B5EF4-FFF2-40B4-BE49-F238E27FC236}">
                    <a16:creationId xmlns:a16="http://schemas.microsoft.com/office/drawing/2014/main" id="{305B5F0D-1628-FCCC-A8F5-5FF095AE40CF}"/>
                  </a:ext>
                </a:extLst>
              </p:cNvPr>
              <p:cNvSpPr/>
              <p:nvPr/>
            </p:nvSpPr>
            <p:spPr>
              <a:xfrm>
                <a:off x="6349254" y="270105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grpSp>
      </p:grpSp>
      <p:sp>
        <p:nvSpPr>
          <p:cNvPr id="40" name="Marcador de contenido 2">
            <a:extLst>
              <a:ext uri="{FF2B5EF4-FFF2-40B4-BE49-F238E27FC236}">
                <a16:creationId xmlns:a16="http://schemas.microsoft.com/office/drawing/2014/main" id="{B357B88D-8337-A70D-CB99-5ABC9F84D1F7}"/>
              </a:ext>
            </a:extLst>
          </p:cNvPr>
          <p:cNvSpPr txBox="1">
            <a:spLocks/>
          </p:cNvSpPr>
          <p:nvPr/>
        </p:nvSpPr>
        <p:spPr>
          <a:xfrm>
            <a:off x="914157" y="4929682"/>
            <a:ext cx="2624532" cy="403835"/>
          </a:xfrm>
          <a:prstGeom prst="rect">
            <a:avLst/>
          </a:prstGeom>
        </p:spPr>
        <p:txBody>
          <a:bodyPr vert="horz" lIns="91440" tIns="45720" rIns="91440" bIns="45720" rtlCol="0">
            <a:noAutofit/>
          </a:bodyPr>
          <a:lst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28532" lvl="1" indent="0">
              <a:buFont typeface="Arial" panose="020B0604020202020204" pitchFamily="34" charset="0"/>
              <a:buNone/>
            </a:pPr>
            <a:r>
              <a:rPr lang="es-AR" sz="2400" dirty="0"/>
              <a:t>División de tareas</a:t>
            </a:r>
          </a:p>
        </p:txBody>
      </p:sp>
      <p:grpSp>
        <p:nvGrpSpPr>
          <p:cNvPr id="1076" name="Grupo 1075">
            <a:extLst>
              <a:ext uri="{FF2B5EF4-FFF2-40B4-BE49-F238E27FC236}">
                <a16:creationId xmlns:a16="http://schemas.microsoft.com/office/drawing/2014/main" id="{F09BBBD1-64D1-9554-CB33-F201822DAB74}"/>
              </a:ext>
            </a:extLst>
          </p:cNvPr>
          <p:cNvGrpSpPr/>
          <p:nvPr/>
        </p:nvGrpSpPr>
        <p:grpSpPr>
          <a:xfrm>
            <a:off x="4353675" y="4533962"/>
            <a:ext cx="7682263" cy="1217496"/>
            <a:chOff x="9171555" y="4437950"/>
            <a:chExt cx="7682263" cy="1217496"/>
          </a:xfrm>
        </p:grpSpPr>
        <p:grpSp>
          <p:nvGrpSpPr>
            <p:cNvPr id="1061" name="Grupo 1060">
              <a:extLst>
                <a:ext uri="{FF2B5EF4-FFF2-40B4-BE49-F238E27FC236}">
                  <a16:creationId xmlns:a16="http://schemas.microsoft.com/office/drawing/2014/main" id="{73157892-EFF0-D0E3-8CF9-57B63FAB4590}"/>
                </a:ext>
              </a:extLst>
            </p:cNvPr>
            <p:cNvGrpSpPr/>
            <p:nvPr/>
          </p:nvGrpSpPr>
          <p:grpSpPr>
            <a:xfrm>
              <a:off x="9171555" y="4437950"/>
              <a:ext cx="7682263" cy="1217496"/>
              <a:chOff x="1293812" y="3276838"/>
              <a:chExt cx="9106930" cy="914162"/>
            </a:xfrm>
          </p:grpSpPr>
          <p:sp>
            <p:nvSpPr>
              <p:cNvPr id="1062" name="Rectángulo 1061">
                <a:extLst>
                  <a:ext uri="{FF2B5EF4-FFF2-40B4-BE49-F238E27FC236}">
                    <a16:creationId xmlns:a16="http://schemas.microsoft.com/office/drawing/2014/main" id="{3A9A909D-58FD-43CF-B624-C27FBA4CF823}"/>
                  </a:ext>
                </a:extLst>
              </p:cNvPr>
              <p:cNvSpPr/>
              <p:nvPr/>
            </p:nvSpPr>
            <p:spPr>
              <a:xfrm>
                <a:off x="1293812" y="3276838"/>
                <a:ext cx="910693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Secuencial</a:t>
                </a:r>
                <a:endParaRPr lang="es-AR" sz="1799" b="1" kern="0" dirty="0">
                  <a:solidFill>
                    <a:prstClr val="black"/>
                  </a:solidFill>
                  <a:latin typeface="Corbel"/>
                </a:endParaRPr>
              </a:p>
            </p:txBody>
          </p:sp>
          <p:grpSp>
            <p:nvGrpSpPr>
              <p:cNvPr id="1063" name="Grupo 1062">
                <a:extLst>
                  <a:ext uri="{FF2B5EF4-FFF2-40B4-BE49-F238E27FC236}">
                    <a16:creationId xmlns:a16="http://schemas.microsoft.com/office/drawing/2014/main" id="{2DBA9FD7-EE2E-F071-2606-36AA14CEC332}"/>
                  </a:ext>
                </a:extLst>
              </p:cNvPr>
              <p:cNvGrpSpPr/>
              <p:nvPr/>
            </p:nvGrpSpPr>
            <p:grpSpPr>
              <a:xfrm>
                <a:off x="3614585" y="3421171"/>
                <a:ext cx="3779467" cy="647239"/>
                <a:chOff x="3614585" y="3421171"/>
                <a:chExt cx="3779467" cy="647239"/>
              </a:xfrm>
            </p:grpSpPr>
            <p:sp>
              <p:nvSpPr>
                <p:cNvPr id="1065" name="Rectángulo: esquinas redondeadas 1064">
                  <a:extLst>
                    <a:ext uri="{FF2B5EF4-FFF2-40B4-BE49-F238E27FC236}">
                      <a16:creationId xmlns:a16="http://schemas.microsoft.com/office/drawing/2014/main" id="{F7AA48B3-39B8-4D1F-8E3F-0C839C1BE536}"/>
                    </a:ext>
                  </a:extLst>
                </p:cNvPr>
                <p:cNvSpPr/>
                <p:nvPr/>
              </p:nvSpPr>
              <p:spPr>
                <a:xfrm>
                  <a:off x="3614585"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66" name="Rectángulo: esquinas redondeadas 1065">
                  <a:extLst>
                    <a:ext uri="{FF2B5EF4-FFF2-40B4-BE49-F238E27FC236}">
                      <a16:creationId xmlns:a16="http://schemas.microsoft.com/office/drawing/2014/main" id="{E436B28B-EEE9-470F-A1A0-D119B3855B6E}"/>
                    </a:ext>
                  </a:extLst>
                </p:cNvPr>
                <p:cNvSpPr/>
                <p:nvPr/>
              </p:nvSpPr>
              <p:spPr>
                <a:xfrm>
                  <a:off x="4038353"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67" name="Rectángulo: esquinas redondeadas 1066">
                  <a:extLst>
                    <a:ext uri="{FF2B5EF4-FFF2-40B4-BE49-F238E27FC236}">
                      <a16:creationId xmlns:a16="http://schemas.microsoft.com/office/drawing/2014/main" id="{FB5349AE-16E5-4FBF-B486-FB870A979AF1}"/>
                    </a:ext>
                  </a:extLst>
                </p:cNvPr>
                <p:cNvSpPr/>
                <p:nvPr/>
              </p:nvSpPr>
              <p:spPr>
                <a:xfrm>
                  <a:off x="4467060" y="3421171"/>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68" name="Rectángulo: esquinas redondeadas 1067">
                  <a:extLst>
                    <a:ext uri="{FF2B5EF4-FFF2-40B4-BE49-F238E27FC236}">
                      <a16:creationId xmlns:a16="http://schemas.microsoft.com/office/drawing/2014/main" id="{0BEAE4D9-FC19-4718-A482-914D40F31946}"/>
                    </a:ext>
                  </a:extLst>
                </p:cNvPr>
                <p:cNvSpPr/>
                <p:nvPr/>
              </p:nvSpPr>
              <p:spPr>
                <a:xfrm>
                  <a:off x="4891762"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69" name="Rectángulo: esquinas redondeadas 1068">
                  <a:extLst>
                    <a:ext uri="{FF2B5EF4-FFF2-40B4-BE49-F238E27FC236}">
                      <a16:creationId xmlns:a16="http://schemas.microsoft.com/office/drawing/2014/main" id="{D2B39258-BE4C-498E-8981-DD3CD5B2397F}"/>
                    </a:ext>
                  </a:extLst>
                </p:cNvPr>
                <p:cNvSpPr/>
                <p:nvPr/>
              </p:nvSpPr>
              <p:spPr>
                <a:xfrm>
                  <a:off x="5322693"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70" name="Rectángulo: esquinas redondeadas 1069">
                  <a:extLst>
                    <a:ext uri="{FF2B5EF4-FFF2-40B4-BE49-F238E27FC236}">
                      <a16:creationId xmlns:a16="http://schemas.microsoft.com/office/drawing/2014/main" id="{57F1962B-5777-4698-8836-1655E5830C9A}"/>
                    </a:ext>
                  </a:extLst>
                </p:cNvPr>
                <p:cNvSpPr/>
                <p:nvPr/>
              </p:nvSpPr>
              <p:spPr>
                <a:xfrm>
                  <a:off x="5751811"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71" name="Rectángulo: esquinas redondeadas 1070">
                  <a:extLst>
                    <a:ext uri="{FF2B5EF4-FFF2-40B4-BE49-F238E27FC236}">
                      <a16:creationId xmlns:a16="http://schemas.microsoft.com/office/drawing/2014/main" id="{42C7AF6A-7C02-4567-A8C6-422EA0F19EC8}"/>
                    </a:ext>
                  </a:extLst>
                </p:cNvPr>
                <p:cNvSpPr/>
                <p:nvPr/>
              </p:nvSpPr>
              <p:spPr>
                <a:xfrm>
                  <a:off x="6182742"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72" name="Rectángulo: esquinas redondeadas 1071">
                  <a:extLst>
                    <a:ext uri="{FF2B5EF4-FFF2-40B4-BE49-F238E27FC236}">
                      <a16:creationId xmlns:a16="http://schemas.microsoft.com/office/drawing/2014/main" id="{8080FA2A-047B-4864-8333-CC7205BCDA51}"/>
                    </a:ext>
                  </a:extLst>
                </p:cNvPr>
                <p:cNvSpPr/>
                <p:nvPr/>
              </p:nvSpPr>
              <p:spPr>
                <a:xfrm>
                  <a:off x="6613673" y="3427960"/>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73" name="Rectángulo: esquinas redondeadas 1072">
                  <a:extLst>
                    <a:ext uri="{FF2B5EF4-FFF2-40B4-BE49-F238E27FC236}">
                      <a16:creationId xmlns:a16="http://schemas.microsoft.com/office/drawing/2014/main" id="{177AA16C-E990-45E5-825B-AA7F3E571463}"/>
                    </a:ext>
                  </a:extLst>
                </p:cNvPr>
                <p:cNvSpPr/>
                <p:nvPr/>
              </p:nvSpPr>
              <p:spPr>
                <a:xfrm>
                  <a:off x="7044604" y="343052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grpSp>
        </p:grpSp>
        <p:sp>
          <p:nvSpPr>
            <p:cNvPr id="1075" name="Rectángulo: esquinas redondeadas 1074">
              <a:extLst>
                <a:ext uri="{FF2B5EF4-FFF2-40B4-BE49-F238E27FC236}">
                  <a16:creationId xmlns:a16="http://schemas.microsoft.com/office/drawing/2014/main" id="{049727A4-212B-07AE-9BC5-314E9FD9B618}"/>
                </a:ext>
              </a:extLst>
            </p:cNvPr>
            <p:cNvSpPr/>
            <p:nvPr/>
          </p:nvSpPr>
          <p:spPr>
            <a:xfrm>
              <a:off x="14411235" y="4627025"/>
              <a:ext cx="294781" cy="8495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grpSp>
      <p:grpSp>
        <p:nvGrpSpPr>
          <p:cNvPr id="2" name="Grupo 1">
            <a:extLst>
              <a:ext uri="{FF2B5EF4-FFF2-40B4-BE49-F238E27FC236}">
                <a16:creationId xmlns:a16="http://schemas.microsoft.com/office/drawing/2014/main" id="{43CEE0C0-B7F7-0010-C3B3-2DFAD3A570D3}"/>
              </a:ext>
            </a:extLst>
          </p:cNvPr>
          <p:cNvGrpSpPr/>
          <p:nvPr/>
        </p:nvGrpSpPr>
        <p:grpSpPr>
          <a:xfrm>
            <a:off x="4353674" y="4533971"/>
            <a:ext cx="7681728" cy="1217496"/>
            <a:chOff x="1349630" y="5520845"/>
            <a:chExt cx="9074443" cy="1077580"/>
          </a:xfrm>
        </p:grpSpPr>
        <p:sp>
          <p:nvSpPr>
            <p:cNvPr id="4" name="Rectángulo 3">
              <a:extLst>
                <a:ext uri="{FF2B5EF4-FFF2-40B4-BE49-F238E27FC236}">
                  <a16:creationId xmlns:a16="http://schemas.microsoft.com/office/drawing/2014/main" id="{46C3E2A2-DBE6-49DB-87F4-77F79151D018}"/>
                </a:ext>
              </a:extLst>
            </p:cNvPr>
            <p:cNvSpPr/>
            <p:nvPr/>
          </p:nvSpPr>
          <p:spPr>
            <a:xfrm>
              <a:off x="1349630" y="5520845"/>
              <a:ext cx="9074443" cy="1077580"/>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Paralelo</a:t>
              </a:r>
              <a:endParaRPr lang="es-AR" sz="1799" b="1" kern="0" dirty="0">
                <a:solidFill>
                  <a:prstClr val="black"/>
                </a:solidFill>
                <a:latin typeface="Corbel"/>
              </a:endParaRPr>
            </a:p>
          </p:txBody>
        </p:sp>
        <p:grpSp>
          <p:nvGrpSpPr>
            <p:cNvPr id="5" name="Grupo 4">
              <a:extLst>
                <a:ext uri="{FF2B5EF4-FFF2-40B4-BE49-F238E27FC236}">
                  <a16:creationId xmlns:a16="http://schemas.microsoft.com/office/drawing/2014/main" id="{A60F4622-649B-7D54-C6C7-5FC40C7DD7A9}"/>
                </a:ext>
              </a:extLst>
            </p:cNvPr>
            <p:cNvGrpSpPr/>
            <p:nvPr/>
          </p:nvGrpSpPr>
          <p:grpSpPr>
            <a:xfrm>
              <a:off x="3270115" y="5638082"/>
              <a:ext cx="3808846" cy="948672"/>
              <a:chOff x="3270115" y="5638082"/>
              <a:chExt cx="3808846" cy="948672"/>
            </a:xfrm>
          </p:grpSpPr>
          <p:sp>
            <p:nvSpPr>
              <p:cNvPr id="7" name="Rectángulo 6">
                <a:extLst>
                  <a:ext uri="{FF2B5EF4-FFF2-40B4-BE49-F238E27FC236}">
                    <a16:creationId xmlns:a16="http://schemas.microsoft.com/office/drawing/2014/main" id="{DA4945CA-CA47-4446-8342-0E148FE6C077}"/>
                  </a:ext>
                </a:extLst>
              </p:cNvPr>
              <p:cNvSpPr/>
              <p:nvPr/>
            </p:nvSpPr>
            <p:spPr>
              <a:xfrm>
                <a:off x="3379389" y="5638082"/>
                <a:ext cx="3699572" cy="94867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noFill/>
                <a:prstDash val="solid"/>
                <a:miter lim="800000"/>
              </a:ln>
              <a:effectLst/>
            </p:spPr>
            <p:txBody>
              <a:bodyPr rtlCol="0" anchor="ct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defRPr/>
                </a:pPr>
                <a:endParaRPr lang="es-AR" sz="1799" b="1" kern="0" dirty="0">
                  <a:solidFill>
                    <a:prstClr val="black"/>
                  </a:solidFill>
                  <a:latin typeface="Corbel"/>
                </a:endParaRPr>
              </a:p>
            </p:txBody>
          </p:sp>
          <p:sp>
            <p:nvSpPr>
              <p:cNvPr id="9" name="Rectángulo: esquinas redondeadas 8">
                <a:extLst>
                  <a:ext uri="{FF2B5EF4-FFF2-40B4-BE49-F238E27FC236}">
                    <a16:creationId xmlns:a16="http://schemas.microsoft.com/office/drawing/2014/main" id="{E9C9788F-1279-4140-844E-028A6EF01D57}"/>
                  </a:ext>
                </a:extLst>
              </p:cNvPr>
              <p:cNvSpPr/>
              <p:nvPr/>
            </p:nvSpPr>
            <p:spPr>
              <a:xfrm>
                <a:off x="3425218" y="593753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24" name="Rectángulo: esquinas redondeadas 23">
                <a:extLst>
                  <a:ext uri="{FF2B5EF4-FFF2-40B4-BE49-F238E27FC236}">
                    <a16:creationId xmlns:a16="http://schemas.microsoft.com/office/drawing/2014/main" id="{4DE7003F-8E8C-47E3-B545-2E0A55DC3696}"/>
                  </a:ext>
                </a:extLst>
              </p:cNvPr>
              <p:cNvSpPr/>
              <p:nvPr/>
            </p:nvSpPr>
            <p:spPr>
              <a:xfrm>
                <a:off x="3922898" y="571652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39" name="Rectángulo: esquinas redondeadas 38">
                <a:extLst>
                  <a:ext uri="{FF2B5EF4-FFF2-40B4-BE49-F238E27FC236}">
                    <a16:creationId xmlns:a16="http://schemas.microsoft.com/office/drawing/2014/main" id="{1C84D70D-1DAE-4CC3-A0A4-78F7A81EEF69}"/>
                  </a:ext>
                </a:extLst>
              </p:cNvPr>
              <p:cNvSpPr/>
              <p:nvPr/>
            </p:nvSpPr>
            <p:spPr>
              <a:xfrm>
                <a:off x="3922898" y="6163857"/>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41" name="Rectángulo: esquinas redondeadas 40">
                <a:extLst>
                  <a:ext uri="{FF2B5EF4-FFF2-40B4-BE49-F238E27FC236}">
                    <a16:creationId xmlns:a16="http://schemas.microsoft.com/office/drawing/2014/main" id="{46AB185E-00BD-4B60-92FF-CC844BDA985C}"/>
                  </a:ext>
                </a:extLst>
              </p:cNvPr>
              <p:cNvSpPr/>
              <p:nvPr/>
            </p:nvSpPr>
            <p:spPr>
              <a:xfrm>
                <a:off x="4365865" y="571652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55" name="Rectángulo: esquinas redondeadas 54">
                <a:extLst>
                  <a:ext uri="{FF2B5EF4-FFF2-40B4-BE49-F238E27FC236}">
                    <a16:creationId xmlns:a16="http://schemas.microsoft.com/office/drawing/2014/main" id="{26064201-FCBB-41F8-8786-9A8318E14AE3}"/>
                  </a:ext>
                </a:extLst>
              </p:cNvPr>
              <p:cNvSpPr/>
              <p:nvPr/>
            </p:nvSpPr>
            <p:spPr>
              <a:xfrm>
                <a:off x="4365865" y="6163857"/>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32" name="Rectángulo: esquinas redondeadas 1031">
                <a:extLst>
                  <a:ext uri="{FF2B5EF4-FFF2-40B4-BE49-F238E27FC236}">
                    <a16:creationId xmlns:a16="http://schemas.microsoft.com/office/drawing/2014/main" id="{87FB8AEB-C42D-4B60-812C-02A08B1674FE}"/>
                  </a:ext>
                </a:extLst>
              </p:cNvPr>
              <p:cNvSpPr/>
              <p:nvPr/>
            </p:nvSpPr>
            <p:spPr>
              <a:xfrm>
                <a:off x="4847662" y="571652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34" name="Rectángulo: esquinas redondeadas 1033">
                <a:extLst>
                  <a:ext uri="{FF2B5EF4-FFF2-40B4-BE49-F238E27FC236}">
                    <a16:creationId xmlns:a16="http://schemas.microsoft.com/office/drawing/2014/main" id="{7CAB062C-3134-4402-B970-EF5831CC8EEB}"/>
                  </a:ext>
                </a:extLst>
              </p:cNvPr>
              <p:cNvSpPr/>
              <p:nvPr/>
            </p:nvSpPr>
            <p:spPr>
              <a:xfrm>
                <a:off x="5328428" y="593753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45" name="Rectángulo: esquinas redondeadas 1044">
                <a:extLst>
                  <a:ext uri="{FF2B5EF4-FFF2-40B4-BE49-F238E27FC236}">
                    <a16:creationId xmlns:a16="http://schemas.microsoft.com/office/drawing/2014/main" id="{42E85150-7072-4F0C-997F-C99BD964ECFC}"/>
                  </a:ext>
                </a:extLst>
              </p:cNvPr>
              <p:cNvSpPr/>
              <p:nvPr/>
            </p:nvSpPr>
            <p:spPr>
              <a:xfrm>
                <a:off x="5803625" y="571652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46" name="Rectángulo: esquinas redondeadas 1045">
                <a:extLst>
                  <a:ext uri="{FF2B5EF4-FFF2-40B4-BE49-F238E27FC236}">
                    <a16:creationId xmlns:a16="http://schemas.microsoft.com/office/drawing/2014/main" id="{8F7A0201-9B71-4A1B-ADEB-C4460422B5A8}"/>
                  </a:ext>
                </a:extLst>
              </p:cNvPr>
              <p:cNvSpPr/>
              <p:nvPr/>
            </p:nvSpPr>
            <p:spPr>
              <a:xfrm>
                <a:off x="5808994" y="6163857"/>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sp>
            <p:nvSpPr>
              <p:cNvPr id="1047" name="Rectángulo: esquinas redondeadas 1046">
                <a:extLst>
                  <a:ext uri="{FF2B5EF4-FFF2-40B4-BE49-F238E27FC236}">
                    <a16:creationId xmlns:a16="http://schemas.microsoft.com/office/drawing/2014/main" id="{784E1FDD-0ED4-43D5-91C5-B85F5A1D3A0A}"/>
                  </a:ext>
                </a:extLst>
              </p:cNvPr>
              <p:cNvSpPr/>
              <p:nvPr/>
            </p:nvSpPr>
            <p:spPr>
              <a:xfrm>
                <a:off x="6325961" y="5717211"/>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rtl="0">
                  <a:defRPr lang="es-e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p>
            </p:txBody>
          </p:sp>
          <p:cxnSp>
            <p:nvCxnSpPr>
              <p:cNvPr id="1048" name="Conector recto 1047">
                <a:extLst>
                  <a:ext uri="{FF2B5EF4-FFF2-40B4-BE49-F238E27FC236}">
                    <a16:creationId xmlns:a16="http://schemas.microsoft.com/office/drawing/2014/main" id="{7037BE4E-0795-49F0-A5A1-9695C97CCF80}"/>
                  </a:ext>
                </a:extLst>
              </p:cNvPr>
              <p:cNvCxnSpPr>
                <a:stCxn id="49" idx="3"/>
                <a:endCxn id="50" idx="1"/>
              </p:cNvCxnSpPr>
              <p:nvPr/>
            </p:nvCxnSpPr>
            <p:spPr>
              <a:xfrm flipV="1">
                <a:off x="3774666" y="5879731"/>
                <a:ext cx="148232" cy="2210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Conector recto 1048">
                <a:extLst>
                  <a:ext uri="{FF2B5EF4-FFF2-40B4-BE49-F238E27FC236}">
                    <a16:creationId xmlns:a16="http://schemas.microsoft.com/office/drawing/2014/main" id="{D54F2005-674E-4B11-8B58-B73066A113D7}"/>
                  </a:ext>
                </a:extLst>
              </p:cNvPr>
              <p:cNvCxnSpPr>
                <a:cxnSpLocks/>
                <a:stCxn id="49" idx="3"/>
                <a:endCxn id="51" idx="1"/>
              </p:cNvCxnSpPr>
              <p:nvPr/>
            </p:nvCxnSpPr>
            <p:spPr>
              <a:xfrm>
                <a:off x="3774666" y="6100744"/>
                <a:ext cx="148232"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Conector recto 1049">
                <a:extLst>
                  <a:ext uri="{FF2B5EF4-FFF2-40B4-BE49-F238E27FC236}">
                    <a16:creationId xmlns:a16="http://schemas.microsoft.com/office/drawing/2014/main" id="{E6535019-6C67-4A72-9C23-9396650E371A}"/>
                  </a:ext>
                </a:extLst>
              </p:cNvPr>
              <p:cNvCxnSpPr>
                <a:cxnSpLocks/>
                <a:stCxn id="53" idx="1"/>
                <a:endCxn id="51" idx="3"/>
              </p:cNvCxnSpPr>
              <p:nvPr/>
            </p:nvCxnSpPr>
            <p:spPr>
              <a:xfrm flipH="1">
                <a:off x="4272346" y="6327068"/>
                <a:ext cx="9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Conector recto 1050">
                <a:extLst>
                  <a:ext uri="{FF2B5EF4-FFF2-40B4-BE49-F238E27FC236}">
                    <a16:creationId xmlns:a16="http://schemas.microsoft.com/office/drawing/2014/main" id="{79480A79-3E9D-4364-AE3A-832B9E3A11EC}"/>
                  </a:ext>
                </a:extLst>
              </p:cNvPr>
              <p:cNvCxnSpPr>
                <a:cxnSpLocks/>
                <a:stCxn id="55" idx="1"/>
                <a:endCxn id="53" idx="3"/>
              </p:cNvCxnSpPr>
              <p:nvPr/>
            </p:nvCxnSpPr>
            <p:spPr>
              <a:xfrm flipH="1">
                <a:off x="4715313" y="6100744"/>
                <a:ext cx="613115"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2" name="Conector recto 1051">
                <a:extLst>
                  <a:ext uri="{FF2B5EF4-FFF2-40B4-BE49-F238E27FC236}">
                    <a16:creationId xmlns:a16="http://schemas.microsoft.com/office/drawing/2014/main" id="{B8FFD8DC-A168-4AD3-93DC-DEA8751DBFC1}"/>
                  </a:ext>
                </a:extLst>
              </p:cNvPr>
              <p:cNvCxnSpPr>
                <a:cxnSpLocks/>
                <a:stCxn id="57" idx="1"/>
                <a:endCxn id="55" idx="3"/>
              </p:cNvCxnSpPr>
              <p:nvPr/>
            </p:nvCxnSpPr>
            <p:spPr>
              <a:xfrm flipH="1" flipV="1">
                <a:off x="5677876" y="6100744"/>
                <a:ext cx="131118"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3" name="Conector recto 1052">
                <a:extLst>
                  <a:ext uri="{FF2B5EF4-FFF2-40B4-BE49-F238E27FC236}">
                    <a16:creationId xmlns:a16="http://schemas.microsoft.com/office/drawing/2014/main" id="{48D341E4-A378-47AF-AD6F-A5711887E790}"/>
                  </a:ext>
                </a:extLst>
              </p:cNvPr>
              <p:cNvCxnSpPr>
                <a:cxnSpLocks/>
                <a:stCxn id="57" idx="3"/>
                <a:endCxn id="59" idx="3"/>
              </p:cNvCxnSpPr>
              <p:nvPr/>
            </p:nvCxnSpPr>
            <p:spPr>
              <a:xfrm flipV="1">
                <a:off x="6158442" y="6100744"/>
                <a:ext cx="920519"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4" name="Conector recto 1053">
                <a:extLst>
                  <a:ext uri="{FF2B5EF4-FFF2-40B4-BE49-F238E27FC236}">
                    <a16:creationId xmlns:a16="http://schemas.microsoft.com/office/drawing/2014/main" id="{97FC43D0-30D9-436F-8DDA-E025B52B4AE0}"/>
                  </a:ext>
                </a:extLst>
              </p:cNvPr>
              <p:cNvCxnSpPr>
                <a:cxnSpLocks/>
                <a:stCxn id="50" idx="3"/>
                <a:endCxn id="52" idx="1"/>
              </p:cNvCxnSpPr>
              <p:nvPr/>
            </p:nvCxnSpPr>
            <p:spPr>
              <a:xfrm>
                <a:off x="4272346" y="5879731"/>
                <a:ext cx="9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5" name="Conector recto 1054">
                <a:extLst>
                  <a:ext uri="{FF2B5EF4-FFF2-40B4-BE49-F238E27FC236}">
                    <a16:creationId xmlns:a16="http://schemas.microsoft.com/office/drawing/2014/main" id="{32455A6A-0AB0-41B9-A625-06C0E1EBDBAE}"/>
                  </a:ext>
                </a:extLst>
              </p:cNvPr>
              <p:cNvCxnSpPr>
                <a:cxnSpLocks/>
                <a:stCxn id="52" idx="3"/>
                <a:endCxn id="54" idx="1"/>
              </p:cNvCxnSpPr>
              <p:nvPr/>
            </p:nvCxnSpPr>
            <p:spPr>
              <a:xfrm>
                <a:off x="4715313" y="5879731"/>
                <a:ext cx="1323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6" name="Conector recto 1055">
                <a:extLst>
                  <a:ext uri="{FF2B5EF4-FFF2-40B4-BE49-F238E27FC236}">
                    <a16:creationId xmlns:a16="http://schemas.microsoft.com/office/drawing/2014/main" id="{B34ADBF3-4BA7-4861-BC04-DE771E4958E4}"/>
                  </a:ext>
                </a:extLst>
              </p:cNvPr>
              <p:cNvCxnSpPr>
                <a:cxnSpLocks/>
                <a:endCxn id="55" idx="1"/>
              </p:cNvCxnSpPr>
              <p:nvPr/>
            </p:nvCxnSpPr>
            <p:spPr>
              <a:xfrm>
                <a:off x="5197109" y="5949532"/>
                <a:ext cx="131318" cy="1512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7" name="Conector recto 1056">
                <a:extLst>
                  <a:ext uri="{FF2B5EF4-FFF2-40B4-BE49-F238E27FC236}">
                    <a16:creationId xmlns:a16="http://schemas.microsoft.com/office/drawing/2014/main" id="{A49EE01E-B55E-4CD0-961C-C9B745354DFA}"/>
                  </a:ext>
                </a:extLst>
              </p:cNvPr>
              <p:cNvCxnSpPr>
                <a:cxnSpLocks/>
                <a:stCxn id="55" idx="3"/>
                <a:endCxn id="56" idx="1"/>
              </p:cNvCxnSpPr>
              <p:nvPr/>
            </p:nvCxnSpPr>
            <p:spPr>
              <a:xfrm flipV="1">
                <a:off x="5677876" y="5879731"/>
                <a:ext cx="125749" cy="2210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8" name="Conector recto 1057">
                <a:extLst>
                  <a:ext uri="{FF2B5EF4-FFF2-40B4-BE49-F238E27FC236}">
                    <a16:creationId xmlns:a16="http://schemas.microsoft.com/office/drawing/2014/main" id="{16904111-309C-4BB4-B0E1-75CB541FF3F6}"/>
                  </a:ext>
                </a:extLst>
              </p:cNvPr>
              <p:cNvCxnSpPr>
                <a:cxnSpLocks/>
                <a:stCxn id="56" idx="3"/>
                <a:endCxn id="58" idx="1"/>
              </p:cNvCxnSpPr>
              <p:nvPr/>
            </p:nvCxnSpPr>
            <p:spPr>
              <a:xfrm>
                <a:off x="6153073" y="5879731"/>
                <a:ext cx="172888" cy="6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9" name="Conector recto 1058">
                <a:extLst>
                  <a:ext uri="{FF2B5EF4-FFF2-40B4-BE49-F238E27FC236}">
                    <a16:creationId xmlns:a16="http://schemas.microsoft.com/office/drawing/2014/main" id="{D15E91A5-D948-4E69-AC18-B98784074C55}"/>
                  </a:ext>
                </a:extLst>
              </p:cNvPr>
              <p:cNvCxnSpPr>
                <a:cxnSpLocks/>
                <a:stCxn id="59" idx="1"/>
                <a:endCxn id="49" idx="1"/>
              </p:cNvCxnSpPr>
              <p:nvPr/>
            </p:nvCxnSpPr>
            <p:spPr>
              <a:xfrm>
                <a:off x="3270115" y="6100744"/>
                <a:ext cx="15510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0" name="Conector recto 1059">
                <a:extLst>
                  <a:ext uri="{FF2B5EF4-FFF2-40B4-BE49-F238E27FC236}">
                    <a16:creationId xmlns:a16="http://schemas.microsoft.com/office/drawing/2014/main" id="{24BD2672-3A2E-4B55-BF85-475F03C87F1F}"/>
                  </a:ext>
                </a:extLst>
              </p:cNvPr>
              <p:cNvCxnSpPr>
                <a:cxnSpLocks/>
                <a:stCxn id="58" idx="3"/>
                <a:endCxn id="59" idx="3"/>
              </p:cNvCxnSpPr>
              <p:nvPr/>
            </p:nvCxnSpPr>
            <p:spPr>
              <a:xfrm>
                <a:off x="6675409" y="5880422"/>
                <a:ext cx="403552" cy="2203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4439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64B663-A637-AEC2-B972-01B5739810D5}"/>
              </a:ext>
            </a:extLst>
          </p:cNvPr>
          <p:cNvSpPr>
            <a:spLocks noGrp="1"/>
          </p:cNvSpPr>
          <p:nvPr>
            <p:ph type="title"/>
          </p:nvPr>
        </p:nvSpPr>
        <p:spPr>
          <a:xfrm>
            <a:off x="6892276" y="988741"/>
            <a:ext cx="4492102" cy="4880518"/>
          </a:xfrm>
          <a:noFill/>
          <a:ln>
            <a:noFill/>
          </a:ln>
        </p:spPr>
        <p:txBody>
          <a:bodyPr vert="horz" wrap="square" lIns="274320" tIns="182880" rIns="274320" bIns="182880" rtlCol="0" anchor="ctr" anchorCtr="1">
            <a:normAutofit/>
          </a:bodyPr>
          <a:lstStyle/>
          <a:p>
            <a:pPr algn="l" defTabSz="914400"/>
            <a:r>
              <a:rPr lang="en-US" sz="4000" kern="1200" cap="all" spc="200" baseline="0">
                <a:solidFill>
                  <a:schemeClr val="tx1"/>
                </a:solidFill>
                <a:latin typeface="+mj-lt"/>
                <a:ea typeface="+mj-ea"/>
                <a:cs typeface="+mj-cs"/>
              </a:rPr>
              <a:t>Métricas de rendimiento</a:t>
            </a:r>
          </a:p>
        </p:txBody>
      </p:sp>
      <p:sp>
        <p:nvSpPr>
          <p:cNvPr id="7" name="Rectangle 6">
            <a:extLst>
              <a:ext uri="{FF2B5EF4-FFF2-40B4-BE49-F238E27FC236}">
                <a16:creationId xmlns:a16="http://schemas.microsoft.com/office/drawing/2014/main" id="{54C2DAE2-218D-4A25-B87E-0D127537D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281" cy="6858000"/>
          </a:xfrm>
          <a:prstGeom prst="rect">
            <a:avLst/>
          </a:prstGeom>
          <a:solidFill>
            <a:schemeClr val="tx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0ACAC028-8D8C-4611-B62E-B9FFDA14D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281" y="0"/>
            <a:ext cx="465256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779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normAutofit/>
          </a:bodyPr>
          <a:lstStyle/>
          <a:p>
            <a:pPr marL="0" indent="0" algn="just">
              <a:buNone/>
            </a:pPr>
            <a:r>
              <a:rPr lang="es-AR" b="1" dirty="0"/>
              <a:t>Las técnicas de HPC buscan reducir los tiempos de ejecución, el tiempo como medida, no alcanza. Dos algoritmos pueden ejecutar en el mismo tiempo, pero uno de ellos usa menos procesadores.</a:t>
            </a:r>
          </a:p>
          <a:p>
            <a:endParaRPr lang="es-AR" dirty="0"/>
          </a:p>
          <a:p>
            <a:r>
              <a:rPr lang="es-AR" dirty="0" err="1"/>
              <a:t>Speed</a:t>
            </a:r>
            <a:r>
              <a:rPr lang="es-AR" dirty="0"/>
              <a:t> Up</a:t>
            </a:r>
          </a:p>
          <a:p>
            <a:r>
              <a:rPr lang="es-AR" dirty="0"/>
              <a:t>Eficiencia</a:t>
            </a:r>
          </a:p>
          <a:p>
            <a:r>
              <a:rPr lang="es-AR" dirty="0"/>
              <a:t>Coste</a:t>
            </a:r>
          </a:p>
          <a:p>
            <a:r>
              <a:rPr lang="es-AR" dirty="0"/>
              <a:t>Función </a:t>
            </a:r>
            <a:r>
              <a:rPr lang="es-AR" dirty="0" err="1"/>
              <a:t>Overhead</a:t>
            </a:r>
            <a:endParaRPr lang="es-AR" dirty="0"/>
          </a:p>
          <a:p>
            <a:endParaRPr lang="es-AR" dirty="0"/>
          </a:p>
        </p:txBody>
      </p:sp>
    </p:spTree>
    <p:extLst>
      <p:ext uri="{BB962C8B-B14F-4D97-AF65-F5344CB8AC3E}">
        <p14:creationId xmlns:p14="http://schemas.microsoft.com/office/powerpoint/2010/main" val="691927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err="1"/>
              <a:t>Speed</a:t>
            </a:r>
            <a:r>
              <a:rPr lang="es-AR" b="1" dirty="0"/>
              <a:t> Up</a:t>
            </a:r>
            <a:r>
              <a:rPr lang="es-AR" dirty="0"/>
              <a:t>: </a:t>
            </a:r>
          </a:p>
          <a:p>
            <a:r>
              <a:rPr lang="es-AR" dirty="0"/>
              <a:t>Referencia a la ganancia de velocidad que se consigue con un algoritmo paralelo al resolver el mismo problema con un algoritmo secuencial.</a:t>
            </a:r>
          </a:p>
          <a:p>
            <a:endParaRPr lang="es-AR" dirty="0"/>
          </a:p>
          <a:p>
            <a:endParaRPr lang="es-AR" dirty="0"/>
          </a:p>
          <a:p>
            <a:pPr marL="0" indent="0">
              <a:buNone/>
            </a:pPr>
            <a:r>
              <a:rPr lang="es-AR" b="1" dirty="0" err="1"/>
              <a:t>Speed</a:t>
            </a:r>
            <a:r>
              <a:rPr lang="es-AR" b="1" dirty="0"/>
              <a:t> Up = Tiempo Secuencial / Tiempo Paralelo</a:t>
            </a:r>
          </a:p>
        </p:txBody>
      </p:sp>
    </p:spTree>
    <p:extLst>
      <p:ext uri="{BB962C8B-B14F-4D97-AF65-F5344CB8AC3E}">
        <p14:creationId xmlns:p14="http://schemas.microsoft.com/office/powerpoint/2010/main" val="3170382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s-AR" b="1" dirty="0"/>
              <a:t>Eficiencia</a:t>
            </a:r>
            <a:r>
              <a:rPr lang="es-AR" dirty="0"/>
              <a:t>: </a:t>
            </a:r>
          </a:p>
          <a:p>
            <a:r>
              <a:rPr lang="es-AR" dirty="0"/>
              <a:t>La eficiencia normaliza el valor del </a:t>
            </a:r>
            <a:r>
              <a:rPr lang="es-AR" dirty="0" err="1"/>
              <a:t>Speed</a:t>
            </a:r>
            <a:r>
              <a:rPr lang="es-AR" dirty="0"/>
              <a:t> Up, al dividirlo por la cantidad de procesadores que se utilizaron para alcanzar la ganancia en velocidad. Dando la idea de la porción de tiempo que los procesadores se dedican al trabajo útil.</a:t>
            </a:r>
          </a:p>
          <a:p>
            <a:endParaRPr lang="es-AR" dirty="0"/>
          </a:p>
          <a:p>
            <a:pPr marL="0" indent="0">
              <a:buNone/>
            </a:pPr>
            <a:r>
              <a:rPr lang="es-AR" b="1" dirty="0"/>
              <a:t>Eficiencia = </a:t>
            </a:r>
            <a:r>
              <a:rPr lang="es-AR" b="1" dirty="0" err="1"/>
              <a:t>Speed</a:t>
            </a:r>
            <a:r>
              <a:rPr lang="es-AR" b="1" dirty="0"/>
              <a:t> Up / Número Procesadores</a:t>
            </a:r>
          </a:p>
        </p:txBody>
      </p:sp>
    </p:spTree>
    <p:extLst>
      <p:ext uri="{BB962C8B-B14F-4D97-AF65-F5344CB8AC3E}">
        <p14:creationId xmlns:p14="http://schemas.microsoft.com/office/powerpoint/2010/main" val="1178407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a:t>Coste</a:t>
            </a:r>
            <a:r>
              <a:rPr lang="es-AR" dirty="0"/>
              <a:t>: </a:t>
            </a:r>
          </a:p>
          <a:p>
            <a:r>
              <a:rPr lang="es-AR" dirty="0"/>
              <a:t>El coste de un algoritmo paralelo representa el tiempo realizado por todo el sistema en la resolución del problema.</a:t>
            </a:r>
          </a:p>
          <a:p>
            <a:endParaRPr lang="es-AR" dirty="0"/>
          </a:p>
          <a:p>
            <a:endParaRPr lang="es-AR" dirty="0"/>
          </a:p>
          <a:p>
            <a:pPr marL="0" indent="0">
              <a:buNone/>
            </a:pPr>
            <a:r>
              <a:rPr lang="es-AR" b="1" dirty="0"/>
              <a:t>Coste = Número Procesadores ∗ Tiempo </a:t>
            </a:r>
            <a:r>
              <a:rPr lang="es-AR" b="1"/>
              <a:t>Algoritmo Paralelo</a:t>
            </a:r>
            <a:endParaRPr lang="es-AR" b="1" dirty="0"/>
          </a:p>
        </p:txBody>
      </p:sp>
    </p:spTree>
    <p:extLst>
      <p:ext uri="{BB962C8B-B14F-4D97-AF65-F5344CB8AC3E}">
        <p14:creationId xmlns:p14="http://schemas.microsoft.com/office/powerpoint/2010/main" val="1943641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a:t>Función </a:t>
            </a:r>
            <a:r>
              <a:rPr lang="es-AR" b="1" dirty="0" err="1"/>
              <a:t>Overhead</a:t>
            </a:r>
            <a:r>
              <a:rPr lang="es-AR" b="1" dirty="0"/>
              <a:t>:</a:t>
            </a:r>
          </a:p>
          <a:p>
            <a:r>
              <a:rPr lang="es-AR" dirty="0"/>
              <a:t>Es la diferencia entre el Coste y el tiempo secuencial. Mientras mayor es la función </a:t>
            </a:r>
            <a:r>
              <a:rPr lang="es-AR" dirty="0" err="1"/>
              <a:t>overhead</a:t>
            </a:r>
            <a:r>
              <a:rPr lang="es-AR" dirty="0"/>
              <a:t>, peor es el comportamiento del algoritmo paralelo.</a:t>
            </a:r>
          </a:p>
          <a:p>
            <a:endParaRPr lang="es-AR" dirty="0"/>
          </a:p>
          <a:p>
            <a:pPr marL="0" indent="0">
              <a:buNone/>
            </a:pPr>
            <a:r>
              <a:rPr lang="es-AR" b="1" dirty="0" err="1"/>
              <a:t>Overhead</a:t>
            </a:r>
            <a:r>
              <a:rPr lang="es-AR" b="1"/>
              <a:t> = Coste – Tiempo Secuencial</a:t>
            </a:r>
            <a:endParaRPr lang="es-AR" b="1" dirty="0"/>
          </a:p>
        </p:txBody>
      </p:sp>
    </p:spTree>
    <p:extLst>
      <p:ext uri="{BB962C8B-B14F-4D97-AF65-F5344CB8AC3E}">
        <p14:creationId xmlns:p14="http://schemas.microsoft.com/office/powerpoint/2010/main" val="642909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01" y="640080"/>
            <a:ext cx="10909023"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8">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986" y="804672"/>
            <a:ext cx="10576852"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020C6CD-6285-7356-9B28-582587F75F58}"/>
              </a:ext>
            </a:extLst>
          </p:cNvPr>
          <p:cNvSpPr>
            <a:spLocks noGrp="1"/>
          </p:cNvSpPr>
          <p:nvPr>
            <p:ph type="title"/>
          </p:nvPr>
        </p:nvSpPr>
        <p:spPr>
          <a:xfrm>
            <a:off x="1262400" y="1289303"/>
            <a:ext cx="9635933" cy="3339303"/>
          </a:xfrm>
          <a:ln>
            <a:noFill/>
          </a:ln>
        </p:spPr>
        <p:txBody>
          <a:bodyPr vert="horz" lIns="274320" tIns="182880" rIns="274320" bIns="182880" rtlCol="0" anchor="ctr" anchorCtr="1">
            <a:normAutofit/>
          </a:bodyPr>
          <a:lstStyle/>
          <a:p>
            <a:pPr defTabSz="914400"/>
            <a:r>
              <a:rPr lang="en-US" sz="5000" kern="1200" cap="all" spc="200" baseline="0">
                <a:solidFill>
                  <a:srgbClr val="262626"/>
                </a:solidFill>
                <a:latin typeface="+mj-lt"/>
                <a:ea typeface="+mj-ea"/>
                <a:cs typeface="+mj-cs"/>
              </a:rPr>
              <a:t>Arquitectura distribuida y Cloud Computing</a:t>
            </a:r>
          </a:p>
        </p:txBody>
      </p:sp>
    </p:spTree>
    <p:extLst>
      <p:ext uri="{BB962C8B-B14F-4D97-AF65-F5344CB8AC3E}">
        <p14:creationId xmlns:p14="http://schemas.microsoft.com/office/powerpoint/2010/main" val="35025499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3316572-BFD1-ED48-B30A-8C3B33B9A0E7}"/>
              </a:ext>
            </a:extLst>
          </p:cNvPr>
          <p:cNvSpPr>
            <a:spLocks noGrp="1"/>
          </p:cNvSpPr>
          <p:nvPr>
            <p:ph type="title"/>
          </p:nvPr>
        </p:nvSpPr>
        <p:spPr>
          <a:xfrm>
            <a:off x="804462" y="964692"/>
            <a:ext cx="5893297" cy="1188720"/>
          </a:xfrm>
        </p:spPr>
        <p:txBody>
          <a:bodyPr vert="horz" lIns="182880" tIns="182880" rIns="182880" bIns="182880" rtlCol="0" anchor="ctr">
            <a:normAutofit/>
          </a:bodyPr>
          <a:lstStyle/>
          <a:p>
            <a:pPr defTabSz="914400"/>
            <a:r>
              <a:rPr lang="en-US" sz="2800"/>
              <a:t>grid</a:t>
            </a:r>
          </a:p>
        </p:txBody>
      </p:sp>
      <p:sp>
        <p:nvSpPr>
          <p:cNvPr id="6" name="Marcador de contenido 2"/>
          <p:cNvSpPr txBox="1">
            <a:spLocks/>
          </p:cNvSpPr>
          <p:nvPr/>
        </p:nvSpPr>
        <p:spPr>
          <a:xfrm>
            <a:off x="803033" y="2638044"/>
            <a:ext cx="6661797" cy="3263206"/>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indent="-228600">
              <a:lnSpc>
                <a:spcPct val="100000"/>
              </a:lnSpc>
              <a:spcBef>
                <a:spcPts val="1000"/>
              </a:spcBef>
              <a:buClr>
                <a:schemeClr val="accent2"/>
              </a:buClr>
              <a:buFont typeface="Arial" panose="020B0604020202020204" pitchFamily="34" charset="0"/>
              <a:buChar char="•"/>
            </a:pPr>
            <a:r>
              <a:rPr lang="en-US" sz="2400">
                <a:solidFill>
                  <a:schemeClr val="tx1">
                    <a:lumMod val="85000"/>
                    <a:lumOff val="15000"/>
                  </a:schemeClr>
                </a:solidFill>
              </a:rPr>
              <a:t>Sistema heterogéneo con múltiples S.O.</a:t>
            </a:r>
          </a:p>
          <a:p>
            <a:pPr lvl="1" indent="-228600">
              <a:lnSpc>
                <a:spcPct val="100000"/>
              </a:lnSpc>
              <a:spcBef>
                <a:spcPts val="1000"/>
              </a:spcBef>
              <a:buClr>
                <a:schemeClr val="accent2"/>
              </a:buClr>
              <a:buFont typeface="Arial" panose="020B0604020202020204" pitchFamily="34" charset="0"/>
              <a:buChar char="•"/>
            </a:pPr>
            <a:r>
              <a:rPr lang="en-US" sz="2400">
                <a:solidFill>
                  <a:schemeClr val="tx1">
                    <a:lumMod val="85000"/>
                    <a:lumOff val="15000"/>
                  </a:schemeClr>
                </a:solidFill>
              </a:rPr>
              <a:t>Equipos dispersos geográficamente.</a:t>
            </a:r>
          </a:p>
          <a:p>
            <a:pPr lvl="1" indent="-228600">
              <a:lnSpc>
                <a:spcPct val="100000"/>
              </a:lnSpc>
              <a:spcBef>
                <a:spcPts val="1000"/>
              </a:spcBef>
              <a:buClr>
                <a:schemeClr val="accent2"/>
              </a:buClr>
              <a:buFont typeface="Arial" panose="020B0604020202020204" pitchFamily="34" charset="0"/>
              <a:buChar char="•"/>
            </a:pPr>
            <a:r>
              <a:rPr lang="en-US" sz="2400">
                <a:solidFill>
                  <a:schemeClr val="tx1">
                    <a:lumMod val="85000"/>
                    <a:lumOff val="15000"/>
                  </a:schemeClr>
                </a:solidFill>
              </a:rPr>
              <a:t>Mejora el rendimiento compartiendo recursos sub-utilizados de otros equipos.</a:t>
            </a:r>
          </a:p>
          <a:p>
            <a:pPr lvl="1" indent="-228600">
              <a:lnSpc>
                <a:spcPct val="100000"/>
              </a:lnSpc>
              <a:spcBef>
                <a:spcPts val="1000"/>
              </a:spcBef>
              <a:buClr>
                <a:schemeClr val="accent2"/>
              </a:buClr>
              <a:buFont typeface="Arial" panose="020B0604020202020204" pitchFamily="34" charset="0"/>
              <a:buChar char="•"/>
            </a:pPr>
            <a:r>
              <a:rPr lang="en-US" sz="2400">
                <a:solidFill>
                  <a:schemeClr val="tx1">
                    <a:lumMod val="85000"/>
                    <a:lumOff val="15000"/>
                  </a:schemeClr>
                </a:solidFill>
              </a:rPr>
              <a:t>Cada Nodo funciona de forma independiente.</a:t>
            </a:r>
          </a:p>
        </p:txBody>
      </p:sp>
      <p:pic>
        <p:nvPicPr>
          <p:cNvPr id="3074" name="Picture 2" descr="Diagrama&#10;&#10;Descripción generada automáticamente">
            <a:extLst>
              <a:ext uri="{FF2B5EF4-FFF2-40B4-BE49-F238E27FC236}">
                <a16:creationId xmlns:a16="http://schemas.microsoft.com/office/drawing/2014/main" id="{3642ECDF-1FB1-CAE3-6B9C-5283E7E38C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82545" y="2185140"/>
            <a:ext cx="3327549" cy="2495661"/>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65054161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132D5B8-A1E1-0413-7403-5EE088468B93}"/>
              </a:ext>
            </a:extLst>
          </p:cNvPr>
          <p:cNvSpPr>
            <a:spLocks noGrp="1"/>
          </p:cNvSpPr>
          <p:nvPr>
            <p:ph type="title"/>
          </p:nvPr>
        </p:nvSpPr>
        <p:spPr>
          <a:xfrm>
            <a:off x="804462" y="964692"/>
            <a:ext cx="5893297" cy="1188720"/>
          </a:xfrm>
        </p:spPr>
        <p:txBody>
          <a:bodyPr vert="horz" lIns="182880" tIns="182880" rIns="182880" bIns="182880" rtlCol="0" anchor="ctr">
            <a:normAutofit/>
          </a:bodyPr>
          <a:lstStyle/>
          <a:p>
            <a:pPr defTabSz="914400"/>
            <a:r>
              <a:rPr lang="en-US" sz="2800"/>
              <a:t>cluster</a:t>
            </a:r>
          </a:p>
        </p:txBody>
      </p:sp>
      <p:sp>
        <p:nvSpPr>
          <p:cNvPr id="5" name="Marcador de contenido 2"/>
          <p:cNvSpPr txBox="1">
            <a:spLocks/>
          </p:cNvSpPr>
          <p:nvPr/>
        </p:nvSpPr>
        <p:spPr>
          <a:xfrm>
            <a:off x="803033" y="2638044"/>
            <a:ext cx="7197117" cy="3263206"/>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indent="-228600">
              <a:lnSpc>
                <a:spcPct val="100000"/>
              </a:lnSpc>
              <a:spcBef>
                <a:spcPts val="1000"/>
              </a:spcBef>
              <a:buClr>
                <a:schemeClr val="accent2"/>
              </a:buClr>
              <a:buFont typeface="Arial" panose="020B0604020202020204" pitchFamily="34" charset="0"/>
              <a:buChar char="•"/>
            </a:pPr>
            <a:r>
              <a:rPr lang="en-US" sz="2400" dirty="0">
                <a:solidFill>
                  <a:schemeClr val="tx1">
                    <a:lumMod val="85000"/>
                    <a:lumOff val="15000"/>
                  </a:schemeClr>
                </a:solidFill>
              </a:rPr>
              <a:t>Sistema </a:t>
            </a:r>
            <a:r>
              <a:rPr lang="en-US" sz="2400" err="1">
                <a:solidFill>
                  <a:schemeClr val="tx1">
                    <a:lumMod val="85000"/>
                    <a:lumOff val="15000"/>
                  </a:schemeClr>
                </a:solidFill>
              </a:rPr>
              <a:t>homogéneo</a:t>
            </a:r>
            <a:endParaRPr lang="en-US" sz="2400">
              <a:solidFill>
                <a:schemeClr val="tx1">
                  <a:lumMod val="85000"/>
                  <a:lumOff val="15000"/>
                </a:schemeClr>
              </a:solidFill>
            </a:endParaRPr>
          </a:p>
          <a:p>
            <a:pPr lvl="1" indent="-228600">
              <a:lnSpc>
                <a:spcPct val="100000"/>
              </a:lnSpc>
              <a:spcBef>
                <a:spcPts val="1000"/>
              </a:spcBef>
              <a:buClr>
                <a:schemeClr val="accent2"/>
              </a:buClr>
              <a:buFont typeface="Arial" panose="020B0604020202020204" pitchFamily="34" charset="0"/>
              <a:buChar char="•"/>
            </a:pPr>
            <a:r>
              <a:rPr lang="en-US" sz="2400" dirty="0">
                <a:solidFill>
                  <a:schemeClr val="tx1">
                    <a:lumMod val="85000"/>
                    <a:lumOff val="15000"/>
                  </a:schemeClr>
                </a:solidFill>
              </a:rPr>
              <a:t>Hardware, </a:t>
            </a:r>
            <a:r>
              <a:rPr lang="en-US" sz="2400" dirty="0" err="1">
                <a:solidFill>
                  <a:schemeClr val="tx1">
                    <a:lumMod val="85000"/>
                    <a:lumOff val="15000"/>
                  </a:schemeClr>
                </a:solidFill>
              </a:rPr>
              <a:t>tareas</a:t>
            </a:r>
            <a:r>
              <a:rPr lang="en-US" sz="2400" dirty="0">
                <a:solidFill>
                  <a:schemeClr val="tx1">
                    <a:lumMod val="85000"/>
                    <a:lumOff val="15000"/>
                  </a:schemeClr>
                </a:solidFill>
              </a:rPr>
              <a:t> y </a:t>
            </a:r>
            <a:r>
              <a:rPr lang="en-US" sz="2400" dirty="0" err="1">
                <a:solidFill>
                  <a:schemeClr val="tx1">
                    <a:lumMod val="85000"/>
                    <a:lumOff val="15000"/>
                  </a:schemeClr>
                </a:solidFill>
              </a:rPr>
              <a:t>estructura</a:t>
            </a:r>
            <a:r>
              <a:rPr lang="en-US" sz="2400" dirty="0">
                <a:solidFill>
                  <a:schemeClr val="tx1">
                    <a:lumMod val="85000"/>
                    <a:lumOff val="15000"/>
                  </a:schemeClr>
                </a:solidFill>
              </a:rPr>
              <a:t> de control </a:t>
            </a:r>
            <a:r>
              <a:rPr lang="en-US" sz="2400" dirty="0" err="1">
                <a:solidFill>
                  <a:schemeClr val="tx1">
                    <a:lumMod val="85000"/>
                    <a:lumOff val="15000"/>
                  </a:schemeClr>
                </a:solidFill>
              </a:rPr>
              <a:t>rígida</a:t>
            </a:r>
            <a:r>
              <a:rPr lang="en-US" sz="2400" dirty="0">
                <a:solidFill>
                  <a:schemeClr val="tx1">
                    <a:lumMod val="85000"/>
                    <a:lumOff val="15000"/>
                  </a:schemeClr>
                </a:solidFill>
              </a:rPr>
              <a:t>.</a:t>
            </a:r>
          </a:p>
          <a:p>
            <a:pPr lvl="1" indent="-228600">
              <a:lnSpc>
                <a:spcPct val="100000"/>
              </a:lnSpc>
              <a:spcBef>
                <a:spcPts val="1000"/>
              </a:spcBef>
              <a:buClr>
                <a:schemeClr val="accent2"/>
              </a:buClr>
              <a:buFont typeface="Arial" panose="020B0604020202020204" pitchFamily="34" charset="0"/>
              <a:buChar char="•"/>
            </a:pPr>
            <a:r>
              <a:rPr lang="en-US" sz="2400" dirty="0" err="1">
                <a:solidFill>
                  <a:schemeClr val="tx1">
                    <a:lumMod val="85000"/>
                    <a:lumOff val="15000"/>
                  </a:schemeClr>
                </a:solidFill>
              </a:rPr>
              <a:t>Centralizado</a:t>
            </a:r>
            <a:r>
              <a:rPr lang="en-US" sz="2400" dirty="0">
                <a:solidFill>
                  <a:schemeClr val="tx1">
                    <a:lumMod val="85000"/>
                    <a:lumOff val="15000"/>
                  </a:schemeClr>
                </a:solidFill>
              </a:rPr>
              <a:t> </a:t>
            </a:r>
            <a:r>
              <a:rPr lang="en-US" sz="2400" dirty="0" err="1">
                <a:solidFill>
                  <a:schemeClr val="tx1">
                    <a:lumMod val="85000"/>
                    <a:lumOff val="15000"/>
                  </a:schemeClr>
                </a:solidFill>
              </a:rPr>
              <a:t>geográficamente</a:t>
            </a:r>
          </a:p>
          <a:p>
            <a:pPr lvl="1" indent="-228600">
              <a:lnSpc>
                <a:spcPct val="100000"/>
              </a:lnSpc>
              <a:spcBef>
                <a:spcPts val="1000"/>
              </a:spcBef>
              <a:buClr>
                <a:schemeClr val="accent2"/>
              </a:buClr>
              <a:buFont typeface="Arial" panose="020B0604020202020204" pitchFamily="34" charset="0"/>
              <a:buChar char="•"/>
            </a:pPr>
            <a:r>
              <a:rPr lang="en-US" sz="2400" dirty="0" err="1">
                <a:solidFill>
                  <a:schemeClr val="tx1">
                    <a:lumMod val="85000"/>
                    <a:lumOff val="15000"/>
                  </a:schemeClr>
                </a:solidFill>
              </a:rPr>
              <a:t>Mejora</a:t>
            </a:r>
            <a:r>
              <a:rPr lang="en-US" sz="2400" dirty="0">
                <a:solidFill>
                  <a:schemeClr val="tx1">
                    <a:lumMod val="85000"/>
                    <a:lumOff val="15000"/>
                  </a:schemeClr>
                </a:solidFill>
              </a:rPr>
              <a:t> </a:t>
            </a:r>
            <a:r>
              <a:rPr lang="en-US" sz="2400" dirty="0" err="1">
                <a:solidFill>
                  <a:schemeClr val="tx1">
                    <a:lumMod val="85000"/>
                    <a:lumOff val="15000"/>
                  </a:schemeClr>
                </a:solidFill>
              </a:rPr>
              <a:t>rendimiento</a:t>
            </a:r>
            <a:r>
              <a:rPr lang="en-US" sz="2400" dirty="0">
                <a:solidFill>
                  <a:schemeClr val="tx1">
                    <a:lumMod val="85000"/>
                    <a:lumOff val="15000"/>
                  </a:schemeClr>
                </a:solidFill>
              </a:rPr>
              <a:t> </a:t>
            </a:r>
            <a:r>
              <a:rPr lang="en-US" sz="2400" dirty="0" err="1">
                <a:solidFill>
                  <a:schemeClr val="tx1">
                    <a:lumMod val="85000"/>
                    <a:lumOff val="15000"/>
                  </a:schemeClr>
                </a:solidFill>
              </a:rPr>
              <a:t>dedicando</a:t>
            </a:r>
            <a:r>
              <a:rPr lang="en-US" sz="2400" dirty="0">
                <a:solidFill>
                  <a:schemeClr val="tx1">
                    <a:lumMod val="85000"/>
                    <a:lumOff val="15000"/>
                  </a:schemeClr>
                </a:solidFill>
              </a:rPr>
              <a:t> </a:t>
            </a:r>
            <a:r>
              <a:rPr lang="en-US" sz="2400" dirty="0" err="1">
                <a:solidFill>
                  <a:schemeClr val="tx1">
                    <a:lumMod val="85000"/>
                    <a:lumOff val="15000"/>
                  </a:schemeClr>
                </a:solidFill>
              </a:rPr>
              <a:t>más</a:t>
            </a:r>
            <a:r>
              <a:rPr lang="en-US" sz="2400" dirty="0">
                <a:solidFill>
                  <a:schemeClr val="tx1">
                    <a:lumMod val="85000"/>
                    <a:lumOff val="15000"/>
                  </a:schemeClr>
                </a:solidFill>
              </a:rPr>
              <a:t> </a:t>
            </a:r>
            <a:r>
              <a:rPr lang="en-US" sz="2400" dirty="0" err="1">
                <a:solidFill>
                  <a:schemeClr val="tx1">
                    <a:lumMod val="85000"/>
                    <a:lumOff val="15000"/>
                  </a:schemeClr>
                </a:solidFill>
              </a:rPr>
              <a:t>recursos</a:t>
            </a:r>
          </a:p>
          <a:p>
            <a:pPr lvl="1" indent="-228600">
              <a:lnSpc>
                <a:spcPct val="100000"/>
              </a:lnSpc>
              <a:spcBef>
                <a:spcPts val="1000"/>
              </a:spcBef>
              <a:buClr>
                <a:schemeClr val="accent2"/>
              </a:buClr>
              <a:buFont typeface="Arial" panose="020B0604020202020204" pitchFamily="34" charset="0"/>
              <a:buChar char="•"/>
            </a:pPr>
            <a:r>
              <a:rPr lang="en-US" sz="2400" dirty="0" err="1">
                <a:solidFill>
                  <a:schemeClr val="tx1">
                    <a:lumMod val="85000"/>
                    <a:lumOff val="15000"/>
                  </a:schemeClr>
                </a:solidFill>
              </a:rPr>
              <a:t>Requiere</a:t>
            </a:r>
            <a:r>
              <a:rPr lang="en-US" sz="2400" dirty="0">
                <a:solidFill>
                  <a:schemeClr val="tx1">
                    <a:lumMod val="85000"/>
                    <a:lumOff val="15000"/>
                  </a:schemeClr>
                </a:solidFill>
              </a:rPr>
              <a:t> un </a:t>
            </a:r>
            <a:r>
              <a:rPr lang="en-US" sz="2400" dirty="0" err="1">
                <a:solidFill>
                  <a:schemeClr val="tx1">
                    <a:lumMod val="85000"/>
                    <a:lumOff val="15000"/>
                  </a:schemeClr>
                </a:solidFill>
              </a:rPr>
              <a:t>servidor</a:t>
            </a:r>
            <a:r>
              <a:rPr lang="en-US" sz="2400" dirty="0">
                <a:solidFill>
                  <a:schemeClr val="tx1">
                    <a:lumMod val="85000"/>
                    <a:lumOff val="15000"/>
                  </a:schemeClr>
                </a:solidFill>
              </a:rPr>
              <a:t> </a:t>
            </a:r>
            <a:r>
              <a:rPr lang="en-US" sz="2400" dirty="0" err="1">
                <a:solidFill>
                  <a:schemeClr val="tx1">
                    <a:lumMod val="85000"/>
                    <a:lumOff val="15000"/>
                  </a:schemeClr>
                </a:solidFill>
              </a:rPr>
              <a:t>centralizado</a:t>
            </a:r>
            <a:r>
              <a:rPr lang="en-US" sz="2400" dirty="0">
                <a:solidFill>
                  <a:schemeClr val="tx1">
                    <a:lumMod val="85000"/>
                    <a:lumOff val="15000"/>
                  </a:schemeClr>
                </a:solidFill>
              </a:rPr>
              <a:t> (</a:t>
            </a:r>
            <a:r>
              <a:rPr lang="en-US" sz="2400" dirty="0" err="1">
                <a:solidFill>
                  <a:schemeClr val="tx1">
                    <a:lumMod val="85000"/>
                    <a:lumOff val="15000"/>
                  </a:schemeClr>
                </a:solidFill>
              </a:rPr>
              <a:t>Nodo</a:t>
            </a:r>
            <a:r>
              <a:rPr lang="en-US" sz="2400" dirty="0">
                <a:solidFill>
                  <a:schemeClr val="tx1">
                    <a:lumMod val="85000"/>
                    <a:lumOff val="15000"/>
                  </a:schemeClr>
                </a:solidFill>
              </a:rPr>
              <a:t> Maestro)</a:t>
            </a:r>
          </a:p>
        </p:txBody>
      </p:sp>
      <p:pic>
        <p:nvPicPr>
          <p:cNvPr id="7" name="Imagen 6" descr="Diagrama&#10;&#10;Descripción generada automáticamente">
            <a:extLst>
              <a:ext uri="{FF2B5EF4-FFF2-40B4-BE49-F238E27FC236}">
                <a16:creationId xmlns:a16="http://schemas.microsoft.com/office/drawing/2014/main" id="{F1B0AAA6-9739-D6D6-ACB6-FA8BBEE0A37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Effect>
                      <a14:brightnessContrast bright="12000" contrast="-48000"/>
                    </a14:imgEffect>
                  </a14:imgLayer>
                </a14:imgProps>
              </a:ext>
              <a:ext uri="{28A0092B-C50C-407E-A947-70E740481C1C}">
                <a14:useLocalDpi xmlns:a14="http://schemas.microsoft.com/office/drawing/2010/main" val="0"/>
              </a:ext>
            </a:extLst>
          </a:blip>
          <a:stretch>
            <a:fillRect/>
          </a:stretch>
        </p:blipFill>
        <p:spPr>
          <a:xfrm>
            <a:off x="8372735" y="2158053"/>
            <a:ext cx="3327549" cy="2686995"/>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4294183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F4680D4-DEE2-49EE-AF90-EFEAF50AE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5148"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4269F56D-959F-12DB-3CCD-7CD34BA10246}"/>
              </a:ext>
            </a:extLst>
          </p:cNvPr>
          <p:cNvSpPr>
            <a:spLocks noGrp="1"/>
          </p:cNvSpPr>
          <p:nvPr>
            <p:ph type="title"/>
          </p:nvPr>
        </p:nvSpPr>
        <p:spPr>
          <a:xfrm>
            <a:off x="804461" y="1290025"/>
            <a:ext cx="5289949" cy="1188720"/>
          </a:xfrm>
          <a:solidFill>
            <a:srgbClr val="FFFFFF"/>
          </a:solidFill>
          <a:ln>
            <a:solidFill>
              <a:srgbClr val="404040"/>
            </a:solidFill>
          </a:ln>
        </p:spPr>
        <p:txBody>
          <a:bodyPr vert="horz" lIns="182880" tIns="182880" rIns="182880" bIns="182880" rtlCol="0" anchor="ctr">
            <a:normAutofit/>
          </a:bodyPr>
          <a:lstStyle/>
          <a:p>
            <a:pPr defTabSz="914400"/>
            <a:r>
              <a:rPr lang="en-US" sz="2800" dirty="0"/>
              <a:t>Cloud computing</a:t>
            </a:r>
          </a:p>
        </p:txBody>
      </p:sp>
      <p:sp>
        <p:nvSpPr>
          <p:cNvPr id="7" name="CuadroTexto 6">
            <a:extLst>
              <a:ext uri="{FF2B5EF4-FFF2-40B4-BE49-F238E27FC236}">
                <a16:creationId xmlns:a16="http://schemas.microsoft.com/office/drawing/2014/main" id="{57F13469-BA4E-8CEC-282E-D9522066929F}"/>
              </a:ext>
            </a:extLst>
          </p:cNvPr>
          <p:cNvSpPr txBox="1"/>
          <p:nvPr/>
        </p:nvSpPr>
        <p:spPr>
          <a:xfrm>
            <a:off x="804461" y="2858703"/>
            <a:ext cx="5284414" cy="3042547"/>
          </a:xfrm>
          <a:prstGeom prst="rect">
            <a:avLst/>
          </a:prstGeom>
        </p:spPr>
        <p:txBody>
          <a:bodyPr vert="horz" lIns="91440" tIns="45720" rIns="91440" bIns="45720" rtlCol="0">
            <a:normAutofit/>
          </a:bodyPr>
          <a:lstStyle/>
          <a:p>
            <a:pPr indent="-228600" defTabSz="914400">
              <a:spcBef>
                <a:spcPts val="1000"/>
              </a:spcBef>
              <a:buClr>
                <a:schemeClr val="accent2"/>
              </a:buClr>
              <a:buFont typeface="Arial" panose="020B0604020202020204" pitchFamily="34" charset="0"/>
              <a:buChar char="•"/>
            </a:pPr>
            <a:r>
              <a:rPr lang="en-US" i="1" dirty="0">
                <a:solidFill>
                  <a:srgbClr val="FFFFFF"/>
                </a:solidFill>
              </a:rPr>
              <a:t>La </a:t>
            </a:r>
            <a:r>
              <a:rPr lang="en-US" i="1">
                <a:solidFill>
                  <a:srgbClr val="FFFFFF"/>
                </a:solidFill>
              </a:rPr>
              <a:t>tecnología</a:t>
            </a:r>
            <a:r>
              <a:rPr lang="en-US" i="1" dirty="0">
                <a:solidFill>
                  <a:srgbClr val="FFFFFF"/>
                </a:solidFill>
              </a:rPr>
              <a:t> de </a:t>
            </a:r>
            <a:r>
              <a:rPr lang="en-US" i="1">
                <a:solidFill>
                  <a:srgbClr val="FFFFFF"/>
                </a:solidFill>
              </a:rPr>
              <a:t>tiempo</a:t>
            </a:r>
            <a:r>
              <a:rPr lang="en-US" i="1" dirty="0">
                <a:solidFill>
                  <a:srgbClr val="FFFFFF"/>
                </a:solidFill>
              </a:rPr>
              <a:t> </a:t>
            </a:r>
            <a:r>
              <a:rPr lang="en-US" i="1">
                <a:solidFill>
                  <a:srgbClr val="FFFFFF"/>
                </a:solidFill>
              </a:rPr>
              <a:t>compartido</a:t>
            </a:r>
            <a:r>
              <a:rPr lang="en-US" i="1" dirty="0">
                <a:solidFill>
                  <a:srgbClr val="FFFFFF"/>
                </a:solidFill>
              </a:rPr>
              <a:t> de las </a:t>
            </a:r>
            <a:r>
              <a:rPr lang="en-US" i="1">
                <a:solidFill>
                  <a:srgbClr val="FFFFFF"/>
                </a:solidFill>
              </a:rPr>
              <a:t>computadoras</a:t>
            </a:r>
            <a:r>
              <a:rPr lang="en-US" i="1" dirty="0">
                <a:solidFill>
                  <a:srgbClr val="FFFFFF"/>
                </a:solidFill>
              </a:rPr>
              <a:t> </a:t>
            </a:r>
            <a:r>
              <a:rPr lang="en-US" i="1">
                <a:solidFill>
                  <a:srgbClr val="FFFFFF"/>
                </a:solidFill>
              </a:rPr>
              <a:t>podría</a:t>
            </a:r>
            <a:r>
              <a:rPr lang="en-US" i="1" dirty="0">
                <a:solidFill>
                  <a:srgbClr val="FFFFFF"/>
                </a:solidFill>
              </a:rPr>
              <a:t> </a:t>
            </a:r>
            <a:r>
              <a:rPr lang="en-US" i="1">
                <a:solidFill>
                  <a:srgbClr val="FFFFFF"/>
                </a:solidFill>
              </a:rPr>
              <a:t>conducir</a:t>
            </a:r>
            <a:r>
              <a:rPr lang="en-US" i="1" dirty="0">
                <a:solidFill>
                  <a:srgbClr val="FFFFFF"/>
                </a:solidFill>
              </a:rPr>
              <a:t> a un </a:t>
            </a:r>
            <a:r>
              <a:rPr lang="en-US" i="1">
                <a:solidFill>
                  <a:srgbClr val="FFFFFF"/>
                </a:solidFill>
              </a:rPr>
              <a:t>futuro</a:t>
            </a:r>
            <a:r>
              <a:rPr lang="en-US" i="1" dirty="0">
                <a:solidFill>
                  <a:srgbClr val="FFFFFF"/>
                </a:solidFill>
              </a:rPr>
              <a:t> </a:t>
            </a:r>
            <a:r>
              <a:rPr lang="en-US" i="1">
                <a:solidFill>
                  <a:srgbClr val="FFFFFF"/>
                </a:solidFill>
              </a:rPr>
              <a:t>en</a:t>
            </a:r>
            <a:r>
              <a:rPr lang="en-US" i="1" dirty="0">
                <a:solidFill>
                  <a:srgbClr val="FFFFFF"/>
                </a:solidFill>
              </a:rPr>
              <a:t> </a:t>
            </a:r>
            <a:r>
              <a:rPr lang="en-US" i="1">
                <a:solidFill>
                  <a:srgbClr val="FFFFFF"/>
                </a:solidFill>
              </a:rPr>
              <a:t>el</a:t>
            </a:r>
            <a:r>
              <a:rPr lang="en-US" i="1" dirty="0">
                <a:solidFill>
                  <a:srgbClr val="FFFFFF"/>
                </a:solidFill>
              </a:rPr>
              <a:t> que </a:t>
            </a:r>
            <a:r>
              <a:rPr lang="en-US" i="1">
                <a:solidFill>
                  <a:srgbClr val="FFFFFF"/>
                </a:solidFill>
              </a:rPr>
              <a:t>el</a:t>
            </a:r>
            <a:r>
              <a:rPr lang="en-US" i="1" dirty="0">
                <a:solidFill>
                  <a:srgbClr val="FFFFFF"/>
                </a:solidFill>
              </a:rPr>
              <a:t> </a:t>
            </a:r>
            <a:r>
              <a:rPr lang="en-US" i="1">
                <a:solidFill>
                  <a:srgbClr val="FFFFFF"/>
                </a:solidFill>
              </a:rPr>
              <a:t>poder</a:t>
            </a:r>
            <a:r>
              <a:rPr lang="en-US" i="1" dirty="0">
                <a:solidFill>
                  <a:srgbClr val="FFFFFF"/>
                </a:solidFill>
              </a:rPr>
              <a:t> del </a:t>
            </a:r>
            <a:r>
              <a:rPr lang="en-US" i="1">
                <a:solidFill>
                  <a:srgbClr val="FFFFFF"/>
                </a:solidFill>
              </a:rPr>
              <a:t>cómputo</a:t>
            </a:r>
            <a:r>
              <a:rPr lang="en-US" i="1" dirty="0">
                <a:solidFill>
                  <a:srgbClr val="FFFFFF"/>
                </a:solidFill>
              </a:rPr>
              <a:t>, e </a:t>
            </a:r>
            <a:r>
              <a:rPr lang="en-US" i="1">
                <a:solidFill>
                  <a:srgbClr val="FFFFFF"/>
                </a:solidFill>
              </a:rPr>
              <a:t>incluso</a:t>
            </a:r>
            <a:r>
              <a:rPr lang="en-US" i="1" dirty="0">
                <a:solidFill>
                  <a:srgbClr val="FFFFFF"/>
                </a:solidFill>
              </a:rPr>
              <a:t> </a:t>
            </a:r>
            <a:r>
              <a:rPr lang="en-US" i="1">
                <a:solidFill>
                  <a:srgbClr val="FFFFFF"/>
                </a:solidFill>
              </a:rPr>
              <a:t>aplicaciones</a:t>
            </a:r>
            <a:r>
              <a:rPr lang="en-US" i="1" dirty="0">
                <a:solidFill>
                  <a:srgbClr val="FFFFFF"/>
                </a:solidFill>
              </a:rPr>
              <a:t> </a:t>
            </a:r>
            <a:r>
              <a:rPr lang="en-US" i="1">
                <a:solidFill>
                  <a:srgbClr val="FFFFFF"/>
                </a:solidFill>
              </a:rPr>
              <a:t>específicas</a:t>
            </a:r>
            <a:r>
              <a:rPr lang="en-US" i="1" dirty="0">
                <a:solidFill>
                  <a:srgbClr val="FFFFFF"/>
                </a:solidFill>
              </a:rPr>
              <a:t>, </a:t>
            </a:r>
            <a:r>
              <a:rPr lang="en-US" i="1">
                <a:solidFill>
                  <a:srgbClr val="FFFFFF"/>
                </a:solidFill>
              </a:rPr>
              <a:t>fuera</a:t>
            </a:r>
            <a:r>
              <a:rPr lang="en-US" i="1" dirty="0">
                <a:solidFill>
                  <a:srgbClr val="FFFFFF"/>
                </a:solidFill>
              </a:rPr>
              <a:t> </a:t>
            </a:r>
            <a:r>
              <a:rPr lang="en-US" i="1">
                <a:solidFill>
                  <a:srgbClr val="FFFFFF"/>
                </a:solidFill>
              </a:rPr>
              <a:t>vendido</a:t>
            </a:r>
            <a:r>
              <a:rPr lang="en-US" i="1" dirty="0">
                <a:solidFill>
                  <a:srgbClr val="FFFFFF"/>
                </a:solidFill>
              </a:rPr>
              <a:t> </a:t>
            </a:r>
            <a:r>
              <a:rPr lang="en-US" i="1">
                <a:solidFill>
                  <a:srgbClr val="FFFFFF"/>
                </a:solidFill>
              </a:rPr>
              <a:t>como</a:t>
            </a:r>
            <a:r>
              <a:rPr lang="en-US" i="1" dirty="0">
                <a:solidFill>
                  <a:srgbClr val="FFFFFF"/>
                </a:solidFill>
              </a:rPr>
              <a:t> un </a:t>
            </a:r>
            <a:r>
              <a:rPr lang="en-US" i="1">
                <a:solidFill>
                  <a:srgbClr val="FFFFFF"/>
                </a:solidFill>
              </a:rPr>
              <a:t>servicio</a:t>
            </a:r>
            <a:r>
              <a:rPr lang="en-US" i="1" dirty="0">
                <a:solidFill>
                  <a:srgbClr val="FFFFFF"/>
                </a:solidFill>
              </a:rPr>
              <a:t>. </a:t>
            </a:r>
            <a:endParaRPr lang="en-US" i="1">
              <a:solidFill>
                <a:srgbClr val="FFFFFF"/>
              </a:solidFill>
            </a:endParaRPr>
          </a:p>
          <a:p>
            <a:pPr indent="-228600" defTabSz="914400">
              <a:spcBef>
                <a:spcPts val="1000"/>
              </a:spcBef>
              <a:buClr>
                <a:schemeClr val="accent2"/>
              </a:buClr>
              <a:buFont typeface="Arial" panose="020B0604020202020204" pitchFamily="34" charset="0"/>
              <a:buChar char="•"/>
            </a:pPr>
            <a:endParaRPr lang="en-US">
              <a:solidFill>
                <a:srgbClr val="FFFFFF"/>
              </a:solidFill>
            </a:endParaRPr>
          </a:p>
          <a:p>
            <a:pPr indent="-228600" defTabSz="914400">
              <a:spcBef>
                <a:spcPts val="1000"/>
              </a:spcBef>
              <a:buClr>
                <a:schemeClr val="accent2"/>
              </a:buClr>
              <a:buFont typeface="Arial" panose="020B0604020202020204" pitchFamily="34" charset="0"/>
              <a:buChar char="•"/>
            </a:pPr>
            <a:r>
              <a:rPr lang="en-US" dirty="0">
                <a:solidFill>
                  <a:srgbClr val="FFFFFF"/>
                </a:solidFill>
              </a:rPr>
              <a:t>John McCarthy -1961</a:t>
            </a:r>
            <a:endParaRPr lang="en-US">
              <a:solidFill>
                <a:srgbClr val="FFFFFF"/>
              </a:solidFill>
            </a:endParaRPr>
          </a:p>
        </p:txBody>
      </p:sp>
      <p:sp>
        <p:nvSpPr>
          <p:cNvPr id="1033" name="Rectangle 1032">
            <a:extLst>
              <a:ext uri="{FF2B5EF4-FFF2-40B4-BE49-F238E27FC236}">
                <a16:creationId xmlns:a16="http://schemas.microsoft.com/office/drawing/2014/main" id="{50C52EE1-5085-4960-AD29-A926E62E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2693" y="640080"/>
            <a:ext cx="401621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CD15AA94-C237-4412-B37B-EB317D2B0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8766" y="806357"/>
            <a:ext cx="368407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John McCarthy (científico) - Wikipedia, la enciclopedia libre">
            <a:extLst>
              <a:ext uri="{FF2B5EF4-FFF2-40B4-BE49-F238E27FC236}">
                <a16:creationId xmlns:a16="http://schemas.microsoft.com/office/drawing/2014/main" id="{6AC0AEB1-39BA-1B99-806D-9B7FBA1A0A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4342"/>
          <a:stretch/>
        </p:blipFill>
        <p:spPr bwMode="auto">
          <a:xfrm>
            <a:off x="7863315" y="1410275"/>
            <a:ext cx="3354974" cy="3720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99799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44D20E-8CF6-CB28-5290-014F32C25379}"/>
              </a:ext>
            </a:extLst>
          </p:cNvPr>
          <p:cNvSpPr>
            <a:spLocks noGrp="1"/>
          </p:cNvSpPr>
          <p:nvPr>
            <p:ph type="title"/>
          </p:nvPr>
        </p:nvSpPr>
        <p:spPr/>
        <p:txBody>
          <a:bodyPr/>
          <a:lstStyle/>
          <a:p>
            <a:r>
              <a:rPr lang="es-AR" dirty="0"/>
              <a:t>¿Porque ahora?</a:t>
            </a:r>
          </a:p>
        </p:txBody>
      </p:sp>
      <p:sp>
        <p:nvSpPr>
          <p:cNvPr id="3" name="Marcador de contenido 2">
            <a:extLst>
              <a:ext uri="{FF2B5EF4-FFF2-40B4-BE49-F238E27FC236}">
                <a16:creationId xmlns:a16="http://schemas.microsoft.com/office/drawing/2014/main" id="{3069BE60-6AEF-9351-2333-5A6611C24EE2}"/>
              </a:ext>
            </a:extLst>
          </p:cNvPr>
          <p:cNvSpPr>
            <a:spLocks noGrp="1"/>
          </p:cNvSpPr>
          <p:nvPr>
            <p:ph idx="1"/>
          </p:nvPr>
        </p:nvSpPr>
        <p:spPr>
          <a:xfrm>
            <a:off x="531812" y="2638045"/>
            <a:ext cx="11048999" cy="3991355"/>
          </a:xfrm>
          <a:ln w="25400"/>
        </p:spPr>
        <p:style>
          <a:lnRef idx="2">
            <a:schemeClr val="accent1"/>
          </a:lnRef>
          <a:fillRef idx="1">
            <a:schemeClr val="lt1"/>
          </a:fillRef>
          <a:effectRef idx="0">
            <a:schemeClr val="accent1"/>
          </a:effectRef>
          <a:fontRef idx="minor">
            <a:schemeClr val="dk1"/>
          </a:fontRef>
        </p:style>
        <p:txBody>
          <a:bodyPr>
            <a:normAutofit/>
          </a:bodyPr>
          <a:lstStyle/>
          <a:p>
            <a:pPr marL="0" indent="0" algn="just">
              <a:buNone/>
            </a:pPr>
            <a:r>
              <a:rPr lang="es-MX" b="1" dirty="0"/>
              <a:t>Comunicaciones</a:t>
            </a:r>
            <a:r>
              <a:rPr lang="es-MX" dirty="0"/>
              <a:t>: </a:t>
            </a:r>
          </a:p>
          <a:p>
            <a:pPr algn="just"/>
            <a:r>
              <a:rPr lang="es-MX" dirty="0"/>
              <a:t>Redes de fibra óptica cada vez más veloces, diseñadas para cubrir grandes distancias, hacen posible ofrecer servicios de cómputo (poder de cómputo real, similar en velocidad y confiabilidad al que se obtiene con equipos locales) por una fracción del costo que tendría para una compañía generarlo de manera local. </a:t>
            </a:r>
          </a:p>
          <a:p>
            <a:pPr marL="0" indent="0" algn="just">
              <a:buNone/>
            </a:pPr>
            <a:r>
              <a:rPr lang="es-MX" b="1" dirty="0"/>
              <a:t>Hardware</a:t>
            </a:r>
            <a:r>
              <a:rPr lang="es-MX" dirty="0"/>
              <a:t>: </a:t>
            </a:r>
          </a:p>
          <a:p>
            <a:pPr algn="just"/>
            <a:r>
              <a:rPr lang="es-MX" dirty="0"/>
              <a:t>Avances tecnológicos en arquitectura de computadoras convergen en diseños multinúcleo, con capacidad de gestionar grandes cantidades de memoria y con soporte nativo para la virtualización. </a:t>
            </a:r>
          </a:p>
          <a:p>
            <a:pPr marL="0" indent="0" algn="just">
              <a:buNone/>
            </a:pPr>
            <a:r>
              <a:rPr lang="es-MX" b="1" dirty="0"/>
              <a:t>Software</a:t>
            </a:r>
            <a:r>
              <a:rPr lang="es-MX" dirty="0"/>
              <a:t>: </a:t>
            </a:r>
          </a:p>
          <a:p>
            <a:pPr algn="just"/>
            <a:r>
              <a:rPr lang="es-MX" dirty="0"/>
              <a:t>Destacan los sistemas de virtualización, que alcanzaron niveles de madurez y de desempeño comparables con ejecuciones nativas y proveen herramientas de gestión muy potentes. </a:t>
            </a:r>
            <a:endParaRPr lang="es-AR" dirty="0"/>
          </a:p>
        </p:txBody>
      </p:sp>
    </p:spTree>
    <p:extLst>
      <p:ext uri="{BB962C8B-B14F-4D97-AF65-F5344CB8AC3E}">
        <p14:creationId xmlns:p14="http://schemas.microsoft.com/office/powerpoint/2010/main" val="35591365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387ED-A645-1E37-3A73-8FEDADF067EC}"/>
              </a:ext>
            </a:extLst>
          </p:cNvPr>
          <p:cNvSpPr>
            <a:spLocks noGrp="1"/>
          </p:cNvSpPr>
          <p:nvPr>
            <p:ph type="title"/>
          </p:nvPr>
        </p:nvSpPr>
        <p:spPr/>
        <p:txBody>
          <a:bodyPr/>
          <a:lstStyle/>
          <a:p>
            <a:r>
              <a:rPr lang="es-AR" dirty="0"/>
              <a:t>Cloud </a:t>
            </a:r>
            <a:r>
              <a:rPr lang="es-AR" dirty="0" err="1"/>
              <a:t>computing</a:t>
            </a:r>
            <a:endParaRPr lang="es-AR" dirty="0"/>
          </a:p>
        </p:txBody>
      </p:sp>
      <p:sp>
        <p:nvSpPr>
          <p:cNvPr id="3" name="Marcador de contenido 2">
            <a:extLst>
              <a:ext uri="{FF2B5EF4-FFF2-40B4-BE49-F238E27FC236}">
                <a16:creationId xmlns:a16="http://schemas.microsoft.com/office/drawing/2014/main" id="{2F95254D-732D-B2FD-1E52-D9F87C746705}"/>
              </a:ext>
            </a:extLst>
          </p:cNvPr>
          <p:cNvSpPr>
            <a:spLocks noGrp="1"/>
          </p:cNvSpPr>
          <p:nvPr>
            <p:ph idx="1"/>
          </p:nvPr>
        </p:nvSpPr>
        <p:spPr>
          <a:xfrm>
            <a:off x="455612" y="3352800"/>
            <a:ext cx="11277600" cy="2895600"/>
          </a:xfrm>
          <a:ln w="25400"/>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marL="0" indent="0" algn="just">
              <a:buNone/>
            </a:pPr>
            <a:r>
              <a:rPr lang="es-MX" sz="3800" dirty="0">
                <a:solidFill>
                  <a:schemeClr val="tx1"/>
                </a:solidFill>
              </a:rPr>
              <a:t>Los recursos de cómputo se acceden bajo demanda a través de servicios por aplicaciones de organizaciones e individuos (no sólo empresas) desde cualquier lugar en el mundo.</a:t>
            </a:r>
          </a:p>
          <a:p>
            <a:pPr marL="0" indent="0" algn="just">
              <a:buNone/>
            </a:pPr>
            <a:endParaRPr lang="es-MX" sz="3800" dirty="0">
              <a:solidFill>
                <a:schemeClr val="tx1"/>
              </a:solidFill>
            </a:endParaRPr>
          </a:p>
          <a:p>
            <a:pPr marL="0" indent="0" algn="just">
              <a:buNone/>
            </a:pPr>
            <a:r>
              <a:rPr lang="es-MX" sz="3800" b="1" dirty="0">
                <a:solidFill>
                  <a:schemeClr val="tx1"/>
                </a:solidFill>
              </a:rPr>
              <a:t>Reúne lo mejor de las tecnologías anteriores:</a:t>
            </a:r>
          </a:p>
          <a:p>
            <a:pPr algn="just"/>
            <a:r>
              <a:rPr lang="es-MX" sz="3800" dirty="0" err="1">
                <a:solidFill>
                  <a:schemeClr val="tx1"/>
                </a:solidFill>
              </a:rPr>
              <a:t>pay</a:t>
            </a:r>
            <a:r>
              <a:rPr lang="es-MX" sz="3800" dirty="0">
                <a:solidFill>
                  <a:schemeClr val="tx1"/>
                </a:solidFill>
              </a:rPr>
              <a:t>-per-use (sin compromiso permanente)</a:t>
            </a:r>
          </a:p>
          <a:p>
            <a:pPr algn="just"/>
            <a:r>
              <a:rPr lang="es-MX" sz="3800" dirty="0">
                <a:solidFill>
                  <a:schemeClr val="tx1"/>
                </a:solidFill>
              </a:rPr>
              <a:t>capacidad elástica e ilusión de recursos infinitos</a:t>
            </a:r>
          </a:p>
          <a:p>
            <a:pPr algn="just"/>
            <a:r>
              <a:rPr lang="es-MX" sz="3800" dirty="0">
                <a:solidFill>
                  <a:schemeClr val="tx1"/>
                </a:solidFill>
              </a:rPr>
              <a:t>recursos abstractos o virtualizados (heterogeneidad)</a:t>
            </a:r>
          </a:p>
          <a:p>
            <a:pPr algn="just"/>
            <a:r>
              <a:rPr lang="es-MX" sz="3800" dirty="0">
                <a:solidFill>
                  <a:schemeClr val="tx1"/>
                </a:solidFill>
              </a:rPr>
              <a:t>el usuario desconoce ubicación y organización física de los recursos </a:t>
            </a:r>
            <a:endParaRPr lang="es-AR" sz="3800" dirty="0">
              <a:solidFill>
                <a:schemeClr val="tx1"/>
              </a:solidFill>
            </a:endParaRPr>
          </a:p>
        </p:txBody>
      </p:sp>
      <p:sp>
        <p:nvSpPr>
          <p:cNvPr id="4" name="CuadroTexto 3">
            <a:extLst>
              <a:ext uri="{FF2B5EF4-FFF2-40B4-BE49-F238E27FC236}">
                <a16:creationId xmlns:a16="http://schemas.microsoft.com/office/drawing/2014/main" id="{7F9C0B47-B2ED-B734-8A12-041614A89F1F}"/>
              </a:ext>
            </a:extLst>
          </p:cNvPr>
          <p:cNvSpPr txBox="1"/>
          <p:nvPr/>
        </p:nvSpPr>
        <p:spPr>
          <a:xfrm>
            <a:off x="2230555" y="2554069"/>
            <a:ext cx="7727715" cy="646331"/>
          </a:xfrm>
          <a:prstGeom prst="rect">
            <a:avLst/>
          </a:prstGeom>
          <a:noFill/>
        </p:spPr>
        <p:txBody>
          <a:bodyPr wrap="square" rtlCol="0">
            <a:spAutoFit/>
          </a:bodyPr>
          <a:lstStyle/>
          <a:p>
            <a:pPr algn="just"/>
            <a:r>
              <a:rPr lang="es-AR" b="1" u="sng" dirty="0"/>
              <a:t>Cambio de paradigma</a:t>
            </a:r>
            <a:r>
              <a:rPr lang="es-AR" dirty="0"/>
              <a:t>: Desde el poder de cómputo generado </a:t>
            </a:r>
            <a:r>
              <a:rPr lang="es-AR" dirty="0" err="1"/>
              <a:t>in-house</a:t>
            </a:r>
            <a:r>
              <a:rPr lang="es-AR" dirty="0"/>
              <a:t> hacia recursos de cómputo consumidos a través de internet.</a:t>
            </a:r>
          </a:p>
        </p:txBody>
      </p:sp>
    </p:spTree>
    <p:extLst>
      <p:ext uri="{BB962C8B-B14F-4D97-AF65-F5344CB8AC3E}">
        <p14:creationId xmlns:p14="http://schemas.microsoft.com/office/powerpoint/2010/main" val="255438586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88825"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3">
            <a:extLst>
              <a:ext uri="{FF2B5EF4-FFF2-40B4-BE49-F238E27FC236}">
                <a16:creationId xmlns:a16="http://schemas.microsoft.com/office/drawing/2014/main" id="{FB45D4FF-E8A7-14D6-CB49-45F2233B9012}"/>
              </a:ext>
            </a:extLst>
          </p:cNvPr>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clasificación</a:t>
            </a:r>
          </a:p>
        </p:txBody>
      </p:sp>
      <p:pic>
        <p:nvPicPr>
          <p:cNvPr id="5" name="Imagen 4">
            <a:extLst>
              <a:ext uri="{FF2B5EF4-FFF2-40B4-BE49-F238E27FC236}">
                <a16:creationId xmlns:a16="http://schemas.microsoft.com/office/drawing/2014/main" id="{34E04144-6EC8-C3AC-8B60-46335A66F52E}"/>
              </a:ext>
            </a:extLst>
          </p:cNvPr>
          <p:cNvPicPr>
            <a:picLocks noChangeAspect="1"/>
          </p:cNvPicPr>
          <p:nvPr/>
        </p:nvPicPr>
        <p:blipFill>
          <a:blip r:embed="rId2"/>
          <a:stretch>
            <a:fillRect/>
          </a:stretch>
        </p:blipFill>
        <p:spPr>
          <a:xfrm>
            <a:off x="2920079" y="640078"/>
            <a:ext cx="6348666" cy="3301307"/>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98646794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7564F24-33E5-B5A9-B988-8201B21AE990}"/>
              </a:ext>
            </a:extLst>
          </p:cNvPr>
          <p:cNvPicPr>
            <a:picLocks noChangeAspect="1"/>
          </p:cNvPicPr>
          <p:nvPr/>
        </p:nvPicPr>
        <p:blipFill>
          <a:blip r:embed="rId2"/>
          <a:stretch>
            <a:fillRect/>
          </a:stretch>
        </p:blipFill>
        <p:spPr>
          <a:xfrm>
            <a:off x="760412" y="2247900"/>
            <a:ext cx="3705225" cy="1257300"/>
          </a:xfrm>
          <a:prstGeom prst="rect">
            <a:avLst/>
          </a:prstGeom>
        </p:spPr>
      </p:pic>
      <p:pic>
        <p:nvPicPr>
          <p:cNvPr id="7" name="Imagen 6">
            <a:extLst>
              <a:ext uri="{FF2B5EF4-FFF2-40B4-BE49-F238E27FC236}">
                <a16:creationId xmlns:a16="http://schemas.microsoft.com/office/drawing/2014/main" id="{3139B99F-EDDC-E673-44E3-67B6B7B2A57A}"/>
              </a:ext>
            </a:extLst>
          </p:cNvPr>
          <p:cNvPicPr>
            <a:picLocks noChangeAspect="1"/>
          </p:cNvPicPr>
          <p:nvPr/>
        </p:nvPicPr>
        <p:blipFill>
          <a:blip r:embed="rId3"/>
          <a:stretch>
            <a:fillRect/>
          </a:stretch>
        </p:blipFill>
        <p:spPr>
          <a:xfrm>
            <a:off x="760412" y="3745500"/>
            <a:ext cx="3705225" cy="1283700"/>
          </a:xfrm>
          <a:prstGeom prst="rect">
            <a:avLst/>
          </a:prstGeom>
        </p:spPr>
      </p:pic>
      <p:pic>
        <p:nvPicPr>
          <p:cNvPr id="11" name="Imagen 10">
            <a:extLst>
              <a:ext uri="{FF2B5EF4-FFF2-40B4-BE49-F238E27FC236}">
                <a16:creationId xmlns:a16="http://schemas.microsoft.com/office/drawing/2014/main" id="{B6D5D2B4-05B6-B11F-148A-C590B377B9F6}"/>
              </a:ext>
            </a:extLst>
          </p:cNvPr>
          <p:cNvPicPr>
            <a:picLocks noChangeAspect="1"/>
          </p:cNvPicPr>
          <p:nvPr/>
        </p:nvPicPr>
        <p:blipFill>
          <a:blip r:embed="rId4"/>
          <a:stretch>
            <a:fillRect/>
          </a:stretch>
        </p:blipFill>
        <p:spPr>
          <a:xfrm>
            <a:off x="760412" y="5284202"/>
            <a:ext cx="3705224" cy="1284086"/>
          </a:xfrm>
          <a:prstGeom prst="rect">
            <a:avLst/>
          </a:prstGeom>
        </p:spPr>
      </p:pic>
      <p:sp>
        <p:nvSpPr>
          <p:cNvPr id="13" name="CuadroTexto 12">
            <a:extLst>
              <a:ext uri="{FF2B5EF4-FFF2-40B4-BE49-F238E27FC236}">
                <a16:creationId xmlns:a16="http://schemas.microsoft.com/office/drawing/2014/main" id="{EA5F22D7-1DFC-4639-D282-3127DD9D4D76}"/>
              </a:ext>
            </a:extLst>
          </p:cNvPr>
          <p:cNvSpPr txBox="1"/>
          <p:nvPr/>
        </p:nvSpPr>
        <p:spPr>
          <a:xfrm>
            <a:off x="5061127" y="5284202"/>
            <a:ext cx="6400798" cy="1200329"/>
          </a:xfrm>
          <a:prstGeom prst="rect">
            <a:avLst/>
          </a:prstGeom>
          <a:noFill/>
        </p:spPr>
        <p:txBody>
          <a:bodyPr wrap="square" rtlCol="0">
            <a:spAutoFit/>
          </a:bodyPr>
          <a:lstStyle/>
          <a:p>
            <a:pPr algn="just">
              <a:lnSpc>
                <a:spcPct val="90000"/>
              </a:lnSpc>
            </a:pPr>
            <a:r>
              <a:rPr lang="es-AR" sz="2000" dirty="0">
                <a:latin typeface="+mj-lt"/>
              </a:rPr>
              <a:t>Entorno de computación en la nube que utiliza una combinación de servicios de nube pública local y de terceros con coordinación entre las dos plataformas</a:t>
            </a:r>
          </a:p>
        </p:txBody>
      </p:sp>
      <p:sp>
        <p:nvSpPr>
          <p:cNvPr id="16" name="CuadroTexto 15">
            <a:extLst>
              <a:ext uri="{FF2B5EF4-FFF2-40B4-BE49-F238E27FC236}">
                <a16:creationId xmlns:a16="http://schemas.microsoft.com/office/drawing/2014/main" id="{E4343BC5-8A86-E777-242B-5EE798AF4AA4}"/>
              </a:ext>
            </a:extLst>
          </p:cNvPr>
          <p:cNvSpPr txBox="1"/>
          <p:nvPr/>
        </p:nvSpPr>
        <p:spPr>
          <a:xfrm>
            <a:off x="5061128" y="3780472"/>
            <a:ext cx="6400800" cy="1477328"/>
          </a:xfrm>
          <a:prstGeom prst="rect">
            <a:avLst/>
          </a:prstGeom>
          <a:noFill/>
        </p:spPr>
        <p:txBody>
          <a:bodyPr wrap="square" rtlCol="0">
            <a:spAutoFit/>
          </a:bodyPr>
          <a:lstStyle/>
          <a:p>
            <a:pPr algn="just">
              <a:lnSpc>
                <a:spcPct val="90000"/>
              </a:lnSpc>
            </a:pPr>
            <a:r>
              <a:rPr lang="es-AR" sz="2000" dirty="0">
                <a:latin typeface="+mj-lt"/>
              </a:rPr>
              <a:t>Hace referencia a un modelo de computación en la nube en el que los servicios de TI se aprovisionan a través de una infraestructura de TI privada para uso exclusivo de una sola organización.</a:t>
            </a:r>
          </a:p>
        </p:txBody>
      </p:sp>
      <p:sp>
        <p:nvSpPr>
          <p:cNvPr id="17" name="CuadroTexto 16">
            <a:extLst>
              <a:ext uri="{FF2B5EF4-FFF2-40B4-BE49-F238E27FC236}">
                <a16:creationId xmlns:a16="http://schemas.microsoft.com/office/drawing/2014/main" id="{D3827D5C-A4D2-B948-3240-C77B07DA89C4}"/>
              </a:ext>
            </a:extLst>
          </p:cNvPr>
          <p:cNvSpPr txBox="1"/>
          <p:nvPr/>
        </p:nvSpPr>
        <p:spPr>
          <a:xfrm>
            <a:off x="5061128" y="2332672"/>
            <a:ext cx="6400799" cy="1477328"/>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informáticos ofrecidos por terceros a través de la Internet pública, poniéndolos a disposición de cualquier persona que quiera utilizarlos o adquirirlos.</a:t>
            </a:r>
          </a:p>
        </p:txBody>
      </p:sp>
      <p:sp>
        <p:nvSpPr>
          <p:cNvPr id="2" name="Título 3">
            <a:extLst>
              <a:ext uri="{FF2B5EF4-FFF2-40B4-BE49-F238E27FC236}">
                <a16:creationId xmlns:a16="http://schemas.microsoft.com/office/drawing/2014/main" id="{E07687BD-634B-DBBA-AC6C-D7A370508577}"/>
              </a:ext>
            </a:extLst>
          </p:cNvPr>
          <p:cNvSpPr>
            <a:spLocks noGrp="1"/>
          </p:cNvSpPr>
          <p:nvPr>
            <p:ph type="title"/>
          </p:nvPr>
        </p:nvSpPr>
        <p:spPr>
          <a:xfrm>
            <a:off x="2230555" y="964692"/>
            <a:ext cx="7727715" cy="1188720"/>
          </a:xfrm>
        </p:spPr>
        <p:txBody>
          <a:bodyPr/>
          <a:lstStyle/>
          <a:p>
            <a:r>
              <a:rPr lang="es-AR" dirty="0"/>
              <a:t>Cloud </a:t>
            </a:r>
            <a:r>
              <a:rPr lang="es-AR" dirty="0" err="1"/>
              <a:t>computing</a:t>
            </a:r>
            <a:endParaRPr lang="es-AR" dirty="0"/>
          </a:p>
        </p:txBody>
      </p:sp>
    </p:spTree>
    <p:extLst>
      <p:ext uri="{BB962C8B-B14F-4D97-AF65-F5344CB8AC3E}">
        <p14:creationId xmlns:p14="http://schemas.microsoft.com/office/powerpoint/2010/main" val="35912101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4FCD5C-7443-4EBD-B37B-EAB86BF09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706" y="804334"/>
            <a:ext cx="10547413" cy="510226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10E9B40-C467-4CDE-8CC1-38533731D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247" y="968883"/>
            <a:ext cx="10220330" cy="4773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5FEA3FA-3173-CC85-10FC-07F70073A173}"/>
              </a:ext>
            </a:extLst>
          </p:cNvPr>
          <p:cNvPicPr>
            <a:picLocks noChangeAspect="1"/>
          </p:cNvPicPr>
          <p:nvPr/>
        </p:nvPicPr>
        <p:blipFill rotWithShape="1">
          <a:blip r:embed="rId2"/>
          <a:srcRect l="885" t="1143" r="885" b="1143"/>
          <a:stretch/>
        </p:blipFill>
        <p:spPr>
          <a:xfrm>
            <a:off x="1399596" y="1288923"/>
            <a:ext cx="9389632" cy="4133088"/>
          </a:xfrm>
          <a:prstGeom prst="rect">
            <a:avLst/>
          </a:prstGeom>
        </p:spPr>
      </p:pic>
    </p:spTree>
    <p:extLst>
      <p:ext uri="{BB962C8B-B14F-4D97-AF65-F5344CB8AC3E}">
        <p14:creationId xmlns:p14="http://schemas.microsoft.com/office/powerpoint/2010/main" val="41337355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6DE70D-87CB-9DCC-1E08-AE820B331585}"/>
              </a:ext>
            </a:extLst>
          </p:cNvPr>
          <p:cNvPicPr>
            <a:picLocks noChangeAspect="1"/>
          </p:cNvPicPr>
          <p:nvPr/>
        </p:nvPicPr>
        <p:blipFill>
          <a:blip r:embed="rId3"/>
          <a:stretch>
            <a:fillRect/>
          </a:stretch>
        </p:blipFill>
        <p:spPr>
          <a:xfrm>
            <a:off x="836612" y="2314575"/>
            <a:ext cx="3619500" cy="1190625"/>
          </a:xfrm>
          <a:prstGeom prst="rect">
            <a:avLst/>
          </a:prstGeom>
        </p:spPr>
      </p:pic>
      <p:pic>
        <p:nvPicPr>
          <p:cNvPr id="5" name="Imagen 4">
            <a:extLst>
              <a:ext uri="{FF2B5EF4-FFF2-40B4-BE49-F238E27FC236}">
                <a16:creationId xmlns:a16="http://schemas.microsoft.com/office/drawing/2014/main" id="{0230E95F-B5C5-BB20-2C67-727C7471DF29}"/>
              </a:ext>
            </a:extLst>
          </p:cNvPr>
          <p:cNvPicPr>
            <a:picLocks noChangeAspect="1"/>
          </p:cNvPicPr>
          <p:nvPr/>
        </p:nvPicPr>
        <p:blipFill>
          <a:blip r:embed="rId4"/>
          <a:stretch>
            <a:fillRect/>
          </a:stretch>
        </p:blipFill>
        <p:spPr>
          <a:xfrm>
            <a:off x="836612" y="3810000"/>
            <a:ext cx="3638550" cy="1200150"/>
          </a:xfrm>
          <a:prstGeom prst="rect">
            <a:avLst/>
          </a:prstGeom>
        </p:spPr>
      </p:pic>
      <p:pic>
        <p:nvPicPr>
          <p:cNvPr id="8" name="Imagen 7">
            <a:extLst>
              <a:ext uri="{FF2B5EF4-FFF2-40B4-BE49-F238E27FC236}">
                <a16:creationId xmlns:a16="http://schemas.microsoft.com/office/drawing/2014/main" id="{D9895CB2-10E1-93AB-A618-A5A8F1284CCB}"/>
              </a:ext>
            </a:extLst>
          </p:cNvPr>
          <p:cNvPicPr>
            <a:picLocks noChangeAspect="1"/>
          </p:cNvPicPr>
          <p:nvPr/>
        </p:nvPicPr>
        <p:blipFill>
          <a:blip r:embed="rId5"/>
          <a:stretch>
            <a:fillRect/>
          </a:stretch>
        </p:blipFill>
        <p:spPr>
          <a:xfrm>
            <a:off x="841017" y="5204271"/>
            <a:ext cx="3581400" cy="1190625"/>
          </a:xfrm>
          <a:prstGeom prst="rect">
            <a:avLst/>
          </a:prstGeom>
        </p:spPr>
      </p:pic>
      <p:sp>
        <p:nvSpPr>
          <p:cNvPr id="9" name="CuadroTexto 8">
            <a:extLst>
              <a:ext uri="{FF2B5EF4-FFF2-40B4-BE49-F238E27FC236}">
                <a16:creationId xmlns:a16="http://schemas.microsoft.com/office/drawing/2014/main" id="{ADE684E4-3175-E6A3-4212-DAEF197C8FA5}"/>
              </a:ext>
            </a:extLst>
          </p:cNvPr>
          <p:cNvSpPr txBox="1"/>
          <p:nvPr/>
        </p:nvSpPr>
        <p:spPr>
          <a:xfrm>
            <a:off x="5408612" y="2381071"/>
            <a:ext cx="6419848" cy="1200329"/>
          </a:xfrm>
          <a:prstGeom prst="rect">
            <a:avLst/>
          </a:prstGeom>
          <a:noFill/>
        </p:spPr>
        <p:txBody>
          <a:bodyPr wrap="square" rtlCol="0">
            <a:spAutoFit/>
          </a:bodyPr>
          <a:lstStyle/>
          <a:p>
            <a:pPr algn="just">
              <a:lnSpc>
                <a:spcPct val="90000"/>
              </a:lnSpc>
            </a:pPr>
            <a:r>
              <a:rPr lang="es-AR" sz="2000" dirty="0">
                <a:latin typeface="+mj-lt"/>
              </a:rPr>
              <a:t>Refiere a proveer un completo acceso a los componentes de infraestructura. Esto incluye, hardware, almacenamiento, servidores, componentes de red, entre otros. </a:t>
            </a:r>
          </a:p>
        </p:txBody>
      </p:sp>
      <p:sp>
        <p:nvSpPr>
          <p:cNvPr id="10" name="CuadroTexto 9">
            <a:extLst>
              <a:ext uri="{FF2B5EF4-FFF2-40B4-BE49-F238E27FC236}">
                <a16:creationId xmlns:a16="http://schemas.microsoft.com/office/drawing/2014/main" id="{CEB1A40C-D5C8-DDE4-6BDC-5F24E0C37C1A}"/>
              </a:ext>
            </a:extLst>
          </p:cNvPr>
          <p:cNvSpPr txBox="1"/>
          <p:nvPr/>
        </p:nvSpPr>
        <p:spPr>
          <a:xfrm>
            <a:off x="5408612" y="3886200"/>
            <a:ext cx="6419848" cy="923330"/>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que liberan al usuario de instalar software y hardware para el desarrollo de aplicaciones</a:t>
            </a:r>
          </a:p>
        </p:txBody>
      </p:sp>
      <p:sp>
        <p:nvSpPr>
          <p:cNvPr id="11" name="CuadroTexto 10">
            <a:extLst>
              <a:ext uri="{FF2B5EF4-FFF2-40B4-BE49-F238E27FC236}">
                <a16:creationId xmlns:a16="http://schemas.microsoft.com/office/drawing/2014/main" id="{61AFA48D-464C-2FEF-0741-01458176B888}"/>
              </a:ext>
            </a:extLst>
          </p:cNvPr>
          <p:cNvSpPr txBox="1"/>
          <p:nvPr/>
        </p:nvSpPr>
        <p:spPr>
          <a:xfrm>
            <a:off x="5408612" y="5337918"/>
            <a:ext cx="6419848" cy="923330"/>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de software completamente desarrollado por el proveedor para cubrir las necesidades del usuario</a:t>
            </a:r>
          </a:p>
        </p:txBody>
      </p:sp>
      <p:sp>
        <p:nvSpPr>
          <p:cNvPr id="2" name="Título 3">
            <a:extLst>
              <a:ext uri="{FF2B5EF4-FFF2-40B4-BE49-F238E27FC236}">
                <a16:creationId xmlns:a16="http://schemas.microsoft.com/office/drawing/2014/main" id="{803E11DA-C812-0835-24F5-3EFA2E0F759F}"/>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a:t>Cloud computing</a:t>
            </a:r>
            <a:endParaRPr lang="es-AR" dirty="0"/>
          </a:p>
        </p:txBody>
      </p:sp>
    </p:spTree>
    <p:extLst>
      <p:ext uri="{BB962C8B-B14F-4D97-AF65-F5344CB8AC3E}">
        <p14:creationId xmlns:p14="http://schemas.microsoft.com/office/powerpoint/2010/main" val="122984257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rgbClr val="474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986" y="804672"/>
            <a:ext cx="10576852"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aaS PaaS SaaS - Comparativa Clouds">
            <a:extLst>
              <a:ext uri="{FF2B5EF4-FFF2-40B4-BE49-F238E27FC236}">
                <a16:creationId xmlns:a16="http://schemas.microsoft.com/office/drawing/2014/main" id="{AD1A6B7F-2EDC-EE62-F370-E2679B55136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16683" y="1124712"/>
            <a:ext cx="4955458" cy="460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4270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986" y="804672"/>
            <a:ext cx="10576852"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SaaS, PaaS And IaaS Explained In One Graphic By David Ng, 49% OFF">
            <a:extLst>
              <a:ext uri="{FF2B5EF4-FFF2-40B4-BE49-F238E27FC236}">
                <a16:creationId xmlns:a16="http://schemas.microsoft.com/office/drawing/2014/main" id="{30C6DA33-9A93-1DC3-E257-156BEE6AD7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37467" y="1124712"/>
            <a:ext cx="6513889" cy="460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2461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81" name="Rectangle 2080">
            <a:extLst>
              <a:ext uri="{FF2B5EF4-FFF2-40B4-BE49-F238E27FC236}">
                <a16:creationId xmlns:a16="http://schemas.microsoft.com/office/drawing/2014/main" id="{CF4680D4-DEE2-49EE-AF90-EFEAF50AE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5148"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D25B1B-8E6B-B0C7-BB15-8194B452407C}"/>
              </a:ext>
            </a:extLst>
          </p:cNvPr>
          <p:cNvSpPr>
            <a:spLocks noGrp="1"/>
          </p:cNvSpPr>
          <p:nvPr>
            <p:ph type="title"/>
          </p:nvPr>
        </p:nvSpPr>
        <p:spPr>
          <a:xfrm>
            <a:off x="804461" y="1290025"/>
            <a:ext cx="5289949" cy="1188720"/>
          </a:xfrm>
          <a:solidFill>
            <a:srgbClr val="FFFFFF"/>
          </a:solidFill>
          <a:ln>
            <a:solidFill>
              <a:srgbClr val="404040"/>
            </a:solidFill>
          </a:ln>
        </p:spPr>
        <p:txBody>
          <a:bodyPr>
            <a:normAutofit/>
          </a:bodyPr>
          <a:lstStyle/>
          <a:p>
            <a:r>
              <a:rPr lang="es-AR" dirty="0"/>
              <a:t>Riesgos para la organización</a:t>
            </a:r>
          </a:p>
        </p:txBody>
      </p:sp>
      <p:sp>
        <p:nvSpPr>
          <p:cNvPr id="3" name="Marcador de contenido 2">
            <a:extLst>
              <a:ext uri="{FF2B5EF4-FFF2-40B4-BE49-F238E27FC236}">
                <a16:creationId xmlns:a16="http://schemas.microsoft.com/office/drawing/2014/main" id="{1D3B6B06-570E-E34F-F343-FCAF762DD79B}"/>
              </a:ext>
            </a:extLst>
          </p:cNvPr>
          <p:cNvSpPr>
            <a:spLocks noGrp="1"/>
          </p:cNvSpPr>
          <p:nvPr>
            <p:ph idx="1"/>
          </p:nvPr>
        </p:nvSpPr>
        <p:spPr>
          <a:xfrm>
            <a:off x="804461" y="2858703"/>
            <a:ext cx="5284414" cy="3042547"/>
          </a:xfrm>
        </p:spPr>
        <p:txBody>
          <a:bodyPr>
            <a:normAutofit/>
          </a:bodyPr>
          <a:lstStyle/>
          <a:p>
            <a:pPr>
              <a:lnSpc>
                <a:spcPct val="90000"/>
              </a:lnSpc>
            </a:pPr>
            <a:r>
              <a:rPr lang="es-MX">
                <a:solidFill>
                  <a:srgbClr val="FFFFFF"/>
                </a:solidFill>
              </a:rPr>
              <a:t>¿Dónde están ubicados los datos? (sobre todo los datos sensibles)</a:t>
            </a:r>
          </a:p>
          <a:p>
            <a:pPr>
              <a:lnSpc>
                <a:spcPct val="90000"/>
              </a:lnSpc>
            </a:pPr>
            <a:r>
              <a:rPr lang="es-MX">
                <a:solidFill>
                  <a:srgbClr val="FFFFFF"/>
                </a:solidFill>
              </a:rPr>
              <a:t>Control, privacidad, confidencialidad de la información.</a:t>
            </a:r>
          </a:p>
          <a:p>
            <a:pPr>
              <a:lnSpc>
                <a:spcPct val="90000"/>
              </a:lnSpc>
            </a:pPr>
            <a:r>
              <a:rPr lang="es-MX">
                <a:solidFill>
                  <a:srgbClr val="FFFFFF"/>
                </a:solidFill>
              </a:rPr>
              <a:t>¿La legislación de cuál país aplica ante un conflicto?</a:t>
            </a:r>
          </a:p>
          <a:p>
            <a:pPr>
              <a:lnSpc>
                <a:spcPct val="90000"/>
              </a:lnSpc>
            </a:pPr>
            <a:r>
              <a:rPr lang="es-MX">
                <a:solidFill>
                  <a:srgbClr val="FFFFFF"/>
                </a:solidFill>
              </a:rPr>
              <a:t>¿Con qué facilidad se puede volver atrás?</a:t>
            </a:r>
          </a:p>
          <a:p>
            <a:pPr>
              <a:lnSpc>
                <a:spcPct val="90000"/>
              </a:lnSpc>
            </a:pPr>
            <a:r>
              <a:rPr lang="es-MX">
                <a:solidFill>
                  <a:srgbClr val="FFFFFF"/>
                </a:solidFill>
              </a:rPr>
              <a:t>Conectividad en “la última milla”: ancho de banda limitado, horas pico, conexión 24hs, etc.</a:t>
            </a:r>
          </a:p>
          <a:p>
            <a:pPr>
              <a:lnSpc>
                <a:spcPct val="90000"/>
              </a:lnSpc>
            </a:pPr>
            <a:r>
              <a:rPr lang="es-MX">
                <a:solidFill>
                  <a:srgbClr val="FFFFFF"/>
                </a:solidFill>
              </a:rPr>
              <a:t>¿Se puede migrar de un proveedor a otro?</a:t>
            </a:r>
            <a:endParaRPr lang="es-AR">
              <a:solidFill>
                <a:srgbClr val="FFFFFF"/>
              </a:solidFill>
            </a:endParaRPr>
          </a:p>
        </p:txBody>
      </p:sp>
      <p:sp>
        <p:nvSpPr>
          <p:cNvPr id="2083" name="Rectangle 2082">
            <a:extLst>
              <a:ext uri="{FF2B5EF4-FFF2-40B4-BE49-F238E27FC236}">
                <a16:creationId xmlns:a16="http://schemas.microsoft.com/office/drawing/2014/main" id="{50C52EE1-5085-4960-AD29-A926E62E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2693" y="640080"/>
            <a:ext cx="401621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5" name="Rectangle 2084">
            <a:extLst>
              <a:ext uri="{FF2B5EF4-FFF2-40B4-BE49-F238E27FC236}">
                <a16:creationId xmlns:a16="http://schemas.microsoft.com/office/drawing/2014/main" id="{CD15AA94-C237-4412-B37B-EB317D2B0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8766" y="806357"/>
            <a:ext cx="368407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Peligro Y Riesgo. Haz En 3 Pasos Una Evaluación Efectiva | Aicad">
            <a:extLst>
              <a:ext uri="{FF2B5EF4-FFF2-40B4-BE49-F238E27FC236}">
                <a16:creationId xmlns:a16="http://schemas.microsoft.com/office/drawing/2014/main" id="{70ED3F60-D820-5FF4-016B-B1EF3E15E58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63315" y="2294984"/>
            <a:ext cx="3354974" cy="195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2559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88825"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7851F94-473F-E691-CA7D-3F9E21E03969}"/>
              </a:ext>
            </a:extLst>
          </p:cNvPr>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Paralelismo con recursos compartidos</a:t>
            </a:r>
          </a:p>
        </p:txBody>
      </p:sp>
      <p:pic>
        <p:nvPicPr>
          <p:cNvPr id="1026" name="Picture 2" descr="OpenMP - Wikipedia, la enciclopedia libre">
            <a:extLst>
              <a:ext uri="{FF2B5EF4-FFF2-40B4-BE49-F238E27FC236}">
                <a16:creationId xmlns:a16="http://schemas.microsoft.com/office/drawing/2014/main" id="{E77233A6-6942-AD86-E54B-E623D285E96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00598" y="640078"/>
            <a:ext cx="10187627" cy="330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600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722312" y="2438400"/>
            <a:ext cx="10744200" cy="2092570"/>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a:latin typeface="+mj-lt"/>
                <a:ea typeface="+mj-ea"/>
                <a:cs typeface="+mj-cs"/>
              </a:rPr>
              <a:t>Abreviación de (Open Multi-Processing).</a:t>
            </a:r>
            <a:endParaRPr lang="es-ES" dirty="0">
              <a:latin typeface="+mj-lt"/>
              <a:ea typeface="+mj-ea"/>
              <a:cs typeface="+mj-cs"/>
            </a:endParaRPr>
          </a:p>
          <a:p>
            <a:pPr marL="274320" lvl="1" indent="0">
              <a:lnSpc>
                <a:spcPct val="150000"/>
              </a:lnSpc>
              <a:buNone/>
            </a:pPr>
            <a:r>
              <a:rPr lang="es-ES" sz="2400" dirty="0">
                <a:latin typeface="+mj-lt"/>
                <a:ea typeface="+mj-ea"/>
                <a:cs typeface="+mj-cs"/>
              </a:rPr>
              <a:t>Interfaz de programación.</a:t>
            </a:r>
            <a:endParaRPr lang="es-ES" dirty="0">
              <a:latin typeface="+mj-lt"/>
              <a:ea typeface="+mj-ea"/>
              <a:cs typeface="+mj-cs"/>
            </a:endParaRPr>
          </a:p>
          <a:p>
            <a:pPr marL="274320" lvl="1" indent="0">
              <a:lnSpc>
                <a:spcPct val="150000"/>
              </a:lnSpc>
              <a:buNone/>
            </a:pPr>
            <a:r>
              <a:rPr lang="es-ES" sz="2400" dirty="0">
                <a:latin typeface="+mj-lt"/>
                <a:ea typeface="+mj-ea"/>
                <a:cs typeface="+mj-cs"/>
              </a:rPr>
              <a:t>Son 3 componentes integrados al S.O.</a:t>
            </a:r>
            <a:endParaRPr lang="es-ES" dirty="0">
              <a:latin typeface="+mj-lt"/>
              <a:ea typeface="+mj-ea"/>
              <a:cs typeface="+mj-cs"/>
            </a:endParaRPr>
          </a:p>
        </p:txBody>
      </p:sp>
      <p:sp>
        <p:nvSpPr>
          <p:cNvPr id="7" name="Título 2">
            <a:extLst>
              <a:ext uri="{FF2B5EF4-FFF2-40B4-BE49-F238E27FC236}">
                <a16:creationId xmlns:a16="http://schemas.microsoft.com/office/drawing/2014/main" id="{A9C31C30-F13C-EF15-594A-7A7FA2013C01}"/>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a:t>openmp</a:t>
            </a:r>
            <a:endParaRPr lang="es-AR" dirty="0"/>
          </a:p>
        </p:txBody>
      </p:sp>
      <p:sp>
        <p:nvSpPr>
          <p:cNvPr id="9" name="Título 8">
            <a:extLst>
              <a:ext uri="{FF2B5EF4-FFF2-40B4-BE49-F238E27FC236}">
                <a16:creationId xmlns:a16="http://schemas.microsoft.com/office/drawing/2014/main" id="{2B0A1E1E-D037-E71E-8129-0F7981B72A24}"/>
              </a:ext>
            </a:extLst>
          </p:cNvPr>
          <p:cNvSpPr>
            <a:spLocks noGrp="1"/>
          </p:cNvSpPr>
          <p:nvPr>
            <p:ph type="title"/>
          </p:nvPr>
        </p:nvSpPr>
        <p:spPr/>
        <p:txBody>
          <a:bodyPr/>
          <a:lstStyle/>
          <a:p>
            <a:r>
              <a:rPr lang="es-AR" dirty="0" err="1"/>
              <a:t>openmp</a:t>
            </a:r>
            <a:endParaRPr lang="es-AR" dirty="0"/>
          </a:p>
        </p:txBody>
      </p:sp>
      <p:sp>
        <p:nvSpPr>
          <p:cNvPr id="2" name="Rectángulo: esquinas redondeadas 1">
            <a:extLst>
              <a:ext uri="{FF2B5EF4-FFF2-40B4-BE49-F238E27FC236}">
                <a16:creationId xmlns:a16="http://schemas.microsoft.com/office/drawing/2014/main" id="{5A041376-688C-0401-220C-F0B4968DE27A}"/>
              </a:ext>
            </a:extLst>
          </p:cNvPr>
          <p:cNvSpPr/>
          <p:nvPr/>
        </p:nvSpPr>
        <p:spPr>
          <a:xfrm>
            <a:off x="726938" y="4855464"/>
            <a:ext cx="3147822" cy="14196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DIRECTIVAS DE COMPILADOR</a:t>
            </a:r>
          </a:p>
        </p:txBody>
      </p:sp>
      <p:sp>
        <p:nvSpPr>
          <p:cNvPr id="3" name="Rectángulo: esquinas redondeadas 2">
            <a:extLst>
              <a:ext uri="{FF2B5EF4-FFF2-40B4-BE49-F238E27FC236}">
                <a16:creationId xmlns:a16="http://schemas.microsoft.com/office/drawing/2014/main" id="{8A6CDE79-BB5E-2AF0-9D9C-F17727365A6F}"/>
              </a:ext>
            </a:extLst>
          </p:cNvPr>
          <p:cNvSpPr/>
          <p:nvPr/>
        </p:nvSpPr>
        <p:spPr>
          <a:xfrm>
            <a:off x="8316862" y="4855464"/>
            <a:ext cx="3147822" cy="14196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dirty="0"/>
              <a:t>VARIABLES DE ENTORNO</a:t>
            </a:r>
          </a:p>
        </p:txBody>
      </p:sp>
      <p:sp>
        <p:nvSpPr>
          <p:cNvPr id="4" name="Rectángulo: esquinas redondeadas 3">
            <a:extLst>
              <a:ext uri="{FF2B5EF4-FFF2-40B4-BE49-F238E27FC236}">
                <a16:creationId xmlns:a16="http://schemas.microsoft.com/office/drawing/2014/main" id="{CDD9AF27-E471-6B63-7B49-29934FE6CDCF}"/>
              </a:ext>
            </a:extLst>
          </p:cNvPr>
          <p:cNvSpPr/>
          <p:nvPr/>
        </p:nvSpPr>
        <p:spPr>
          <a:xfrm>
            <a:off x="4528342" y="4855464"/>
            <a:ext cx="3147822" cy="14196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dirty="0"/>
              <a:t>BIBLIOTECA DE FUNCIONES</a:t>
            </a:r>
          </a:p>
        </p:txBody>
      </p:sp>
    </p:spTree>
    <p:extLst>
      <p:ext uri="{BB962C8B-B14F-4D97-AF65-F5344CB8AC3E}">
        <p14:creationId xmlns:p14="http://schemas.microsoft.com/office/powerpoint/2010/main" val="20328047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2">
            <a:extLst>
              <a:ext uri="{FF2B5EF4-FFF2-40B4-BE49-F238E27FC236}">
                <a16:creationId xmlns:a16="http://schemas.microsoft.com/office/drawing/2014/main" id="{DC1A5955-170A-ACA2-2112-CF190FEE21CB}"/>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228600">
              <a:lnSpc>
                <a:spcPct val="100000"/>
              </a:lnSpc>
              <a:spcBef>
                <a:spcPts val="1000"/>
              </a:spcBef>
              <a:buClr>
                <a:schemeClr val="accent2"/>
              </a:buClr>
              <a:buFont typeface="Arial" panose="020B0604020202020204" pitchFamily="34" charset="0"/>
              <a:buChar char="•"/>
            </a:pPr>
            <a:r>
              <a:rPr lang="en-US" b="1">
                <a:solidFill>
                  <a:schemeClr val="tx1">
                    <a:lumMod val="85000"/>
                    <a:lumOff val="15000"/>
                  </a:schemeClr>
                </a:solidFill>
              </a:rPr>
              <a:t>Directivas</a:t>
            </a:r>
            <a:r>
              <a:rPr lang="en-US" b="1" dirty="0">
                <a:solidFill>
                  <a:schemeClr val="tx1">
                    <a:lumMod val="85000"/>
                    <a:lumOff val="15000"/>
                  </a:schemeClr>
                </a:solidFill>
              </a:rPr>
              <a:t> de </a:t>
            </a:r>
            <a:r>
              <a:rPr lang="en-US" b="1">
                <a:solidFill>
                  <a:schemeClr val="tx1">
                    <a:lumMod val="85000"/>
                    <a:lumOff val="15000"/>
                  </a:schemeClr>
                </a:solidFill>
              </a:rPr>
              <a:t>compilador</a:t>
            </a:r>
            <a:r>
              <a:rPr lang="en-US" b="1" dirty="0">
                <a:solidFill>
                  <a:schemeClr val="tx1">
                    <a:lumMod val="85000"/>
                    <a:lumOff val="15000"/>
                  </a:schemeClr>
                </a:solidFill>
              </a:rPr>
              <a:t> (fork/Join):</a:t>
            </a:r>
            <a:endParaRPr lang="en-US" b="1">
              <a:solidFill>
                <a:schemeClr val="tx1">
                  <a:lumMod val="85000"/>
                  <a:lumOff val="15000"/>
                </a:schemeClr>
              </a:solidFill>
            </a:endParaRPr>
          </a:p>
          <a:p>
            <a:pPr lvl="2">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Crear</a:t>
            </a:r>
            <a:r>
              <a:rPr lang="en-US" dirty="0">
                <a:solidFill>
                  <a:schemeClr val="tx1">
                    <a:lumMod val="85000"/>
                    <a:lumOff val="15000"/>
                  </a:schemeClr>
                </a:solidFill>
              </a:rPr>
              <a:t> </a:t>
            </a:r>
            <a:r>
              <a:rPr lang="en-US">
                <a:solidFill>
                  <a:schemeClr val="tx1">
                    <a:lumMod val="85000"/>
                    <a:lumOff val="15000"/>
                  </a:schemeClr>
                </a:solidFill>
              </a:rPr>
              <a:t>región</a:t>
            </a:r>
            <a:r>
              <a:rPr lang="en-US" dirty="0">
                <a:solidFill>
                  <a:schemeClr val="tx1">
                    <a:lumMod val="85000"/>
                    <a:lumOff val="15000"/>
                  </a:schemeClr>
                </a:solidFill>
              </a:rPr>
              <a:t> </a:t>
            </a:r>
            <a:r>
              <a:rPr lang="en-US">
                <a:solidFill>
                  <a:schemeClr val="tx1">
                    <a:lumMod val="85000"/>
                    <a:lumOff val="15000"/>
                  </a:schemeClr>
                </a:solidFill>
              </a:rPr>
              <a:t>paralela</a:t>
            </a:r>
            <a:r>
              <a:rPr lang="en-US" dirty="0">
                <a:solidFill>
                  <a:schemeClr val="tx1">
                    <a:lumMod val="85000"/>
                    <a:lumOff val="15000"/>
                  </a:schemeClr>
                </a:solidFill>
              </a:rPr>
              <a:t>.</a:t>
            </a:r>
          </a:p>
          <a:p>
            <a:pPr lvl="2">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Serializar</a:t>
            </a:r>
            <a:r>
              <a:rPr lang="en-US" dirty="0">
                <a:solidFill>
                  <a:schemeClr val="tx1">
                    <a:lumMod val="85000"/>
                    <a:lumOff val="15000"/>
                  </a:schemeClr>
                </a:solidFill>
              </a:rPr>
              <a:t> </a:t>
            </a:r>
            <a:r>
              <a:rPr lang="en-US">
                <a:solidFill>
                  <a:schemeClr val="tx1">
                    <a:lumMod val="85000"/>
                    <a:lumOff val="15000"/>
                  </a:schemeClr>
                </a:solidFill>
              </a:rPr>
              <a:t>secciones</a:t>
            </a:r>
            <a:r>
              <a:rPr lang="en-US" dirty="0">
                <a:solidFill>
                  <a:schemeClr val="tx1">
                    <a:lumMod val="85000"/>
                    <a:lumOff val="15000"/>
                  </a:schemeClr>
                </a:solidFill>
              </a:rPr>
              <a:t> de </a:t>
            </a:r>
            <a:r>
              <a:rPr lang="en-US">
                <a:solidFill>
                  <a:schemeClr val="tx1">
                    <a:lumMod val="85000"/>
                    <a:lumOff val="15000"/>
                  </a:schemeClr>
                </a:solidFill>
              </a:rPr>
              <a:t>código</a:t>
            </a:r>
            <a:r>
              <a:rPr lang="en-US" dirty="0">
                <a:solidFill>
                  <a:schemeClr val="tx1">
                    <a:lumMod val="85000"/>
                    <a:lumOff val="15000"/>
                  </a:schemeClr>
                </a:solidFill>
              </a:rPr>
              <a:t>.</a:t>
            </a:r>
          </a:p>
          <a:p>
            <a:pPr lvl="2">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Dividir</a:t>
            </a:r>
            <a:r>
              <a:rPr lang="en-US" dirty="0">
                <a:solidFill>
                  <a:schemeClr val="tx1">
                    <a:lumMod val="85000"/>
                    <a:lumOff val="15000"/>
                  </a:schemeClr>
                </a:solidFill>
              </a:rPr>
              <a:t> </a:t>
            </a:r>
            <a:r>
              <a:rPr lang="en-US">
                <a:solidFill>
                  <a:schemeClr val="tx1">
                    <a:lumMod val="85000"/>
                    <a:lumOff val="15000"/>
                  </a:schemeClr>
                </a:solidFill>
              </a:rPr>
              <a:t>bloques</a:t>
            </a:r>
            <a:r>
              <a:rPr lang="en-US" dirty="0">
                <a:solidFill>
                  <a:schemeClr val="tx1">
                    <a:lumMod val="85000"/>
                    <a:lumOff val="15000"/>
                  </a:schemeClr>
                </a:solidFill>
              </a:rPr>
              <a:t> de </a:t>
            </a:r>
            <a:r>
              <a:rPr lang="en-US">
                <a:solidFill>
                  <a:schemeClr val="tx1">
                    <a:lumMod val="85000"/>
                    <a:lumOff val="15000"/>
                  </a:schemeClr>
                </a:solidFill>
              </a:rPr>
              <a:t>código</a:t>
            </a:r>
            <a:r>
              <a:rPr lang="en-US" dirty="0">
                <a:solidFill>
                  <a:schemeClr val="tx1">
                    <a:lumMod val="85000"/>
                    <a:lumOff val="15000"/>
                  </a:schemeClr>
                </a:solidFill>
              </a:rPr>
              <a:t> entre thread.</a:t>
            </a:r>
          </a:p>
          <a:p>
            <a:pPr lvl="2">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Sincronizar</a:t>
            </a:r>
            <a:r>
              <a:rPr lang="en-US" dirty="0">
                <a:solidFill>
                  <a:schemeClr val="tx1">
                    <a:lumMod val="85000"/>
                    <a:lumOff val="15000"/>
                  </a:schemeClr>
                </a:solidFill>
              </a:rPr>
              <a:t> thread.</a:t>
            </a:r>
          </a:p>
          <a:p>
            <a:pPr lvl="2">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Distribuir</a:t>
            </a:r>
            <a:r>
              <a:rPr lang="en-US" dirty="0">
                <a:solidFill>
                  <a:schemeClr val="tx1">
                    <a:lumMod val="85000"/>
                    <a:lumOff val="15000"/>
                  </a:schemeClr>
                </a:solidFill>
              </a:rPr>
              <a:t> </a:t>
            </a:r>
            <a:r>
              <a:rPr lang="en-US">
                <a:solidFill>
                  <a:schemeClr val="tx1">
                    <a:lumMod val="85000"/>
                    <a:lumOff val="15000"/>
                  </a:schemeClr>
                </a:solidFill>
              </a:rPr>
              <a:t>iteraciones</a:t>
            </a:r>
            <a:r>
              <a:rPr lang="en-US" dirty="0">
                <a:solidFill>
                  <a:schemeClr val="tx1">
                    <a:lumMod val="85000"/>
                    <a:lumOff val="15000"/>
                  </a:schemeClr>
                </a:solidFill>
              </a:rPr>
              <a:t>.</a:t>
            </a:r>
          </a:p>
        </p:txBody>
      </p:sp>
    </p:spTree>
    <p:extLst>
      <p:ext uri="{BB962C8B-B14F-4D97-AF65-F5344CB8AC3E}">
        <p14:creationId xmlns:p14="http://schemas.microsoft.com/office/powerpoint/2010/main" val="3999252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C68A4C73-64FA-F62B-E8F1-6EAB252EAF67}"/>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defPPr rtl="0">
              <a:defRPr lang="es-es"/>
            </a:defPPr>
            <a:lvl1pPr marL="274320" indent="-274320" defTabSz="914400">
              <a:lnSpc>
                <a:spcPct val="90000"/>
              </a:lnSpc>
              <a:spcBef>
                <a:spcPts val="1800"/>
              </a:spcBef>
              <a:buSzPct val="100000"/>
              <a:buFont typeface="Arial" pitchFamily="34" charset="0"/>
              <a:buChar char="▪"/>
              <a:defRPr sz="2400"/>
            </a:lvl1pPr>
            <a:lvl2pPr marL="274320" lvl="1" indent="0" defTabSz="914400">
              <a:lnSpc>
                <a:spcPct val="150000"/>
              </a:lnSpc>
              <a:spcBef>
                <a:spcPts val="600"/>
              </a:spcBef>
              <a:buSzPct val="100000"/>
              <a:buFont typeface="Consolas" pitchFamily="49" charset="0"/>
              <a:buNone/>
              <a:defRPr sz="2400">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latin typeface="+mj-lt"/>
                <a:ea typeface="+mj-ea"/>
                <a:cs typeface="+mj-cs"/>
              </a:defRPr>
            </a:lvl3pPr>
            <a:lvl4pPr marL="1005840" indent="-228600" defTabSz="914400">
              <a:lnSpc>
                <a:spcPct val="90000"/>
              </a:lnSpc>
              <a:spcBef>
                <a:spcPts val="600"/>
              </a:spcBef>
              <a:buSzPct val="100000"/>
              <a:buFont typeface="Consolas" pitchFamily="49" charset="0"/>
              <a:buChar char="–"/>
              <a:defRPr sz="1600"/>
            </a:lvl4pPr>
            <a:lvl5pPr marL="1234440" indent="-228600" defTabSz="914400">
              <a:lnSpc>
                <a:spcPct val="90000"/>
              </a:lnSpc>
              <a:spcBef>
                <a:spcPts val="600"/>
              </a:spcBef>
              <a:buSzPct val="100000"/>
              <a:buFont typeface="Arial" pitchFamily="34" charset="0"/>
              <a:buChar char="▪"/>
              <a:defRPr sz="1600"/>
            </a:lvl5pPr>
            <a:lvl6pPr marL="1463040" indent="-228600" defTabSz="914400">
              <a:lnSpc>
                <a:spcPct val="90000"/>
              </a:lnSpc>
              <a:spcBef>
                <a:spcPts val="600"/>
              </a:spcBef>
              <a:buSzPct val="100000"/>
              <a:buFont typeface="Consolas" pitchFamily="49" charset="0"/>
              <a:buChar char="–"/>
              <a:defRPr sz="1600" baseline="0"/>
            </a:lvl6pPr>
            <a:lvl7pPr marL="1691640" indent="-228600" defTabSz="914400">
              <a:lnSpc>
                <a:spcPct val="90000"/>
              </a:lnSpc>
              <a:spcBef>
                <a:spcPts val="600"/>
              </a:spcBef>
              <a:buSzPct val="100000"/>
              <a:buFont typeface="Arial" pitchFamily="34" charset="0"/>
              <a:buChar char="▪"/>
              <a:defRPr sz="1600" baseline="0"/>
            </a:lvl7pPr>
            <a:lvl8pPr marL="1920240" indent="-228600" defTabSz="914400">
              <a:lnSpc>
                <a:spcPct val="90000"/>
              </a:lnSpc>
              <a:spcBef>
                <a:spcPts val="600"/>
              </a:spcBef>
              <a:buSzPct val="100000"/>
              <a:buFont typeface="Consolas" pitchFamily="49" charset="0"/>
              <a:buChar char="–"/>
              <a:defRPr sz="1600" baseline="0"/>
            </a:lvl8pPr>
            <a:lvl9pPr marL="2148840" indent="-228600" defTabSz="914400">
              <a:lnSpc>
                <a:spcPct val="90000"/>
              </a:lnSpc>
              <a:spcBef>
                <a:spcPts val="600"/>
              </a:spcBef>
              <a:buSzPct val="100000"/>
              <a:buFont typeface="Arial" pitchFamily="34" charset="0"/>
              <a:buChar char="▪"/>
              <a:defRPr sz="1600" baseline="0"/>
            </a:lvl9pPr>
          </a:lstStyle>
          <a:p>
            <a:pPr marL="45720" lvl="1" indent="-228600">
              <a:lnSpc>
                <a:spcPct val="100000"/>
              </a:lnSpc>
              <a:spcBef>
                <a:spcPts val="1000"/>
              </a:spcBef>
              <a:buClr>
                <a:schemeClr val="accent2"/>
              </a:buClr>
              <a:buFont typeface="Arial" panose="020B0604020202020204" pitchFamily="34" charset="0"/>
              <a:buChar char="•"/>
            </a:pPr>
            <a:r>
              <a:rPr lang="en-US" b="1">
                <a:solidFill>
                  <a:schemeClr val="tx1">
                    <a:lumMod val="85000"/>
                    <a:lumOff val="15000"/>
                  </a:schemeClr>
                </a:solidFill>
                <a:latin typeface="+mn-lt"/>
                <a:ea typeface="+mn-ea"/>
                <a:cs typeface="+mn-cs"/>
              </a:rPr>
              <a:t>Bibliotecas</a:t>
            </a:r>
            <a:r>
              <a:rPr lang="en-US" b="1" dirty="0">
                <a:solidFill>
                  <a:schemeClr val="tx1">
                    <a:lumMod val="85000"/>
                    <a:lumOff val="15000"/>
                  </a:schemeClr>
                </a:solidFill>
                <a:latin typeface="+mn-lt"/>
                <a:ea typeface="+mn-ea"/>
                <a:cs typeface="+mn-cs"/>
              </a:rPr>
              <a:t> de </a:t>
            </a:r>
            <a:r>
              <a:rPr lang="en-US" b="1">
                <a:solidFill>
                  <a:schemeClr val="tx1">
                    <a:lumMod val="85000"/>
                    <a:lumOff val="15000"/>
                  </a:schemeClr>
                </a:solidFill>
                <a:latin typeface="+mn-lt"/>
                <a:ea typeface="+mn-ea"/>
                <a:cs typeface="+mn-cs"/>
              </a:rPr>
              <a:t>funciones</a:t>
            </a:r>
            <a:r>
              <a:rPr lang="en-US" b="1" dirty="0">
                <a:solidFill>
                  <a:schemeClr val="tx1">
                    <a:lumMod val="85000"/>
                    <a:lumOff val="15000"/>
                  </a:schemeClr>
                </a:solidFill>
                <a:latin typeface="+mn-lt"/>
                <a:ea typeface="+mn-ea"/>
                <a:cs typeface="+mn-cs"/>
              </a:rPr>
              <a:t>:</a:t>
            </a:r>
            <a:endParaRPr lang="en-US" b="1">
              <a:solidFill>
                <a:schemeClr val="tx1">
                  <a:lumMod val="85000"/>
                  <a:lumOff val="15000"/>
                </a:schemeClr>
              </a:solidFill>
              <a:latin typeface="+mn-lt"/>
              <a:ea typeface="+mn-ea"/>
              <a:cs typeface="+mn-cs"/>
            </a:endParaRP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y usar </a:t>
            </a:r>
            <a:r>
              <a:rPr lang="en-US">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id thread.</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Consultar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id del padre y total de </a:t>
            </a:r>
            <a:r>
              <a:rPr lang="en-US">
                <a:solidFill>
                  <a:schemeClr val="tx1">
                    <a:lumMod val="85000"/>
                    <a:lumOff val="15000"/>
                  </a:schemeClr>
                </a:solidFill>
                <a:latin typeface="+mn-lt"/>
                <a:ea typeface="+mn-ea"/>
                <a:cs typeface="+mn-cs"/>
              </a:rPr>
              <a:t>hermanos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a:solidFill>
                  <a:schemeClr val="tx1">
                    <a:lumMod val="85000"/>
                    <a:lumOff val="15000"/>
                  </a:schemeClr>
                </a:solidFill>
                <a:latin typeface="+mn-lt"/>
                <a:ea typeface="+mn-ea"/>
                <a:cs typeface="+mn-cs"/>
              </a:rPr>
              <a:t>Estado del </a:t>
            </a:r>
            <a:r>
              <a:rPr lang="en-US">
                <a:solidFill>
                  <a:schemeClr val="tx1">
                    <a:lumMod val="85000"/>
                    <a:lumOff val="15000"/>
                  </a:schemeClr>
                </a:solidFill>
                <a:latin typeface="+mn-lt"/>
                <a:ea typeface="+mn-ea"/>
                <a:cs typeface="+mn-cs"/>
              </a:rPr>
              <a:t>bloque</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si</a:t>
            </a:r>
            <a:r>
              <a:rPr lang="en-US" dirty="0">
                <a:solidFill>
                  <a:schemeClr val="tx1">
                    <a:lumMod val="85000"/>
                    <a:lumOff val="15000"/>
                  </a:schemeClr>
                </a:solidFill>
                <a:latin typeface="+mn-lt"/>
                <a:ea typeface="+mn-ea"/>
                <a:cs typeface="+mn-cs"/>
              </a:rPr>
              <a:t> es </a:t>
            </a:r>
            <a:r>
              <a:rPr lang="en-US">
                <a:solidFill>
                  <a:schemeClr val="tx1">
                    <a:lumMod val="85000"/>
                    <a:lumOff val="15000"/>
                  </a:schemeClr>
                </a:solidFill>
                <a:latin typeface="+mn-lt"/>
                <a:ea typeface="+mn-ea"/>
                <a:cs typeface="+mn-cs"/>
              </a:rPr>
              <a:t>paralelo</a:t>
            </a:r>
            <a:r>
              <a:rPr lang="en-US" dirty="0">
                <a:solidFill>
                  <a:schemeClr val="tx1">
                    <a:lumMod val="85000"/>
                    <a:lumOff val="15000"/>
                  </a:schemeClr>
                </a:solidFill>
                <a:latin typeface="+mn-lt"/>
                <a:ea typeface="+mn-ea"/>
                <a:cs typeface="+mn-cs"/>
              </a:rPr>
              <a:t> y </a:t>
            </a:r>
            <a:r>
              <a:rPr lang="en-US">
                <a:solidFill>
                  <a:schemeClr val="tx1">
                    <a:lumMod val="85000"/>
                    <a:lumOff val="15000"/>
                  </a:schemeClr>
                </a:solidFill>
                <a:latin typeface="+mn-lt"/>
                <a:ea typeface="+mn-ea"/>
                <a:cs typeface="+mn-cs"/>
              </a:rPr>
              <a:t>en</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qué</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nivel</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Administrar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bloqueos</a:t>
            </a:r>
            <a:r>
              <a:rPr lang="en-US" dirty="0">
                <a:solidFill>
                  <a:schemeClr val="tx1">
                    <a:lumMod val="85000"/>
                    <a:lumOff val="15000"/>
                  </a:schemeClr>
                </a:solidFill>
                <a:latin typeface="+mn-lt"/>
                <a:ea typeface="+mn-ea"/>
                <a:cs typeface="+mn-cs"/>
              </a:rPr>
              <a:t> y </a:t>
            </a:r>
            <a:r>
              <a:rPr lang="en-US">
                <a:solidFill>
                  <a:schemeClr val="tx1">
                    <a:lumMod val="85000"/>
                    <a:lumOff val="15000"/>
                  </a:schemeClr>
                </a:solidFill>
                <a:latin typeface="+mn-lt"/>
                <a:ea typeface="+mn-ea"/>
                <a:cs typeface="+mn-cs"/>
              </a:rPr>
              <a:t>anidamientos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Sincronizar</a:t>
            </a:r>
            <a:r>
              <a:rPr lang="en-US" dirty="0">
                <a:solidFill>
                  <a:schemeClr val="tx1">
                    <a:lumMod val="85000"/>
                    <a:lumOff val="15000"/>
                  </a:schemeClr>
                </a:solidFill>
                <a:latin typeface="+mn-lt"/>
                <a:ea typeface="+mn-ea"/>
                <a:cs typeface="+mn-cs"/>
              </a:rPr>
              <a:t> thread.</a:t>
            </a:r>
          </a:p>
        </p:txBody>
      </p:sp>
    </p:spTree>
    <p:extLst>
      <p:ext uri="{BB962C8B-B14F-4D97-AF65-F5344CB8AC3E}">
        <p14:creationId xmlns:p14="http://schemas.microsoft.com/office/powerpoint/2010/main" val="3253801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A1B20231-11D5-7FDB-DB13-D13E4B88A4B1}"/>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indent="-228600">
              <a:lnSpc>
                <a:spcPct val="100000"/>
              </a:lnSpc>
              <a:spcBef>
                <a:spcPts val="1000"/>
              </a:spcBef>
              <a:buClr>
                <a:schemeClr val="accent2"/>
              </a:buClr>
              <a:buFont typeface="Arial" panose="020B0604020202020204" pitchFamily="34" charset="0"/>
              <a:buChar char="•"/>
            </a:pPr>
            <a:r>
              <a:rPr lang="en-US" b="1" dirty="0">
                <a:solidFill>
                  <a:schemeClr val="tx1">
                    <a:lumMod val="85000"/>
                    <a:lumOff val="15000"/>
                  </a:schemeClr>
                </a:solidFill>
                <a:latin typeface="+mn-lt"/>
                <a:ea typeface="+mn-ea"/>
                <a:cs typeface="+mn-cs"/>
              </a:rPr>
              <a:t>Variables de </a:t>
            </a:r>
            <a:r>
              <a:rPr lang="en-US" b="1">
                <a:solidFill>
                  <a:schemeClr val="tx1">
                    <a:lumMod val="85000"/>
                    <a:lumOff val="15000"/>
                  </a:schemeClr>
                </a:solidFill>
                <a:latin typeface="+mn-lt"/>
                <a:ea typeface="+mn-ea"/>
                <a:cs typeface="+mn-cs"/>
              </a:rPr>
              <a:t>Entorno</a:t>
            </a:r>
            <a:r>
              <a:rPr lang="en-US" b="1" dirty="0">
                <a:solidFill>
                  <a:schemeClr val="tx1">
                    <a:lumMod val="85000"/>
                    <a:lumOff val="15000"/>
                  </a:schemeClr>
                </a:solidFill>
                <a:latin typeface="+mn-lt"/>
                <a:ea typeface="+mn-ea"/>
                <a:cs typeface="+mn-cs"/>
              </a:rPr>
              <a:t>:</a:t>
            </a:r>
            <a:endParaRPr lang="en-US" b="1">
              <a:solidFill>
                <a:schemeClr val="tx1">
                  <a:lumMod val="85000"/>
                  <a:lumOff val="15000"/>
                </a:schemeClr>
              </a:solidFill>
              <a:latin typeface="+mn-lt"/>
              <a:ea typeface="+mn-ea"/>
              <a:cs typeface="+mn-cs"/>
            </a:endParaRP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número</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máximo</a:t>
            </a:r>
            <a:r>
              <a:rPr lang="en-US" dirty="0">
                <a:solidFill>
                  <a:schemeClr val="tx1">
                    <a:lumMod val="85000"/>
                    <a:lumOff val="15000"/>
                  </a:schemeClr>
                </a:solidFill>
                <a:latin typeface="+mn-lt"/>
                <a:ea typeface="+mn-ea"/>
                <a:cs typeface="+mn-cs"/>
              </a:rPr>
              <a:t> de thread.</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tamaño</a:t>
            </a:r>
            <a:r>
              <a:rPr lang="en-US" dirty="0">
                <a:solidFill>
                  <a:schemeClr val="tx1">
                    <a:lumMod val="85000"/>
                    <a:lumOff val="15000"/>
                  </a:schemeClr>
                </a:solidFill>
                <a:latin typeface="+mn-lt"/>
                <a:ea typeface="+mn-ea"/>
                <a:cs typeface="+mn-cs"/>
              </a:rPr>
              <a:t> de stack </a:t>
            </a:r>
            <a:r>
              <a:rPr lang="en-US">
                <a:solidFill>
                  <a:schemeClr val="tx1">
                    <a:lumMod val="85000"/>
                    <a:lumOff val="15000"/>
                  </a:schemeClr>
                </a:solidFill>
                <a:latin typeface="+mn-lt"/>
                <a:ea typeface="+mn-ea"/>
                <a:cs typeface="+mn-cs"/>
              </a:rPr>
              <a:t>por</a:t>
            </a:r>
            <a:r>
              <a:rPr lang="en-US" dirty="0">
                <a:solidFill>
                  <a:schemeClr val="tx1">
                    <a:lumMod val="85000"/>
                    <a:lumOff val="15000"/>
                  </a:schemeClr>
                </a:solidFill>
                <a:latin typeface="+mn-lt"/>
                <a:ea typeface="+mn-ea"/>
                <a:cs typeface="+mn-cs"/>
              </a:rPr>
              <a:t> thread.</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afinidad</a:t>
            </a:r>
            <a:r>
              <a:rPr lang="en-US" dirty="0">
                <a:solidFill>
                  <a:schemeClr val="tx1">
                    <a:lumMod val="85000"/>
                    <a:lumOff val="15000"/>
                  </a:schemeClr>
                </a:solidFill>
                <a:latin typeface="+mn-lt"/>
                <a:ea typeface="+mn-ea"/>
                <a:cs typeface="+mn-cs"/>
              </a:rPr>
              <a:t> de thread a </a:t>
            </a:r>
            <a:r>
              <a:rPr lang="en-US">
                <a:solidFill>
                  <a:schemeClr val="tx1">
                    <a:lumMod val="85000"/>
                    <a:lumOff val="15000"/>
                  </a:schemeClr>
                </a:solidFill>
                <a:latin typeface="+mn-lt"/>
                <a:ea typeface="+mn-ea"/>
                <a:cs typeface="+mn-cs"/>
              </a:rPr>
              <a:t>procesadores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Planificación</a:t>
            </a:r>
            <a:r>
              <a:rPr lang="en-US" dirty="0">
                <a:solidFill>
                  <a:schemeClr val="tx1">
                    <a:lumMod val="85000"/>
                    <a:lumOff val="15000"/>
                  </a:schemeClr>
                </a:solidFill>
                <a:latin typeface="+mn-lt"/>
                <a:ea typeface="+mn-ea"/>
                <a:cs typeface="+mn-cs"/>
              </a:rPr>
              <a:t> de thread.</a:t>
            </a:r>
          </a:p>
          <a:p>
            <a:pPr lvl="2">
              <a:lnSpc>
                <a:spcPct val="100000"/>
              </a:lnSpc>
              <a:spcBef>
                <a:spcPts val="1000"/>
              </a:spcBef>
              <a:buClr>
                <a:schemeClr val="accent2"/>
              </a:buClr>
            </a:pPr>
            <a:r>
              <a:rPr lang="en-US">
                <a:solidFill>
                  <a:schemeClr val="tx1">
                    <a:lumMod val="85000"/>
                    <a:lumOff val="15000"/>
                  </a:schemeClr>
                </a:solidFill>
                <a:latin typeface="+mn-lt"/>
                <a:ea typeface="+mn-ea"/>
                <a:cs typeface="+mn-cs"/>
              </a:rPr>
              <a:t>Administrar</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paralelismo</a:t>
            </a:r>
            <a:r>
              <a:rPr lang="en-US" dirty="0">
                <a:solidFill>
                  <a:schemeClr val="tx1">
                    <a:lumMod val="85000"/>
                    <a:lumOff val="15000"/>
                  </a:schemeClr>
                </a:solidFill>
                <a:latin typeface="+mn-lt"/>
                <a:ea typeface="+mn-ea"/>
                <a:cs typeface="+mn-cs"/>
              </a:rPr>
              <a:t> </a:t>
            </a:r>
            <a:r>
              <a:rPr lang="en-US">
                <a:solidFill>
                  <a:schemeClr val="tx1">
                    <a:lumMod val="85000"/>
                    <a:lumOff val="15000"/>
                  </a:schemeClr>
                </a:solidFill>
                <a:latin typeface="+mn-lt"/>
                <a:ea typeface="+mn-ea"/>
                <a:cs typeface="+mn-cs"/>
              </a:rPr>
              <a:t>anidado</a:t>
            </a:r>
            <a:r>
              <a:rPr lang="en-US" dirty="0">
                <a:solidFill>
                  <a:schemeClr val="tx1">
                    <a:lumMod val="85000"/>
                    <a:lumOff val="15000"/>
                  </a:schemeClr>
                </a:solidFill>
                <a:latin typeface="+mn-lt"/>
                <a:ea typeface="+mn-ea"/>
                <a:cs typeface="+mn-cs"/>
              </a:rPr>
              <a:t>.</a:t>
            </a:r>
          </a:p>
        </p:txBody>
      </p:sp>
    </p:spTree>
    <p:extLst>
      <p:ext uri="{BB962C8B-B14F-4D97-AF65-F5344CB8AC3E}">
        <p14:creationId xmlns:p14="http://schemas.microsoft.com/office/powerpoint/2010/main" val="295389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354" y="1248156"/>
            <a:ext cx="9690116"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951" y="1060704"/>
            <a:ext cx="10064922"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4D2B2B97-CEA3-E27A-DD7E-39372953B26B}"/>
              </a:ext>
            </a:extLst>
          </p:cNvPr>
          <p:cNvSpPr>
            <a:spLocks noGrp="1"/>
          </p:cNvSpPr>
          <p:nvPr>
            <p:ph type="title"/>
          </p:nvPr>
        </p:nvSpPr>
        <p:spPr>
          <a:xfrm>
            <a:off x="2230554" y="467418"/>
            <a:ext cx="7727716" cy="1188720"/>
          </a:xfrm>
          <a:solidFill>
            <a:srgbClr val="FFFFFF"/>
          </a:solidFill>
        </p:spPr>
        <p:txBody>
          <a:bodyPr vert="horz" lIns="182880" tIns="182880" rIns="182880" bIns="182880" rtlCol="0" anchor="ctr">
            <a:normAutofit/>
          </a:bodyPr>
          <a:lstStyle/>
          <a:p>
            <a:pPr defTabSz="914400"/>
            <a:r>
              <a:rPr lang="en-US" sz="2800" kern="1200" cap="all" spc="200" baseline="0" dirty="0">
                <a:solidFill>
                  <a:srgbClr val="262626"/>
                </a:solidFill>
                <a:latin typeface="+mj-lt"/>
                <a:ea typeface="+mj-ea"/>
                <a:cs typeface="+mj-cs"/>
              </a:rPr>
              <a:t>openmp</a:t>
            </a:r>
          </a:p>
        </p:txBody>
      </p:sp>
      <p:sp>
        <p:nvSpPr>
          <p:cNvPr id="6" name="Marcador de contenido 2"/>
          <p:cNvSpPr txBox="1">
            <a:spLocks/>
          </p:cNvSpPr>
          <p:nvPr/>
        </p:nvSpPr>
        <p:spPr>
          <a:xfrm>
            <a:off x="1705617" y="2291262"/>
            <a:ext cx="8777226" cy="28792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indent="-228600">
              <a:lnSpc>
                <a:spcPct val="90000"/>
              </a:lnSpc>
              <a:spcBef>
                <a:spcPts val="1000"/>
              </a:spcBef>
              <a:buClr>
                <a:schemeClr val="accent2"/>
              </a:buClr>
              <a:buFont typeface="Arial" panose="020B0604020202020204" pitchFamily="34" charset="0"/>
              <a:buChar char="•"/>
            </a:pPr>
            <a:r>
              <a:rPr lang="en-US" b="1" dirty="0">
                <a:solidFill>
                  <a:srgbClr val="404040"/>
                </a:solidFill>
                <a:latin typeface="+mn-lt"/>
                <a:ea typeface="+mn-ea"/>
                <a:cs typeface="+mn-cs"/>
              </a:rPr>
              <a:t>No es </a:t>
            </a:r>
            <a:r>
              <a:rPr lang="en-US" b="1">
                <a:solidFill>
                  <a:srgbClr val="404040"/>
                </a:solidFill>
                <a:latin typeface="+mn-lt"/>
                <a:ea typeface="+mn-ea"/>
                <a:cs typeface="+mn-cs"/>
              </a:rPr>
              <a:t>una</a:t>
            </a:r>
            <a:r>
              <a:rPr lang="en-US" b="1" dirty="0">
                <a:solidFill>
                  <a:srgbClr val="404040"/>
                </a:solidFill>
                <a:latin typeface="+mn-lt"/>
                <a:ea typeface="+mn-ea"/>
                <a:cs typeface="+mn-cs"/>
              </a:rPr>
              <a:t> </a:t>
            </a:r>
            <a:r>
              <a:rPr lang="en-US" b="1">
                <a:solidFill>
                  <a:srgbClr val="404040"/>
                </a:solidFill>
                <a:latin typeface="+mn-lt"/>
                <a:ea typeface="+mn-ea"/>
                <a:cs typeface="+mn-cs"/>
              </a:rPr>
              <a:t>herramienta</a:t>
            </a:r>
            <a:r>
              <a:rPr lang="en-US" b="1" dirty="0">
                <a:solidFill>
                  <a:srgbClr val="404040"/>
                </a:solidFill>
                <a:latin typeface="+mn-lt"/>
                <a:ea typeface="+mn-ea"/>
                <a:cs typeface="+mn-cs"/>
              </a:rPr>
              <a:t> que </a:t>
            </a:r>
            <a:r>
              <a:rPr lang="en-US" b="1">
                <a:solidFill>
                  <a:srgbClr val="404040"/>
                </a:solidFill>
                <a:latin typeface="+mn-lt"/>
                <a:ea typeface="+mn-ea"/>
                <a:cs typeface="+mn-cs"/>
              </a:rPr>
              <a:t>brinda</a:t>
            </a:r>
            <a:r>
              <a:rPr lang="en-US" b="1" dirty="0">
                <a:solidFill>
                  <a:srgbClr val="404040"/>
                </a:solidFill>
                <a:latin typeface="+mn-lt"/>
                <a:ea typeface="+mn-ea"/>
                <a:cs typeface="+mn-cs"/>
              </a:rPr>
              <a:t>…</a:t>
            </a:r>
            <a:endParaRPr lang="en-US" b="1">
              <a:solidFill>
                <a:srgbClr val="404040"/>
              </a:solidFill>
              <a:latin typeface="+mn-lt"/>
              <a:ea typeface="+mn-ea"/>
              <a:cs typeface="+mn-cs"/>
            </a:endParaRPr>
          </a:p>
          <a:p>
            <a:pPr lvl="2">
              <a:lnSpc>
                <a:spcPct val="90000"/>
              </a:lnSpc>
              <a:spcBef>
                <a:spcPts val="1000"/>
              </a:spcBef>
              <a:buClr>
                <a:schemeClr val="accent2"/>
              </a:buClr>
            </a:pPr>
            <a:r>
              <a:rPr lang="en-US" dirty="0">
                <a:solidFill>
                  <a:srgbClr val="404040"/>
                </a:solidFill>
                <a:latin typeface="+mn-lt"/>
                <a:ea typeface="+mn-ea"/>
                <a:cs typeface="+mn-cs"/>
              </a:rPr>
              <a:t>La </a:t>
            </a:r>
            <a:r>
              <a:rPr lang="en-US">
                <a:solidFill>
                  <a:srgbClr val="404040"/>
                </a:solidFill>
                <a:latin typeface="+mn-lt"/>
                <a:ea typeface="+mn-ea"/>
                <a:cs typeface="+mn-cs"/>
              </a:rPr>
              <a:t>paralelización</a:t>
            </a:r>
            <a:r>
              <a:rPr lang="en-US" dirty="0">
                <a:solidFill>
                  <a:srgbClr val="404040"/>
                </a:solidFill>
                <a:latin typeface="+mn-lt"/>
                <a:ea typeface="+mn-ea"/>
                <a:cs typeface="+mn-cs"/>
              </a:rPr>
              <a:t> </a:t>
            </a:r>
            <a:r>
              <a:rPr lang="en-US">
                <a:solidFill>
                  <a:srgbClr val="404040"/>
                </a:solidFill>
                <a:latin typeface="+mn-lt"/>
                <a:ea typeface="+mn-ea"/>
                <a:cs typeface="+mn-cs"/>
              </a:rPr>
              <a:t>automática</a:t>
            </a:r>
            <a:r>
              <a:rPr lang="en-US" dirty="0">
                <a:solidFill>
                  <a:srgbClr val="404040"/>
                </a:solidFill>
                <a:latin typeface="+mn-lt"/>
                <a:ea typeface="+mn-ea"/>
                <a:cs typeface="+mn-cs"/>
              </a:rPr>
              <a:t>.</a:t>
            </a:r>
          </a:p>
          <a:p>
            <a:pPr lvl="2">
              <a:lnSpc>
                <a:spcPct val="90000"/>
              </a:lnSpc>
              <a:spcBef>
                <a:spcPts val="1000"/>
              </a:spcBef>
              <a:buClr>
                <a:schemeClr val="accent2"/>
              </a:buClr>
            </a:pPr>
            <a:r>
              <a:rPr lang="en-US" dirty="0">
                <a:solidFill>
                  <a:srgbClr val="404040"/>
                </a:solidFill>
                <a:latin typeface="+mn-lt"/>
                <a:ea typeface="+mn-ea"/>
                <a:cs typeface="+mn-cs"/>
              </a:rPr>
              <a:t>El control al </a:t>
            </a:r>
            <a:r>
              <a:rPr lang="en-US">
                <a:solidFill>
                  <a:srgbClr val="404040"/>
                </a:solidFill>
                <a:latin typeface="+mn-lt"/>
                <a:ea typeface="+mn-ea"/>
                <a:cs typeface="+mn-cs"/>
              </a:rPr>
              <a:t>acceso</a:t>
            </a:r>
            <a:r>
              <a:rPr lang="en-US" dirty="0">
                <a:solidFill>
                  <a:srgbClr val="404040"/>
                </a:solidFill>
                <a:latin typeface="+mn-lt"/>
                <a:ea typeface="+mn-ea"/>
                <a:cs typeface="+mn-cs"/>
              </a:rPr>
              <a:t> a </a:t>
            </a:r>
            <a:r>
              <a:rPr lang="en-US">
                <a:solidFill>
                  <a:srgbClr val="404040"/>
                </a:solidFill>
                <a:latin typeface="+mn-lt"/>
                <a:ea typeface="+mn-ea"/>
                <a:cs typeface="+mn-cs"/>
              </a:rPr>
              <a:t>datos</a:t>
            </a:r>
            <a:r>
              <a:rPr lang="en-US" dirty="0">
                <a:solidFill>
                  <a:srgbClr val="404040"/>
                </a:solidFill>
                <a:latin typeface="+mn-lt"/>
                <a:ea typeface="+mn-ea"/>
                <a:cs typeface="+mn-cs"/>
              </a:rPr>
              <a:t>.</a:t>
            </a:r>
          </a:p>
          <a:p>
            <a:pPr lvl="2">
              <a:lnSpc>
                <a:spcPct val="90000"/>
              </a:lnSpc>
              <a:spcBef>
                <a:spcPts val="1000"/>
              </a:spcBef>
              <a:buClr>
                <a:schemeClr val="accent2"/>
              </a:buClr>
            </a:pPr>
            <a:r>
              <a:rPr lang="en-US" dirty="0">
                <a:solidFill>
                  <a:srgbClr val="404040"/>
                </a:solidFill>
                <a:latin typeface="+mn-lt"/>
                <a:ea typeface="+mn-ea"/>
                <a:cs typeface="+mn-cs"/>
              </a:rPr>
              <a:t>La </a:t>
            </a:r>
            <a:r>
              <a:rPr lang="en-US">
                <a:solidFill>
                  <a:srgbClr val="404040"/>
                </a:solidFill>
                <a:latin typeface="+mn-lt"/>
                <a:ea typeface="+mn-ea"/>
                <a:cs typeface="+mn-cs"/>
              </a:rPr>
              <a:t>sincronización</a:t>
            </a:r>
            <a:r>
              <a:rPr lang="en-US" dirty="0">
                <a:solidFill>
                  <a:srgbClr val="404040"/>
                </a:solidFill>
                <a:latin typeface="+mn-lt"/>
                <a:ea typeface="+mn-ea"/>
                <a:cs typeface="+mn-cs"/>
              </a:rPr>
              <a:t> de E/S.</a:t>
            </a:r>
          </a:p>
          <a:p>
            <a:pPr lvl="2">
              <a:lnSpc>
                <a:spcPct val="90000"/>
              </a:lnSpc>
              <a:spcBef>
                <a:spcPts val="1000"/>
              </a:spcBef>
              <a:buClr>
                <a:schemeClr val="accent2"/>
              </a:buClr>
            </a:pPr>
            <a:r>
              <a:rPr lang="en-US" dirty="0">
                <a:solidFill>
                  <a:srgbClr val="404040"/>
                </a:solidFill>
                <a:latin typeface="+mn-lt"/>
                <a:ea typeface="+mn-ea"/>
                <a:cs typeface="+mn-cs"/>
              </a:rPr>
              <a:t>La </a:t>
            </a:r>
            <a:r>
              <a:rPr lang="en-US">
                <a:solidFill>
                  <a:srgbClr val="404040"/>
                </a:solidFill>
                <a:latin typeface="+mn-lt"/>
                <a:ea typeface="+mn-ea"/>
                <a:cs typeface="+mn-cs"/>
              </a:rPr>
              <a:t>uniformidad</a:t>
            </a:r>
            <a:r>
              <a:rPr lang="en-US" dirty="0">
                <a:solidFill>
                  <a:srgbClr val="404040"/>
                </a:solidFill>
                <a:latin typeface="+mn-lt"/>
                <a:ea typeface="+mn-ea"/>
                <a:cs typeface="+mn-cs"/>
              </a:rPr>
              <a:t> </a:t>
            </a:r>
            <a:r>
              <a:rPr lang="en-US">
                <a:solidFill>
                  <a:srgbClr val="404040"/>
                </a:solidFill>
                <a:latin typeface="+mn-lt"/>
                <a:ea typeface="+mn-ea"/>
                <a:cs typeface="+mn-cs"/>
              </a:rPr>
              <a:t>por</a:t>
            </a:r>
            <a:r>
              <a:rPr lang="en-US" dirty="0">
                <a:solidFill>
                  <a:srgbClr val="404040"/>
                </a:solidFill>
                <a:latin typeface="+mn-lt"/>
                <a:ea typeface="+mn-ea"/>
                <a:cs typeface="+mn-cs"/>
              </a:rPr>
              <a:t> </a:t>
            </a:r>
            <a:r>
              <a:rPr lang="en-US">
                <a:solidFill>
                  <a:srgbClr val="404040"/>
                </a:solidFill>
                <a:latin typeface="+mn-lt"/>
                <a:ea typeface="+mn-ea"/>
                <a:cs typeface="+mn-cs"/>
              </a:rPr>
              <a:t>fabricantes</a:t>
            </a:r>
            <a:r>
              <a:rPr lang="en-US" dirty="0">
                <a:solidFill>
                  <a:srgbClr val="404040"/>
                </a:solidFill>
                <a:latin typeface="+mn-lt"/>
                <a:ea typeface="+mn-ea"/>
                <a:cs typeface="+mn-cs"/>
              </a:rPr>
              <a:t>.</a:t>
            </a:r>
          </a:p>
          <a:p>
            <a:pPr lvl="2">
              <a:lnSpc>
                <a:spcPct val="90000"/>
              </a:lnSpc>
              <a:spcBef>
                <a:spcPts val="1000"/>
              </a:spcBef>
              <a:buClr>
                <a:schemeClr val="accent2"/>
              </a:buClr>
            </a:pPr>
            <a:r>
              <a:rPr lang="en-US">
                <a:solidFill>
                  <a:srgbClr val="404040"/>
                </a:solidFill>
                <a:latin typeface="+mn-lt"/>
                <a:ea typeface="+mn-ea"/>
                <a:cs typeface="+mn-cs"/>
              </a:rPr>
              <a:t>Paralelismo</a:t>
            </a:r>
            <a:r>
              <a:rPr lang="en-US" dirty="0">
                <a:solidFill>
                  <a:srgbClr val="404040"/>
                </a:solidFill>
                <a:latin typeface="+mn-lt"/>
                <a:ea typeface="+mn-ea"/>
                <a:cs typeface="+mn-cs"/>
              </a:rPr>
              <a:t> </a:t>
            </a:r>
            <a:r>
              <a:rPr lang="en-US">
                <a:solidFill>
                  <a:srgbClr val="404040"/>
                </a:solidFill>
                <a:latin typeface="+mn-lt"/>
                <a:ea typeface="+mn-ea"/>
                <a:cs typeface="+mn-cs"/>
              </a:rPr>
              <a:t>en</a:t>
            </a:r>
            <a:r>
              <a:rPr lang="en-US" dirty="0">
                <a:solidFill>
                  <a:srgbClr val="404040"/>
                </a:solidFill>
                <a:latin typeface="+mn-lt"/>
                <a:ea typeface="+mn-ea"/>
                <a:cs typeface="+mn-cs"/>
              </a:rPr>
              <a:t> </a:t>
            </a:r>
            <a:r>
              <a:rPr lang="en-US">
                <a:solidFill>
                  <a:srgbClr val="404040"/>
                </a:solidFill>
                <a:latin typeface="+mn-lt"/>
                <a:ea typeface="+mn-ea"/>
                <a:cs typeface="+mn-cs"/>
              </a:rPr>
              <a:t>entornos</a:t>
            </a:r>
            <a:r>
              <a:rPr lang="en-US" dirty="0">
                <a:solidFill>
                  <a:srgbClr val="404040"/>
                </a:solidFill>
                <a:latin typeface="+mn-lt"/>
                <a:ea typeface="+mn-ea"/>
                <a:cs typeface="+mn-cs"/>
              </a:rPr>
              <a:t> </a:t>
            </a:r>
            <a:r>
              <a:rPr lang="en-US">
                <a:solidFill>
                  <a:srgbClr val="404040"/>
                </a:solidFill>
                <a:latin typeface="+mn-lt"/>
                <a:ea typeface="+mn-ea"/>
                <a:cs typeface="+mn-cs"/>
              </a:rPr>
              <a:t>distribuidos</a:t>
            </a:r>
            <a:r>
              <a:rPr lang="en-US" dirty="0">
                <a:solidFill>
                  <a:srgbClr val="404040"/>
                </a:solidFill>
                <a:latin typeface="+mn-lt"/>
                <a:ea typeface="+mn-ea"/>
                <a:cs typeface="+mn-cs"/>
              </a:rPr>
              <a:t>.</a:t>
            </a:r>
          </a:p>
          <a:p>
            <a:pPr lvl="2">
              <a:lnSpc>
                <a:spcPct val="90000"/>
              </a:lnSpc>
              <a:spcBef>
                <a:spcPts val="1000"/>
              </a:spcBef>
              <a:buClr>
                <a:schemeClr val="accent2"/>
              </a:buClr>
            </a:pPr>
            <a:endParaRPr lang="en-US" dirty="0">
              <a:solidFill>
                <a:srgbClr val="404040"/>
              </a:solidFill>
              <a:latin typeface="+mn-lt"/>
              <a:ea typeface="+mn-ea"/>
              <a:cs typeface="+mn-cs"/>
            </a:endParaRPr>
          </a:p>
        </p:txBody>
      </p:sp>
    </p:spTree>
    <p:extLst>
      <p:ext uri="{BB962C8B-B14F-4D97-AF65-F5344CB8AC3E}">
        <p14:creationId xmlns:p14="http://schemas.microsoft.com/office/powerpoint/2010/main" val="2349571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3836126-DD5A-A630-C3C8-36D680C2E5A2}"/>
              </a:ext>
            </a:extLst>
          </p:cNvPr>
          <p:cNvSpPr>
            <a:spLocks noGrp="1"/>
          </p:cNvSpPr>
          <p:nvPr>
            <p:ph type="title"/>
          </p:nvPr>
        </p:nvSpPr>
        <p:spPr>
          <a:xfrm>
            <a:off x="2230554" y="467418"/>
            <a:ext cx="7727716" cy="1188720"/>
          </a:xfrm>
          <a:solidFill>
            <a:srgbClr val="FFFFFF"/>
          </a:solidFill>
        </p:spPr>
        <p:txBody>
          <a:bodyPr vert="horz" lIns="182880" tIns="182880" rIns="182880" bIns="182880" rtlCol="0" anchor="ctr">
            <a:normAutofit/>
          </a:bodyPr>
          <a:lstStyle/>
          <a:p>
            <a:pPr defTabSz="914400"/>
            <a:r>
              <a:rPr lang="en-US" sz="2800" kern="1200" cap="all" spc="200" baseline="0" dirty="0">
                <a:solidFill>
                  <a:srgbClr val="262626"/>
                </a:solidFill>
                <a:latin typeface="+mj-lt"/>
                <a:ea typeface="+mj-ea"/>
                <a:cs typeface="+mj-cs"/>
              </a:rPr>
              <a:t>openmp</a:t>
            </a:r>
          </a:p>
        </p:txBody>
      </p:sp>
      <p:sp>
        <p:nvSpPr>
          <p:cNvPr id="6" name="Marcador de contenido 2"/>
          <p:cNvSpPr txBox="1">
            <a:spLocks/>
          </p:cNvSpPr>
          <p:nvPr/>
        </p:nvSpPr>
        <p:spPr>
          <a:xfrm>
            <a:off x="1705617" y="2291262"/>
            <a:ext cx="8777226" cy="28792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a:lnSpc>
                <a:spcPct val="90000"/>
              </a:lnSpc>
              <a:spcBef>
                <a:spcPts val="1000"/>
              </a:spcBef>
              <a:buClr>
                <a:schemeClr val="accent2"/>
              </a:buClr>
            </a:pPr>
            <a:r>
              <a:rPr lang="en-US" sz="2000" b="1" dirty="0" err="1">
                <a:solidFill>
                  <a:srgbClr val="404040"/>
                </a:solidFill>
                <a:latin typeface="+mn-lt"/>
                <a:ea typeface="+mn-ea"/>
                <a:cs typeface="+mn-cs"/>
              </a:rPr>
              <a:t>Objetivos</a:t>
            </a:r>
            <a:r>
              <a:rPr lang="en-US" sz="2000" b="1" dirty="0">
                <a:solidFill>
                  <a:srgbClr val="404040"/>
                </a:solidFill>
                <a:latin typeface="+mn-lt"/>
                <a:ea typeface="+mn-ea"/>
                <a:cs typeface="+mn-cs"/>
              </a:rPr>
              <a:t> de Open MP</a:t>
            </a:r>
          </a:p>
          <a:p>
            <a:pPr lvl="2">
              <a:lnSpc>
                <a:spcPct val="90000"/>
              </a:lnSpc>
              <a:spcBef>
                <a:spcPts val="1000"/>
              </a:spcBef>
              <a:buClr>
                <a:schemeClr val="accent2"/>
              </a:buClr>
            </a:pPr>
            <a:r>
              <a:rPr lang="en-US" sz="2000" dirty="0" err="1">
                <a:solidFill>
                  <a:srgbClr val="404040"/>
                </a:solidFill>
                <a:latin typeface="+mn-lt"/>
                <a:ea typeface="+mn-ea"/>
                <a:cs typeface="+mn-cs"/>
              </a:rPr>
              <a:t>Estandarización</a:t>
            </a:r>
            <a:r>
              <a:rPr lang="en-US" sz="2000" dirty="0">
                <a:solidFill>
                  <a:srgbClr val="404040"/>
                </a:solidFill>
                <a:latin typeface="+mn-lt"/>
                <a:ea typeface="+mn-ea"/>
                <a:cs typeface="+mn-cs"/>
              </a:rPr>
              <a:t>.</a:t>
            </a:r>
          </a:p>
          <a:p>
            <a:pPr lvl="2">
              <a:lnSpc>
                <a:spcPct val="90000"/>
              </a:lnSpc>
              <a:spcBef>
                <a:spcPts val="1000"/>
              </a:spcBef>
              <a:buClr>
                <a:schemeClr val="accent2"/>
              </a:buClr>
            </a:pPr>
            <a:r>
              <a:rPr lang="en-US" sz="2000" dirty="0">
                <a:solidFill>
                  <a:srgbClr val="404040"/>
                </a:solidFill>
                <a:latin typeface="+mn-lt"/>
                <a:ea typeface="+mn-ea"/>
                <a:cs typeface="+mn-cs"/>
              </a:rPr>
              <a:t>Simple y </a:t>
            </a:r>
            <a:r>
              <a:rPr lang="en-US" sz="2000" dirty="0" err="1">
                <a:solidFill>
                  <a:srgbClr val="404040"/>
                </a:solidFill>
                <a:latin typeface="+mn-lt"/>
                <a:ea typeface="+mn-ea"/>
                <a:cs typeface="+mn-cs"/>
              </a:rPr>
              <a:t>Robusto</a:t>
            </a:r>
            <a:r>
              <a:rPr lang="en-US" sz="2000" dirty="0">
                <a:solidFill>
                  <a:srgbClr val="404040"/>
                </a:solidFill>
                <a:latin typeface="+mn-lt"/>
                <a:ea typeface="+mn-ea"/>
                <a:cs typeface="+mn-cs"/>
              </a:rPr>
              <a:t>.</a:t>
            </a:r>
          </a:p>
          <a:p>
            <a:pPr lvl="2">
              <a:lnSpc>
                <a:spcPct val="90000"/>
              </a:lnSpc>
              <a:spcBef>
                <a:spcPts val="1000"/>
              </a:spcBef>
              <a:buClr>
                <a:schemeClr val="accent2"/>
              </a:buClr>
            </a:pPr>
            <a:r>
              <a:rPr lang="en-US" sz="2000" dirty="0" err="1">
                <a:solidFill>
                  <a:srgbClr val="404040"/>
                </a:solidFill>
                <a:latin typeface="+mn-lt"/>
                <a:ea typeface="+mn-ea"/>
                <a:cs typeface="+mn-cs"/>
              </a:rPr>
              <a:t>Fácil</a:t>
            </a:r>
            <a:r>
              <a:rPr lang="en-US" sz="2000" dirty="0">
                <a:solidFill>
                  <a:srgbClr val="404040"/>
                </a:solidFill>
                <a:latin typeface="+mn-lt"/>
                <a:ea typeface="+mn-ea"/>
                <a:cs typeface="+mn-cs"/>
              </a:rPr>
              <a:t> de usar.</a:t>
            </a:r>
          </a:p>
          <a:p>
            <a:pPr lvl="2">
              <a:lnSpc>
                <a:spcPct val="90000"/>
              </a:lnSpc>
              <a:spcBef>
                <a:spcPts val="1000"/>
              </a:spcBef>
              <a:buClr>
                <a:schemeClr val="accent2"/>
              </a:buClr>
            </a:pPr>
            <a:r>
              <a:rPr lang="en-US" sz="2000" dirty="0">
                <a:solidFill>
                  <a:srgbClr val="404040"/>
                </a:solidFill>
                <a:latin typeface="+mn-lt"/>
                <a:ea typeface="+mn-ea"/>
                <a:cs typeface="+mn-cs"/>
              </a:rPr>
              <a:t>Portable.</a:t>
            </a:r>
          </a:p>
          <a:p>
            <a:pPr lvl="2">
              <a:lnSpc>
                <a:spcPct val="90000"/>
              </a:lnSpc>
              <a:spcBef>
                <a:spcPts val="1000"/>
              </a:spcBef>
              <a:buClr>
                <a:schemeClr val="accent2"/>
              </a:buClr>
            </a:pPr>
            <a:r>
              <a:rPr lang="en-US" sz="2000" b="1" dirty="0" err="1">
                <a:solidFill>
                  <a:srgbClr val="404040"/>
                </a:solidFill>
                <a:latin typeface="+mn-lt"/>
                <a:ea typeface="+mn-ea"/>
                <a:cs typeface="+mn-cs"/>
              </a:rPr>
              <a:t>Paralelismo</a:t>
            </a:r>
            <a:r>
              <a:rPr lang="en-US" sz="2000" b="1" dirty="0">
                <a:solidFill>
                  <a:srgbClr val="404040"/>
                </a:solidFill>
                <a:latin typeface="+mn-lt"/>
                <a:ea typeface="+mn-ea"/>
                <a:cs typeface="+mn-cs"/>
              </a:rPr>
              <a:t> para resolver la </a:t>
            </a:r>
            <a:r>
              <a:rPr lang="en-US" sz="2000" b="1" dirty="0" err="1">
                <a:solidFill>
                  <a:srgbClr val="404040"/>
                </a:solidFill>
                <a:latin typeface="+mn-lt"/>
                <a:ea typeface="+mn-ea"/>
                <a:cs typeface="+mn-cs"/>
              </a:rPr>
              <a:t>Complejidad</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en</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el</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algoritmo</a:t>
            </a:r>
            <a:endParaRPr lang="en-US" sz="2000" b="1" dirty="0">
              <a:solidFill>
                <a:srgbClr val="404040"/>
              </a:solidFill>
              <a:latin typeface="+mn-lt"/>
              <a:ea typeface="+mn-ea"/>
              <a:cs typeface="+mn-cs"/>
            </a:endParaRPr>
          </a:p>
          <a:p>
            <a:pPr lvl="2">
              <a:lnSpc>
                <a:spcPct val="90000"/>
              </a:lnSpc>
              <a:spcBef>
                <a:spcPts val="1000"/>
              </a:spcBef>
              <a:buClr>
                <a:schemeClr val="accent2"/>
              </a:buClr>
            </a:pPr>
            <a:r>
              <a:rPr lang="en-US" sz="2000" b="1" dirty="0" err="1">
                <a:solidFill>
                  <a:srgbClr val="404040"/>
                </a:solidFill>
                <a:latin typeface="+mn-lt"/>
                <a:ea typeface="+mn-ea"/>
                <a:cs typeface="+mn-cs"/>
              </a:rPr>
              <a:t>Paralelismo</a:t>
            </a:r>
            <a:r>
              <a:rPr lang="en-US" sz="2000" b="1" dirty="0">
                <a:solidFill>
                  <a:srgbClr val="404040"/>
                </a:solidFill>
                <a:latin typeface="+mn-lt"/>
                <a:ea typeface="+mn-ea"/>
                <a:cs typeface="+mn-cs"/>
              </a:rPr>
              <a:t> para </a:t>
            </a:r>
            <a:r>
              <a:rPr lang="en-US" sz="2000" b="1" dirty="0" err="1">
                <a:solidFill>
                  <a:srgbClr val="404040"/>
                </a:solidFill>
                <a:latin typeface="+mn-lt"/>
                <a:ea typeface="+mn-ea"/>
                <a:cs typeface="+mn-cs"/>
              </a:rPr>
              <a:t>solucionar</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el</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volumen</a:t>
            </a:r>
            <a:r>
              <a:rPr lang="en-US" sz="2000" b="1" dirty="0">
                <a:solidFill>
                  <a:srgbClr val="404040"/>
                </a:solidFill>
                <a:latin typeface="+mn-lt"/>
                <a:ea typeface="+mn-ea"/>
                <a:cs typeface="+mn-cs"/>
              </a:rPr>
              <a:t> de </a:t>
            </a:r>
            <a:r>
              <a:rPr lang="en-US" sz="2000" b="1" dirty="0" err="1">
                <a:solidFill>
                  <a:srgbClr val="404040"/>
                </a:solidFill>
                <a:latin typeface="+mn-lt"/>
                <a:ea typeface="+mn-ea"/>
                <a:cs typeface="+mn-cs"/>
              </a:rPr>
              <a:t>los</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datos</a:t>
            </a:r>
            <a:endParaRPr lang="en-US" sz="2000" b="1" dirty="0">
              <a:solidFill>
                <a:srgbClr val="404040"/>
              </a:solidFill>
              <a:latin typeface="+mn-lt"/>
              <a:ea typeface="+mn-ea"/>
              <a:cs typeface="+mn-cs"/>
            </a:endParaRPr>
          </a:p>
        </p:txBody>
      </p:sp>
    </p:spTree>
    <p:extLst>
      <p:ext uri="{BB962C8B-B14F-4D97-AF65-F5344CB8AC3E}">
        <p14:creationId xmlns:p14="http://schemas.microsoft.com/office/powerpoint/2010/main" val="19985154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nvGraphicFramePr>
        <p:xfrm>
          <a:off x="1027112" y="2321052"/>
          <a:ext cx="10162052" cy="2958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ítulo 4">
            <a:extLst>
              <a:ext uri="{FF2B5EF4-FFF2-40B4-BE49-F238E27FC236}">
                <a16:creationId xmlns:a16="http://schemas.microsoft.com/office/drawing/2014/main" id="{EB169D21-C9F8-57DE-D657-9DCC7DB4D7BD}"/>
              </a:ext>
            </a:extLst>
          </p:cNvPr>
          <p:cNvSpPr>
            <a:spLocks noGrp="1"/>
          </p:cNvSpPr>
          <p:nvPr>
            <p:ph type="title"/>
          </p:nvPr>
        </p:nvSpPr>
        <p:spPr/>
        <p:txBody>
          <a:bodyPr/>
          <a:lstStyle/>
          <a:p>
            <a:r>
              <a:rPr lang="es-AR" dirty="0" err="1"/>
              <a:t>openmp</a:t>
            </a:r>
            <a:endParaRPr lang="es-AR" dirty="0"/>
          </a:p>
        </p:txBody>
      </p:sp>
      <p:sp>
        <p:nvSpPr>
          <p:cNvPr id="31" name="CuadroTexto 30">
            <a:extLst>
              <a:ext uri="{FF2B5EF4-FFF2-40B4-BE49-F238E27FC236}">
                <a16:creationId xmlns:a16="http://schemas.microsoft.com/office/drawing/2014/main" id="{789518CD-10A6-338A-2F70-36B326793404}"/>
              </a:ext>
            </a:extLst>
          </p:cNvPr>
          <p:cNvSpPr txBox="1"/>
          <p:nvPr/>
        </p:nvSpPr>
        <p:spPr>
          <a:xfrm>
            <a:off x="1063031" y="5218938"/>
            <a:ext cx="1011559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400" u="sng" dirty="0"/>
              <a:t>Fuentes</a:t>
            </a:r>
            <a:r>
              <a:rPr lang="es-ES" sz="2400" dirty="0"/>
              <a:t>:</a:t>
            </a:r>
          </a:p>
          <a:p>
            <a:pPr marL="285750" indent="-285750">
              <a:buFont typeface="Arial"/>
              <a:buChar char="•"/>
            </a:pPr>
            <a:r>
              <a:rPr lang="es-ES" sz="2400" dirty="0">
                <a:hlinkClick r:id="rId8"/>
              </a:rPr>
              <a:t>Microsoft</a:t>
            </a:r>
            <a:endParaRPr lang="es-ES" sz="2400"/>
          </a:p>
          <a:p>
            <a:pPr marL="285750" indent="-285750">
              <a:buFont typeface="Arial"/>
              <a:buChar char="•"/>
            </a:pPr>
            <a:r>
              <a:rPr lang="es-ES" sz="2400" dirty="0">
                <a:ea typeface="+mn-lt"/>
                <a:cs typeface="+mn-lt"/>
                <a:hlinkClick r:id="rId9"/>
              </a:rPr>
              <a:t>Github A</a:t>
            </a:r>
            <a:endParaRPr lang="es-ES" sz="2400"/>
          </a:p>
          <a:p>
            <a:pPr marL="285750" indent="-285750">
              <a:buFont typeface="Arial"/>
              <a:buChar char="•"/>
            </a:pPr>
            <a:r>
              <a:rPr lang="es-ES" sz="2400" dirty="0">
                <a:ea typeface="+mn-lt"/>
                <a:cs typeface="+mn-lt"/>
                <a:hlinkClick r:id="rId10"/>
              </a:rPr>
              <a:t>Github B</a:t>
            </a:r>
            <a:endParaRPr lang="es-ES" sz="2400"/>
          </a:p>
        </p:txBody>
      </p:sp>
    </p:spTree>
    <p:extLst>
      <p:ext uri="{BB962C8B-B14F-4D97-AF65-F5344CB8AC3E}">
        <p14:creationId xmlns:p14="http://schemas.microsoft.com/office/powerpoint/2010/main" val="261962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ángulo 35">
            <a:extLst>
              <a:ext uri="{FF2B5EF4-FFF2-40B4-BE49-F238E27FC236}">
                <a16:creationId xmlns:a16="http://schemas.microsoft.com/office/drawing/2014/main" id="{B3D6853C-4891-440F-BB89-6F7D42E0677C}"/>
              </a:ext>
            </a:extLst>
          </p:cNvPr>
          <p:cNvSpPr/>
          <p:nvPr/>
        </p:nvSpPr>
        <p:spPr>
          <a:xfrm>
            <a:off x="1217612" y="3425952"/>
            <a:ext cx="910930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38" name="Marcador de contenido 2">
            <a:extLst>
              <a:ext uri="{FF2B5EF4-FFF2-40B4-BE49-F238E27FC236}">
                <a16:creationId xmlns:a16="http://schemas.microsoft.com/office/drawing/2014/main" id="{5D6D2212-784F-4162-AF08-0D58C720500A}"/>
              </a:ext>
            </a:extLst>
          </p:cNvPr>
          <p:cNvSpPr txBox="1">
            <a:spLocks/>
          </p:cNvSpPr>
          <p:nvPr/>
        </p:nvSpPr>
        <p:spPr>
          <a:xfrm>
            <a:off x="531812" y="2288286"/>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SECTION,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39" name="Rectángulo 38">
            <a:extLst>
              <a:ext uri="{FF2B5EF4-FFF2-40B4-BE49-F238E27FC236}">
                <a16:creationId xmlns:a16="http://schemas.microsoft.com/office/drawing/2014/main" id="{6E61AA2B-C3C5-4B70-8F5C-5CA7EE4E79F0}"/>
              </a:ext>
            </a:extLst>
          </p:cNvPr>
          <p:cNvSpPr/>
          <p:nvPr/>
        </p:nvSpPr>
        <p:spPr>
          <a:xfrm>
            <a:off x="3351212" y="3429000"/>
            <a:ext cx="450852"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A</a:t>
            </a:r>
          </a:p>
        </p:txBody>
      </p:sp>
      <p:sp>
        <p:nvSpPr>
          <p:cNvPr id="40" name="Rectángulo 39">
            <a:extLst>
              <a:ext uri="{FF2B5EF4-FFF2-40B4-BE49-F238E27FC236}">
                <a16:creationId xmlns:a16="http://schemas.microsoft.com/office/drawing/2014/main" id="{C96E5660-105C-488F-9893-327464F25A22}"/>
              </a:ext>
            </a:extLst>
          </p:cNvPr>
          <p:cNvSpPr/>
          <p:nvPr/>
        </p:nvSpPr>
        <p:spPr>
          <a:xfrm>
            <a:off x="44180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br>
              <a:rPr lang="es-AR" sz="1900" kern="0" dirty="0">
                <a:solidFill>
                  <a:prstClr val="white"/>
                </a:solidFill>
              </a:rPr>
            </a:br>
            <a:r>
              <a:rPr lang="es-AR" sz="1900" kern="0" dirty="0">
                <a:solidFill>
                  <a:prstClr val="white"/>
                </a:solidFill>
              </a:rPr>
              <a:t>C</a:t>
            </a:r>
          </a:p>
        </p:txBody>
      </p:sp>
      <p:sp>
        <p:nvSpPr>
          <p:cNvPr id="41" name="Rectángulo 40">
            <a:extLst>
              <a:ext uri="{FF2B5EF4-FFF2-40B4-BE49-F238E27FC236}">
                <a16:creationId xmlns:a16="http://schemas.microsoft.com/office/drawing/2014/main" id="{6B02931C-2BF9-402E-86C1-E569A1687DE2}"/>
              </a:ext>
            </a:extLst>
          </p:cNvPr>
          <p:cNvSpPr/>
          <p:nvPr/>
        </p:nvSpPr>
        <p:spPr>
          <a:xfrm>
            <a:off x="38846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B</a:t>
            </a:r>
          </a:p>
        </p:txBody>
      </p:sp>
      <p:sp>
        <p:nvSpPr>
          <p:cNvPr id="42" name="Rectángulo 41">
            <a:extLst>
              <a:ext uri="{FF2B5EF4-FFF2-40B4-BE49-F238E27FC236}">
                <a16:creationId xmlns:a16="http://schemas.microsoft.com/office/drawing/2014/main" id="{3AC79D30-EEF9-423E-B2CE-3254A7684858}"/>
              </a:ext>
            </a:extLst>
          </p:cNvPr>
          <p:cNvSpPr/>
          <p:nvPr/>
        </p:nvSpPr>
        <p:spPr>
          <a:xfrm>
            <a:off x="49514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D</a:t>
            </a:r>
          </a:p>
        </p:txBody>
      </p:sp>
      <p:sp>
        <p:nvSpPr>
          <p:cNvPr id="44" name="Rectángulo 43">
            <a:extLst>
              <a:ext uri="{FF2B5EF4-FFF2-40B4-BE49-F238E27FC236}">
                <a16:creationId xmlns:a16="http://schemas.microsoft.com/office/drawing/2014/main" id="{D0120E33-EDBA-40CB-BF4D-D4D96E29A563}"/>
              </a:ext>
            </a:extLst>
          </p:cNvPr>
          <p:cNvSpPr/>
          <p:nvPr/>
        </p:nvSpPr>
        <p:spPr>
          <a:xfrm>
            <a:off x="89900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G</a:t>
            </a:r>
          </a:p>
        </p:txBody>
      </p:sp>
      <p:sp>
        <p:nvSpPr>
          <p:cNvPr id="46" name="Abrir llave 45">
            <a:extLst>
              <a:ext uri="{FF2B5EF4-FFF2-40B4-BE49-F238E27FC236}">
                <a16:creationId xmlns:a16="http://schemas.microsoft.com/office/drawing/2014/main" id="{33AAD339-1A9A-4C6B-9984-F4F136F3554E}"/>
              </a:ext>
            </a:extLst>
          </p:cNvPr>
          <p:cNvSpPr/>
          <p:nvPr/>
        </p:nvSpPr>
        <p:spPr>
          <a:xfrm>
            <a:off x="3084576" y="32796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7" name="Abrir llave 46">
            <a:extLst>
              <a:ext uri="{FF2B5EF4-FFF2-40B4-BE49-F238E27FC236}">
                <a16:creationId xmlns:a16="http://schemas.microsoft.com/office/drawing/2014/main" id="{2AE4C845-724E-4760-99E7-4E2A1CA0368E}"/>
              </a:ext>
            </a:extLst>
          </p:cNvPr>
          <p:cNvSpPr/>
          <p:nvPr/>
        </p:nvSpPr>
        <p:spPr>
          <a:xfrm rot="10800000">
            <a:off x="8691561" y="32796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8" name="Abrir llave 47">
            <a:extLst>
              <a:ext uri="{FF2B5EF4-FFF2-40B4-BE49-F238E27FC236}">
                <a16:creationId xmlns:a16="http://schemas.microsoft.com/office/drawing/2014/main" id="{2AB00C00-35E3-4A1B-83DA-3C8030C20D83}"/>
              </a:ext>
            </a:extLst>
          </p:cNvPr>
          <p:cNvSpPr/>
          <p:nvPr/>
        </p:nvSpPr>
        <p:spPr>
          <a:xfrm>
            <a:off x="7389812" y="3248442"/>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9" name="Abrir llave 48">
            <a:extLst>
              <a:ext uri="{FF2B5EF4-FFF2-40B4-BE49-F238E27FC236}">
                <a16:creationId xmlns:a16="http://schemas.microsoft.com/office/drawing/2014/main" id="{D71A47AB-0A92-467B-9905-A957D2FC3B95}"/>
              </a:ext>
            </a:extLst>
          </p:cNvPr>
          <p:cNvSpPr/>
          <p:nvPr/>
        </p:nvSpPr>
        <p:spPr>
          <a:xfrm rot="10800000">
            <a:off x="5561013" y="3236976"/>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50" name="Flecha a la derecha con muesca 3">
            <a:extLst>
              <a:ext uri="{FF2B5EF4-FFF2-40B4-BE49-F238E27FC236}">
                <a16:creationId xmlns:a16="http://schemas.microsoft.com/office/drawing/2014/main" id="{6467618D-8CEF-4EAC-A94D-D198D747A818}"/>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3" name="Título 2">
            <a:extLst>
              <a:ext uri="{FF2B5EF4-FFF2-40B4-BE49-F238E27FC236}">
                <a16:creationId xmlns:a16="http://schemas.microsoft.com/office/drawing/2014/main" id="{43B65361-0C9A-1AA5-4BB1-48A3D1AFC46D}"/>
              </a:ext>
            </a:extLst>
          </p:cNvPr>
          <p:cNvSpPr>
            <a:spLocks noGrp="1"/>
          </p:cNvSpPr>
          <p:nvPr>
            <p:ph type="title"/>
          </p:nvPr>
        </p:nvSpPr>
        <p:spPr/>
        <p:txBody>
          <a:bodyPr/>
          <a:lstStyle/>
          <a:p>
            <a:r>
              <a:rPr lang="es-AR" dirty="0"/>
              <a:t>Complejidad del algoritmo</a:t>
            </a:r>
          </a:p>
        </p:txBody>
      </p:sp>
      <p:sp>
        <p:nvSpPr>
          <p:cNvPr id="5" name="Rectángulo 4">
            <a:extLst>
              <a:ext uri="{FF2B5EF4-FFF2-40B4-BE49-F238E27FC236}">
                <a16:creationId xmlns:a16="http://schemas.microsoft.com/office/drawing/2014/main" id="{B02F59AC-3239-98E0-5EB6-C7749067FDF0}"/>
              </a:ext>
            </a:extLst>
          </p:cNvPr>
          <p:cNvSpPr/>
          <p:nvPr/>
        </p:nvSpPr>
        <p:spPr>
          <a:xfrm>
            <a:off x="7643973" y="3422904"/>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E</a:t>
            </a:r>
          </a:p>
        </p:txBody>
      </p:sp>
      <p:sp>
        <p:nvSpPr>
          <p:cNvPr id="6" name="Rectángulo 5">
            <a:extLst>
              <a:ext uri="{FF2B5EF4-FFF2-40B4-BE49-F238E27FC236}">
                <a16:creationId xmlns:a16="http://schemas.microsoft.com/office/drawing/2014/main" id="{7D829360-1127-769E-AA25-37BAAF04E287}"/>
              </a:ext>
            </a:extLst>
          </p:cNvPr>
          <p:cNvSpPr/>
          <p:nvPr/>
        </p:nvSpPr>
        <p:spPr>
          <a:xfrm>
            <a:off x="8179836" y="3422904"/>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F</a:t>
            </a:r>
          </a:p>
        </p:txBody>
      </p:sp>
    </p:spTree>
    <p:extLst>
      <p:ext uri="{BB962C8B-B14F-4D97-AF65-F5344CB8AC3E}">
        <p14:creationId xmlns:p14="http://schemas.microsoft.com/office/powerpoint/2010/main" val="3214884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44">
            <a:extLst>
              <a:ext uri="{FF2B5EF4-FFF2-40B4-BE49-F238E27FC236}">
                <a16:creationId xmlns:a16="http://schemas.microsoft.com/office/drawing/2014/main" id="{E996E000-77C3-4550-A2FD-B3D7C6C36B20}"/>
              </a:ext>
            </a:extLst>
          </p:cNvPr>
          <p:cNvSpPr/>
          <p:nvPr/>
        </p:nvSpPr>
        <p:spPr>
          <a:xfrm>
            <a:off x="992609" y="3886200"/>
            <a:ext cx="2107641" cy="1031726"/>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6" name="Marcador de contenido 2">
            <a:extLst>
              <a:ext uri="{FF2B5EF4-FFF2-40B4-BE49-F238E27FC236}">
                <a16:creationId xmlns:a16="http://schemas.microsoft.com/office/drawing/2014/main" id="{5225C2E2-B8BC-40E2-9859-8CEED30E58C0}"/>
              </a:ext>
            </a:extLst>
          </p:cNvPr>
          <p:cNvSpPr txBox="1">
            <a:spLocks/>
          </p:cNvSpPr>
          <p:nvPr/>
        </p:nvSpPr>
        <p:spPr>
          <a:xfrm>
            <a:off x="375537" y="2200468"/>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SECTION,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47" name="Rectángulo 46">
            <a:extLst>
              <a:ext uri="{FF2B5EF4-FFF2-40B4-BE49-F238E27FC236}">
                <a16:creationId xmlns:a16="http://schemas.microsoft.com/office/drawing/2014/main" id="{D021079B-99DD-4CA6-A368-1049DE764D56}"/>
              </a:ext>
            </a:extLst>
          </p:cNvPr>
          <p:cNvSpPr/>
          <p:nvPr/>
        </p:nvSpPr>
        <p:spPr>
          <a:xfrm>
            <a:off x="3616909" y="2828193"/>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Fun</a:t>
            </a:r>
            <a:endParaRPr kumimoji="0" lang="es-AR" sz="1900"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A</a:t>
            </a:r>
          </a:p>
        </p:txBody>
      </p:sp>
      <p:sp>
        <p:nvSpPr>
          <p:cNvPr id="48" name="Rectángulo 47">
            <a:extLst>
              <a:ext uri="{FF2B5EF4-FFF2-40B4-BE49-F238E27FC236}">
                <a16:creationId xmlns:a16="http://schemas.microsoft.com/office/drawing/2014/main" id="{5306D42F-29C3-46B3-B627-A4C225209D9D}"/>
              </a:ext>
            </a:extLst>
          </p:cNvPr>
          <p:cNvSpPr/>
          <p:nvPr/>
        </p:nvSpPr>
        <p:spPr>
          <a:xfrm>
            <a:off x="3617016" y="4622098"/>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br>
              <a:rPr lang="es-AR" sz="1900" kern="0" dirty="0">
                <a:solidFill>
                  <a:prstClr val="white"/>
                </a:solidFill>
              </a:rPr>
            </a:br>
            <a:r>
              <a:rPr lang="es-AR" sz="1900" kern="0" dirty="0">
                <a:solidFill>
                  <a:prstClr val="white"/>
                </a:solidFill>
              </a:rPr>
              <a:t>C</a:t>
            </a:r>
          </a:p>
        </p:txBody>
      </p:sp>
      <p:sp>
        <p:nvSpPr>
          <p:cNvPr id="49" name="Rectángulo 48">
            <a:extLst>
              <a:ext uri="{FF2B5EF4-FFF2-40B4-BE49-F238E27FC236}">
                <a16:creationId xmlns:a16="http://schemas.microsoft.com/office/drawing/2014/main" id="{665256CD-A72A-4D01-AF01-5ADEFC45B3CF}"/>
              </a:ext>
            </a:extLst>
          </p:cNvPr>
          <p:cNvSpPr/>
          <p:nvPr/>
        </p:nvSpPr>
        <p:spPr>
          <a:xfrm>
            <a:off x="3628308" y="364355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B</a:t>
            </a:r>
          </a:p>
        </p:txBody>
      </p:sp>
      <p:sp>
        <p:nvSpPr>
          <p:cNvPr id="50" name="Rectángulo 49">
            <a:extLst>
              <a:ext uri="{FF2B5EF4-FFF2-40B4-BE49-F238E27FC236}">
                <a16:creationId xmlns:a16="http://schemas.microsoft.com/office/drawing/2014/main" id="{52C132D1-96C9-4EDA-9CAF-117AE221F664}"/>
              </a:ext>
            </a:extLst>
          </p:cNvPr>
          <p:cNvSpPr/>
          <p:nvPr/>
        </p:nvSpPr>
        <p:spPr>
          <a:xfrm>
            <a:off x="3615355" y="5445751"/>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D</a:t>
            </a:r>
          </a:p>
        </p:txBody>
      </p:sp>
      <p:sp>
        <p:nvSpPr>
          <p:cNvPr id="51" name="Rectángulo 50">
            <a:extLst>
              <a:ext uri="{FF2B5EF4-FFF2-40B4-BE49-F238E27FC236}">
                <a16:creationId xmlns:a16="http://schemas.microsoft.com/office/drawing/2014/main" id="{08273341-4F88-48EE-B44A-1009830E14AF}"/>
              </a:ext>
            </a:extLst>
          </p:cNvPr>
          <p:cNvSpPr/>
          <p:nvPr/>
        </p:nvSpPr>
        <p:spPr>
          <a:xfrm>
            <a:off x="7404835" y="3166607"/>
            <a:ext cx="520447" cy="71959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E</a:t>
            </a:r>
          </a:p>
        </p:txBody>
      </p:sp>
      <p:sp>
        <p:nvSpPr>
          <p:cNvPr id="52" name="Rectángulo 51">
            <a:extLst>
              <a:ext uri="{FF2B5EF4-FFF2-40B4-BE49-F238E27FC236}">
                <a16:creationId xmlns:a16="http://schemas.microsoft.com/office/drawing/2014/main" id="{D33AE9B1-A6B9-4E2B-9046-C7F7B9A67F2C}"/>
              </a:ext>
            </a:extLst>
          </p:cNvPr>
          <p:cNvSpPr/>
          <p:nvPr/>
        </p:nvSpPr>
        <p:spPr>
          <a:xfrm>
            <a:off x="7391322" y="4960512"/>
            <a:ext cx="520447" cy="71959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F</a:t>
            </a:r>
          </a:p>
        </p:txBody>
      </p:sp>
      <p:sp>
        <p:nvSpPr>
          <p:cNvPr id="53" name="Flecha a la derecha con muesca 3">
            <a:extLst>
              <a:ext uri="{FF2B5EF4-FFF2-40B4-BE49-F238E27FC236}">
                <a16:creationId xmlns:a16="http://schemas.microsoft.com/office/drawing/2014/main" id="{D7266ED2-E55D-43EA-9073-2A01349BE19F}"/>
              </a:ext>
            </a:extLst>
          </p:cNvPr>
          <p:cNvSpPr/>
          <p:nvPr/>
        </p:nvSpPr>
        <p:spPr>
          <a:xfrm>
            <a:off x="1293812" y="6128200"/>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54" name="Rectángulo 53">
            <a:extLst>
              <a:ext uri="{FF2B5EF4-FFF2-40B4-BE49-F238E27FC236}">
                <a16:creationId xmlns:a16="http://schemas.microsoft.com/office/drawing/2014/main" id="{6D53C91F-27EA-424F-8145-72806C5FD50A}"/>
              </a:ext>
            </a:extLst>
          </p:cNvPr>
          <p:cNvSpPr/>
          <p:nvPr/>
        </p:nvSpPr>
        <p:spPr>
          <a:xfrm>
            <a:off x="4606783" y="3886200"/>
            <a:ext cx="2496312" cy="1031726"/>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55" name="Conector recto 54">
            <a:extLst>
              <a:ext uri="{FF2B5EF4-FFF2-40B4-BE49-F238E27FC236}">
                <a16:creationId xmlns:a16="http://schemas.microsoft.com/office/drawing/2014/main" id="{BF0E21F4-2B5A-4142-B99D-830CF73E834A}"/>
              </a:ext>
            </a:extLst>
          </p:cNvPr>
          <p:cNvCxnSpPr>
            <a:cxnSpLocks/>
            <a:stCxn id="45" idx="3"/>
            <a:endCxn id="47" idx="1"/>
          </p:cNvCxnSpPr>
          <p:nvPr/>
        </p:nvCxnSpPr>
        <p:spPr>
          <a:xfrm flipV="1">
            <a:off x="3100250" y="3166607"/>
            <a:ext cx="516659" cy="1235456"/>
          </a:xfrm>
          <a:prstGeom prst="line">
            <a:avLst/>
          </a:prstGeom>
          <a:noFill/>
          <a:ln w="12700" cap="flat" cmpd="sng" algn="ctr">
            <a:solidFill>
              <a:schemeClr val="tx1"/>
            </a:solidFill>
            <a:prstDash val="solid"/>
            <a:miter lim="800000"/>
          </a:ln>
          <a:effectLst/>
        </p:spPr>
      </p:cxnSp>
      <p:cxnSp>
        <p:nvCxnSpPr>
          <p:cNvPr id="56" name="Conector recto 55">
            <a:extLst>
              <a:ext uri="{FF2B5EF4-FFF2-40B4-BE49-F238E27FC236}">
                <a16:creationId xmlns:a16="http://schemas.microsoft.com/office/drawing/2014/main" id="{C7EB6080-F902-4893-8E8E-94C9BA468D48}"/>
              </a:ext>
            </a:extLst>
          </p:cNvPr>
          <p:cNvCxnSpPr>
            <a:cxnSpLocks/>
            <a:stCxn id="45" idx="3"/>
            <a:endCxn id="49" idx="1"/>
          </p:cNvCxnSpPr>
          <p:nvPr/>
        </p:nvCxnSpPr>
        <p:spPr>
          <a:xfrm flipV="1">
            <a:off x="3100250" y="3981966"/>
            <a:ext cx="528058" cy="420097"/>
          </a:xfrm>
          <a:prstGeom prst="line">
            <a:avLst/>
          </a:prstGeom>
          <a:noFill/>
          <a:ln w="12700" cap="flat" cmpd="sng" algn="ctr">
            <a:solidFill>
              <a:schemeClr val="tx1"/>
            </a:solidFill>
            <a:prstDash val="solid"/>
            <a:miter lim="800000"/>
          </a:ln>
          <a:effectLst/>
        </p:spPr>
      </p:cxnSp>
      <p:cxnSp>
        <p:nvCxnSpPr>
          <p:cNvPr id="57" name="Conector recto 56">
            <a:extLst>
              <a:ext uri="{FF2B5EF4-FFF2-40B4-BE49-F238E27FC236}">
                <a16:creationId xmlns:a16="http://schemas.microsoft.com/office/drawing/2014/main" id="{32A28387-B2E2-4D53-A092-FD73E4F471A0}"/>
              </a:ext>
            </a:extLst>
          </p:cNvPr>
          <p:cNvCxnSpPr>
            <a:cxnSpLocks/>
            <a:stCxn id="45" idx="3"/>
            <a:endCxn id="48" idx="1"/>
          </p:cNvCxnSpPr>
          <p:nvPr/>
        </p:nvCxnSpPr>
        <p:spPr>
          <a:xfrm>
            <a:off x="3100250" y="4402063"/>
            <a:ext cx="516766" cy="558449"/>
          </a:xfrm>
          <a:prstGeom prst="line">
            <a:avLst/>
          </a:prstGeom>
          <a:noFill/>
          <a:ln w="12700" cap="flat" cmpd="sng" algn="ctr">
            <a:solidFill>
              <a:schemeClr val="tx1"/>
            </a:solidFill>
            <a:prstDash val="solid"/>
            <a:miter lim="800000"/>
          </a:ln>
          <a:effectLst/>
        </p:spPr>
      </p:cxnSp>
      <p:cxnSp>
        <p:nvCxnSpPr>
          <p:cNvPr id="58" name="Conector recto 57">
            <a:extLst>
              <a:ext uri="{FF2B5EF4-FFF2-40B4-BE49-F238E27FC236}">
                <a16:creationId xmlns:a16="http://schemas.microsoft.com/office/drawing/2014/main" id="{366E9CA2-2267-425F-B7F8-BE84A23665EA}"/>
              </a:ext>
            </a:extLst>
          </p:cNvPr>
          <p:cNvCxnSpPr>
            <a:cxnSpLocks/>
            <a:stCxn id="45" idx="3"/>
            <a:endCxn id="50" idx="1"/>
          </p:cNvCxnSpPr>
          <p:nvPr/>
        </p:nvCxnSpPr>
        <p:spPr>
          <a:xfrm>
            <a:off x="3100250" y="4402063"/>
            <a:ext cx="515105" cy="1382102"/>
          </a:xfrm>
          <a:prstGeom prst="line">
            <a:avLst/>
          </a:prstGeom>
          <a:noFill/>
          <a:ln w="12700" cap="flat" cmpd="sng" algn="ctr">
            <a:solidFill>
              <a:schemeClr val="tx1"/>
            </a:solidFill>
            <a:prstDash val="solid"/>
            <a:miter lim="800000"/>
          </a:ln>
          <a:effectLst/>
        </p:spPr>
      </p:cxnSp>
      <p:cxnSp>
        <p:nvCxnSpPr>
          <p:cNvPr id="59" name="Conector recto 58">
            <a:extLst>
              <a:ext uri="{FF2B5EF4-FFF2-40B4-BE49-F238E27FC236}">
                <a16:creationId xmlns:a16="http://schemas.microsoft.com/office/drawing/2014/main" id="{01708B4C-02E3-44C7-A575-6C1D0FE78B13}"/>
              </a:ext>
            </a:extLst>
          </p:cNvPr>
          <p:cNvCxnSpPr>
            <a:cxnSpLocks/>
            <a:stCxn id="54" idx="1"/>
            <a:endCxn id="47" idx="3"/>
          </p:cNvCxnSpPr>
          <p:nvPr/>
        </p:nvCxnSpPr>
        <p:spPr>
          <a:xfrm flipH="1" flipV="1">
            <a:off x="4074109" y="3166607"/>
            <a:ext cx="532674" cy="1235456"/>
          </a:xfrm>
          <a:prstGeom prst="line">
            <a:avLst/>
          </a:prstGeom>
          <a:noFill/>
          <a:ln w="12700" cap="flat" cmpd="sng" algn="ctr">
            <a:solidFill>
              <a:schemeClr val="tx1"/>
            </a:solidFill>
            <a:prstDash val="solid"/>
            <a:miter lim="800000"/>
          </a:ln>
          <a:effectLst/>
        </p:spPr>
      </p:cxnSp>
      <p:cxnSp>
        <p:nvCxnSpPr>
          <p:cNvPr id="60" name="Conector recto 59">
            <a:extLst>
              <a:ext uri="{FF2B5EF4-FFF2-40B4-BE49-F238E27FC236}">
                <a16:creationId xmlns:a16="http://schemas.microsoft.com/office/drawing/2014/main" id="{054BB16C-E059-44D8-BE94-4D4761D04C62}"/>
              </a:ext>
            </a:extLst>
          </p:cNvPr>
          <p:cNvCxnSpPr>
            <a:cxnSpLocks/>
            <a:stCxn id="54" idx="1"/>
            <a:endCxn id="49" idx="3"/>
          </p:cNvCxnSpPr>
          <p:nvPr/>
        </p:nvCxnSpPr>
        <p:spPr>
          <a:xfrm flipH="1" flipV="1">
            <a:off x="4085508" y="3981966"/>
            <a:ext cx="521275" cy="420097"/>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3E37428B-9673-4AE7-97D0-F0BAF113BC14}"/>
              </a:ext>
            </a:extLst>
          </p:cNvPr>
          <p:cNvCxnSpPr>
            <a:cxnSpLocks/>
            <a:stCxn id="54" idx="1"/>
            <a:endCxn id="48" idx="3"/>
          </p:cNvCxnSpPr>
          <p:nvPr/>
        </p:nvCxnSpPr>
        <p:spPr>
          <a:xfrm flipH="1">
            <a:off x="4074216" y="4402063"/>
            <a:ext cx="532567" cy="558449"/>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5A709543-C58B-462B-8EA6-5C2D5D630055}"/>
              </a:ext>
            </a:extLst>
          </p:cNvPr>
          <p:cNvCxnSpPr>
            <a:cxnSpLocks/>
            <a:stCxn id="54" idx="1"/>
            <a:endCxn id="50" idx="3"/>
          </p:cNvCxnSpPr>
          <p:nvPr/>
        </p:nvCxnSpPr>
        <p:spPr>
          <a:xfrm flipH="1">
            <a:off x="4072555" y="4402063"/>
            <a:ext cx="534228" cy="1382102"/>
          </a:xfrm>
          <a:prstGeom prst="line">
            <a:avLst/>
          </a:prstGeom>
          <a:noFill/>
          <a:ln w="12700" cap="flat" cmpd="sng" algn="ctr">
            <a:solidFill>
              <a:schemeClr val="tx1"/>
            </a:solidFill>
            <a:prstDash val="solid"/>
            <a:miter lim="800000"/>
          </a:ln>
          <a:effectLst/>
        </p:spPr>
      </p:cxnSp>
      <p:sp>
        <p:nvSpPr>
          <p:cNvPr id="63" name="Rectángulo 62">
            <a:extLst>
              <a:ext uri="{FF2B5EF4-FFF2-40B4-BE49-F238E27FC236}">
                <a16:creationId xmlns:a16="http://schemas.microsoft.com/office/drawing/2014/main" id="{42C45470-1137-444E-9DA2-7A7512731A27}"/>
              </a:ext>
            </a:extLst>
          </p:cNvPr>
          <p:cNvSpPr/>
          <p:nvPr/>
        </p:nvSpPr>
        <p:spPr>
          <a:xfrm>
            <a:off x="8232531" y="3903182"/>
            <a:ext cx="2940699" cy="1014744"/>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64" name="Conector recto 63">
            <a:extLst>
              <a:ext uri="{FF2B5EF4-FFF2-40B4-BE49-F238E27FC236}">
                <a16:creationId xmlns:a16="http://schemas.microsoft.com/office/drawing/2014/main" id="{5B9ADE82-9048-4780-BB49-9C4853EB2ED7}"/>
              </a:ext>
            </a:extLst>
          </p:cNvPr>
          <p:cNvCxnSpPr>
            <a:cxnSpLocks/>
            <a:stCxn id="54" idx="3"/>
            <a:endCxn id="52" idx="1"/>
          </p:cNvCxnSpPr>
          <p:nvPr/>
        </p:nvCxnSpPr>
        <p:spPr>
          <a:xfrm>
            <a:off x="7103095" y="4402063"/>
            <a:ext cx="288227" cy="918246"/>
          </a:xfrm>
          <a:prstGeom prst="line">
            <a:avLst/>
          </a:prstGeom>
          <a:noFill/>
          <a:ln w="12700" cap="flat" cmpd="sng" algn="ctr">
            <a:solidFill>
              <a:schemeClr val="tx1"/>
            </a:solidFill>
            <a:prstDash val="solid"/>
            <a:miter lim="800000"/>
          </a:ln>
          <a:effectLst/>
        </p:spPr>
      </p:cxnSp>
      <p:cxnSp>
        <p:nvCxnSpPr>
          <p:cNvPr id="65" name="Conector recto 64">
            <a:extLst>
              <a:ext uri="{FF2B5EF4-FFF2-40B4-BE49-F238E27FC236}">
                <a16:creationId xmlns:a16="http://schemas.microsoft.com/office/drawing/2014/main" id="{1241065B-9E57-48EF-91F0-5B7623B9AC69}"/>
              </a:ext>
            </a:extLst>
          </p:cNvPr>
          <p:cNvCxnSpPr>
            <a:cxnSpLocks/>
            <a:stCxn id="54" idx="3"/>
            <a:endCxn id="51" idx="1"/>
          </p:cNvCxnSpPr>
          <p:nvPr/>
        </p:nvCxnSpPr>
        <p:spPr>
          <a:xfrm flipV="1">
            <a:off x="7103095" y="3526404"/>
            <a:ext cx="301740" cy="875659"/>
          </a:xfrm>
          <a:prstGeom prst="line">
            <a:avLst/>
          </a:prstGeom>
          <a:noFill/>
          <a:ln w="12700" cap="flat" cmpd="sng" algn="ctr">
            <a:solidFill>
              <a:schemeClr val="tx1"/>
            </a:solidFill>
            <a:prstDash val="solid"/>
            <a:miter lim="800000"/>
          </a:ln>
          <a:effectLst/>
        </p:spPr>
      </p:cxnSp>
      <p:sp>
        <p:nvSpPr>
          <p:cNvPr id="66" name="Rectángulo 65">
            <a:extLst>
              <a:ext uri="{FF2B5EF4-FFF2-40B4-BE49-F238E27FC236}">
                <a16:creationId xmlns:a16="http://schemas.microsoft.com/office/drawing/2014/main" id="{34A5BD2D-1DA2-4667-BE48-93096C5203EC}"/>
              </a:ext>
            </a:extLst>
          </p:cNvPr>
          <p:cNvSpPr/>
          <p:nvPr/>
        </p:nvSpPr>
        <p:spPr>
          <a:xfrm>
            <a:off x="8368919" y="4041496"/>
            <a:ext cx="533400" cy="72113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G</a:t>
            </a:r>
          </a:p>
        </p:txBody>
      </p:sp>
      <p:cxnSp>
        <p:nvCxnSpPr>
          <p:cNvPr id="67" name="Conector recto 66">
            <a:extLst>
              <a:ext uri="{FF2B5EF4-FFF2-40B4-BE49-F238E27FC236}">
                <a16:creationId xmlns:a16="http://schemas.microsoft.com/office/drawing/2014/main" id="{9AAEF45C-DAED-481A-B0CA-8C6CCC7D5A76}"/>
              </a:ext>
            </a:extLst>
          </p:cNvPr>
          <p:cNvCxnSpPr>
            <a:cxnSpLocks/>
            <a:stCxn id="66" idx="1"/>
            <a:endCxn id="51" idx="3"/>
          </p:cNvCxnSpPr>
          <p:nvPr/>
        </p:nvCxnSpPr>
        <p:spPr>
          <a:xfrm flipH="1" flipV="1">
            <a:off x="7925282" y="3526404"/>
            <a:ext cx="443637" cy="875659"/>
          </a:xfrm>
          <a:prstGeom prst="line">
            <a:avLst/>
          </a:prstGeom>
          <a:noFill/>
          <a:ln w="12700" cap="flat" cmpd="sng" algn="ctr">
            <a:solidFill>
              <a:schemeClr val="tx1"/>
            </a:solidFill>
            <a:prstDash val="solid"/>
            <a:miter lim="800000"/>
          </a:ln>
          <a:effectLst/>
        </p:spPr>
      </p:cxnSp>
      <p:cxnSp>
        <p:nvCxnSpPr>
          <p:cNvPr id="68" name="Conector recto 67">
            <a:extLst>
              <a:ext uri="{FF2B5EF4-FFF2-40B4-BE49-F238E27FC236}">
                <a16:creationId xmlns:a16="http://schemas.microsoft.com/office/drawing/2014/main" id="{AEAEE958-38D2-4097-8F77-D8222598CD4A}"/>
              </a:ext>
            </a:extLst>
          </p:cNvPr>
          <p:cNvCxnSpPr>
            <a:cxnSpLocks/>
            <a:stCxn id="66" idx="1"/>
            <a:endCxn id="52" idx="3"/>
          </p:cNvCxnSpPr>
          <p:nvPr/>
        </p:nvCxnSpPr>
        <p:spPr>
          <a:xfrm flipH="1">
            <a:off x="7911769" y="4402063"/>
            <a:ext cx="457150" cy="918246"/>
          </a:xfrm>
          <a:prstGeom prst="line">
            <a:avLst/>
          </a:prstGeom>
          <a:noFill/>
          <a:ln w="12700" cap="flat" cmpd="sng" algn="ctr">
            <a:solidFill>
              <a:schemeClr val="tx1"/>
            </a:solidFill>
            <a:prstDash val="solid"/>
            <a:miter lim="800000"/>
          </a:ln>
          <a:effectLst/>
        </p:spPr>
      </p:cxnSp>
      <p:sp>
        <p:nvSpPr>
          <p:cNvPr id="102" name="Título 101">
            <a:extLst>
              <a:ext uri="{FF2B5EF4-FFF2-40B4-BE49-F238E27FC236}">
                <a16:creationId xmlns:a16="http://schemas.microsoft.com/office/drawing/2014/main" id="{9F463038-B7B3-E772-DC7C-D58D2782BF4B}"/>
              </a:ext>
            </a:extLst>
          </p:cNvPr>
          <p:cNvSpPr>
            <a:spLocks noGrp="1"/>
          </p:cNvSpPr>
          <p:nvPr>
            <p:ph type="title"/>
          </p:nvPr>
        </p:nvSpPr>
        <p:spPr/>
        <p:txBody>
          <a:bodyPr/>
          <a:lstStyle/>
          <a:p>
            <a:r>
              <a:rPr lang="es-AR" dirty="0"/>
              <a:t>Complejidad del algoritmo</a:t>
            </a:r>
          </a:p>
        </p:txBody>
      </p:sp>
    </p:spTree>
    <p:extLst>
      <p:ext uri="{BB962C8B-B14F-4D97-AF65-F5344CB8AC3E}">
        <p14:creationId xmlns:p14="http://schemas.microsoft.com/office/powerpoint/2010/main" val="428723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A7664592-20D5-4338-BD2A-D2A6D19D771F}"/>
              </a:ext>
            </a:extLst>
          </p:cNvPr>
          <p:cNvSpPr/>
          <p:nvPr/>
        </p:nvSpPr>
        <p:spPr>
          <a:xfrm>
            <a:off x="1482002" y="3273552"/>
            <a:ext cx="910930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0" name="Rectángulo 39">
            <a:extLst>
              <a:ext uri="{FF2B5EF4-FFF2-40B4-BE49-F238E27FC236}">
                <a16:creationId xmlns:a16="http://schemas.microsoft.com/office/drawing/2014/main" id="{FE104215-D36D-478C-BDDB-7CC674B8992A}"/>
              </a:ext>
            </a:extLst>
          </p:cNvPr>
          <p:cNvSpPr/>
          <p:nvPr/>
        </p:nvSpPr>
        <p:spPr>
          <a:xfrm>
            <a:off x="3577566" y="3273552"/>
            <a:ext cx="5564846" cy="914400"/>
          </a:xfrm>
          <a:prstGeom prst="rect">
            <a:avLst/>
          </a:prstGeom>
          <a:solidFill>
            <a:srgbClr val="488FD0"/>
          </a:solidFill>
          <a:ln w="25400">
            <a:solidFill>
              <a:schemeClr val="bg1"/>
            </a:solidFill>
          </a:ln>
          <a:effectLst>
            <a:outerShdw blurRad="57150" dist="19050" dir="5400000" algn="ctr" rotWithShape="0">
              <a:srgbClr val="000000">
                <a:alpha val="63000"/>
              </a:srgbClr>
            </a:outerShdw>
          </a:effectLst>
        </p:spPr>
        <p:txBody>
          <a:bodyPr lIns="0" r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for</a:t>
            </a:r>
            <a:r>
              <a:rPr kumimoji="0" lang="es-AR" sz="1900" b="0" i="0" u="none" strike="noStrike" kern="0" cap="none" spc="0" normalizeH="0" baseline="0" noProof="0" dirty="0">
                <a:ln>
                  <a:noFill/>
                </a:ln>
                <a:solidFill>
                  <a:prstClr val="white"/>
                </a:solidFill>
                <a:effectLst/>
                <a:uLnTx/>
                <a:uFillTx/>
              </a:rPr>
              <a:t> ( i=1 ; i &lt; 6 ; i++ )</a:t>
            </a:r>
          </a:p>
        </p:txBody>
      </p:sp>
      <p:sp>
        <p:nvSpPr>
          <p:cNvPr id="41" name="Marcador de contenido 2">
            <a:extLst>
              <a:ext uri="{FF2B5EF4-FFF2-40B4-BE49-F238E27FC236}">
                <a16:creationId xmlns:a16="http://schemas.microsoft.com/office/drawing/2014/main" id="{BD6603EF-2C7E-40B3-B0A9-F5011C757981}"/>
              </a:ext>
            </a:extLst>
          </p:cNvPr>
          <p:cNvSpPr txBox="1">
            <a:spLocks/>
          </p:cNvSpPr>
          <p:nvPr/>
        </p:nvSpPr>
        <p:spPr>
          <a:xfrm>
            <a:off x="317778" y="2230354"/>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FOR,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42" name="Rectángulo 41">
            <a:extLst>
              <a:ext uri="{FF2B5EF4-FFF2-40B4-BE49-F238E27FC236}">
                <a16:creationId xmlns:a16="http://schemas.microsoft.com/office/drawing/2014/main" id="{DD040D6C-1046-4083-819F-C039CC8F44CA}"/>
              </a:ext>
            </a:extLst>
          </p:cNvPr>
          <p:cNvSpPr/>
          <p:nvPr/>
        </p:nvSpPr>
        <p:spPr>
          <a:xfrm>
            <a:off x="3704631"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a:ln>
                  <a:noFill/>
                </a:ln>
                <a:solidFill>
                  <a:prstClr val="white"/>
                </a:solidFill>
                <a:effectLst/>
                <a:uLnTx/>
                <a:uFillTx/>
              </a:rPr>
              <a:t>i=1</a:t>
            </a:r>
            <a:endParaRPr kumimoji="0" lang="es-AR" sz="1900" b="0" i="0" u="none" strike="noStrike" kern="0" cap="none" spc="0" normalizeH="0" baseline="0" noProof="0" dirty="0">
              <a:ln>
                <a:noFill/>
              </a:ln>
              <a:solidFill>
                <a:prstClr val="white"/>
              </a:solidFill>
              <a:effectLst/>
              <a:uLnTx/>
              <a:uFillTx/>
            </a:endParaRPr>
          </a:p>
        </p:txBody>
      </p:sp>
      <p:sp>
        <p:nvSpPr>
          <p:cNvPr id="43" name="Abrir llave 42">
            <a:extLst>
              <a:ext uri="{FF2B5EF4-FFF2-40B4-BE49-F238E27FC236}">
                <a16:creationId xmlns:a16="http://schemas.microsoft.com/office/drawing/2014/main" id="{02194A5E-5D04-46A1-B247-745E15B8BCD2}"/>
              </a:ext>
            </a:extLst>
          </p:cNvPr>
          <p:cNvSpPr/>
          <p:nvPr/>
        </p:nvSpPr>
        <p:spPr>
          <a:xfrm>
            <a:off x="3348966" y="31272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4" name="Abrir llave 43">
            <a:extLst>
              <a:ext uri="{FF2B5EF4-FFF2-40B4-BE49-F238E27FC236}">
                <a16:creationId xmlns:a16="http://schemas.microsoft.com/office/drawing/2014/main" id="{EC8FAF12-5443-471B-A3B2-8F48ABEA44F5}"/>
              </a:ext>
            </a:extLst>
          </p:cNvPr>
          <p:cNvSpPr/>
          <p:nvPr/>
        </p:nvSpPr>
        <p:spPr>
          <a:xfrm rot="10800000">
            <a:off x="9294812" y="31272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74" name="Flecha a la derecha con muesca 3">
            <a:extLst>
              <a:ext uri="{FF2B5EF4-FFF2-40B4-BE49-F238E27FC236}">
                <a16:creationId xmlns:a16="http://schemas.microsoft.com/office/drawing/2014/main" id="{B04F7738-C473-4A7B-B445-D90FCE5B1860}"/>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3" name="Título 2">
            <a:extLst>
              <a:ext uri="{FF2B5EF4-FFF2-40B4-BE49-F238E27FC236}">
                <a16:creationId xmlns:a16="http://schemas.microsoft.com/office/drawing/2014/main" id="{E0048DCA-C8E0-9607-A9D8-DCA1A884EBC6}"/>
              </a:ext>
            </a:extLst>
          </p:cNvPr>
          <p:cNvSpPr>
            <a:spLocks noGrp="1"/>
          </p:cNvSpPr>
          <p:nvPr>
            <p:ph type="title"/>
          </p:nvPr>
        </p:nvSpPr>
        <p:spPr/>
        <p:txBody>
          <a:bodyPr/>
          <a:lstStyle/>
          <a:p>
            <a:r>
              <a:rPr lang="es-AR" dirty="0"/>
              <a:t>volumen de los datos</a:t>
            </a:r>
          </a:p>
        </p:txBody>
      </p:sp>
      <p:sp>
        <p:nvSpPr>
          <p:cNvPr id="4" name="Rectángulo 3">
            <a:extLst>
              <a:ext uri="{FF2B5EF4-FFF2-40B4-BE49-F238E27FC236}">
                <a16:creationId xmlns:a16="http://schemas.microsoft.com/office/drawing/2014/main" id="{A2C53E13-A55D-A406-F3DB-5E23B1C8B604}"/>
              </a:ext>
            </a:extLst>
          </p:cNvPr>
          <p:cNvSpPr/>
          <p:nvPr/>
        </p:nvSpPr>
        <p:spPr>
          <a:xfrm>
            <a:off x="4612325" y="3645453"/>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p:txBody>
      </p:sp>
      <p:sp>
        <p:nvSpPr>
          <p:cNvPr id="5" name="Rectángulo 4">
            <a:extLst>
              <a:ext uri="{FF2B5EF4-FFF2-40B4-BE49-F238E27FC236}">
                <a16:creationId xmlns:a16="http://schemas.microsoft.com/office/drawing/2014/main" id="{CC8BEC77-A5FC-77CD-8599-366DEE5406BF}"/>
              </a:ext>
            </a:extLst>
          </p:cNvPr>
          <p:cNvSpPr/>
          <p:nvPr/>
        </p:nvSpPr>
        <p:spPr>
          <a:xfrm>
            <a:off x="5520019"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p:txBody>
      </p:sp>
      <p:sp>
        <p:nvSpPr>
          <p:cNvPr id="6" name="Rectángulo 5">
            <a:extLst>
              <a:ext uri="{FF2B5EF4-FFF2-40B4-BE49-F238E27FC236}">
                <a16:creationId xmlns:a16="http://schemas.microsoft.com/office/drawing/2014/main" id="{B4CB6779-66A4-BAA3-6033-20AB9467BBFD}"/>
              </a:ext>
            </a:extLst>
          </p:cNvPr>
          <p:cNvSpPr/>
          <p:nvPr/>
        </p:nvSpPr>
        <p:spPr>
          <a:xfrm>
            <a:off x="6427713" y="3645676"/>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p:txBody>
      </p:sp>
      <p:sp>
        <p:nvSpPr>
          <p:cNvPr id="7" name="Rectángulo 6">
            <a:extLst>
              <a:ext uri="{FF2B5EF4-FFF2-40B4-BE49-F238E27FC236}">
                <a16:creationId xmlns:a16="http://schemas.microsoft.com/office/drawing/2014/main" id="{15AA72C8-B7FF-A9E7-E209-C6BC5F1E253B}"/>
              </a:ext>
            </a:extLst>
          </p:cNvPr>
          <p:cNvSpPr/>
          <p:nvPr/>
        </p:nvSpPr>
        <p:spPr>
          <a:xfrm>
            <a:off x="7335407"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p:txBody>
      </p:sp>
      <p:sp>
        <p:nvSpPr>
          <p:cNvPr id="8" name="Rectángulo 7">
            <a:extLst>
              <a:ext uri="{FF2B5EF4-FFF2-40B4-BE49-F238E27FC236}">
                <a16:creationId xmlns:a16="http://schemas.microsoft.com/office/drawing/2014/main" id="{71B20A2B-ABAE-0C91-90BC-4A8928566BE3}"/>
              </a:ext>
            </a:extLst>
          </p:cNvPr>
          <p:cNvSpPr/>
          <p:nvPr/>
        </p:nvSpPr>
        <p:spPr>
          <a:xfrm>
            <a:off x="8243101"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p:txBody>
      </p:sp>
    </p:spTree>
    <p:extLst>
      <p:ext uri="{BB962C8B-B14F-4D97-AF65-F5344CB8AC3E}">
        <p14:creationId xmlns:p14="http://schemas.microsoft.com/office/powerpoint/2010/main" val="13210151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ángulo 37">
            <a:extLst>
              <a:ext uri="{FF2B5EF4-FFF2-40B4-BE49-F238E27FC236}">
                <a16:creationId xmlns:a16="http://schemas.microsoft.com/office/drawing/2014/main" id="{446718A0-8BA6-4816-BF75-1212A6706829}"/>
              </a:ext>
            </a:extLst>
          </p:cNvPr>
          <p:cNvSpPr/>
          <p:nvPr/>
        </p:nvSpPr>
        <p:spPr>
          <a:xfrm>
            <a:off x="1217612" y="3776386"/>
            <a:ext cx="1908456"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6" name="Rectángulo 45">
            <a:extLst>
              <a:ext uri="{FF2B5EF4-FFF2-40B4-BE49-F238E27FC236}">
                <a16:creationId xmlns:a16="http://schemas.microsoft.com/office/drawing/2014/main" id="{69A13895-6055-42DE-BF75-CA000760FFB4}"/>
              </a:ext>
            </a:extLst>
          </p:cNvPr>
          <p:cNvSpPr/>
          <p:nvPr/>
        </p:nvSpPr>
        <p:spPr>
          <a:xfrm>
            <a:off x="4253764" y="2816203"/>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p:txBody>
      </p:sp>
      <p:sp>
        <p:nvSpPr>
          <p:cNvPr id="47" name="Rectángulo 46">
            <a:extLst>
              <a:ext uri="{FF2B5EF4-FFF2-40B4-BE49-F238E27FC236}">
                <a16:creationId xmlns:a16="http://schemas.microsoft.com/office/drawing/2014/main" id="{B4502830-19A0-45BF-83EF-6E0097B16E03}"/>
              </a:ext>
            </a:extLst>
          </p:cNvPr>
          <p:cNvSpPr/>
          <p:nvPr/>
        </p:nvSpPr>
        <p:spPr>
          <a:xfrm>
            <a:off x="4253764" y="5099825"/>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p:txBody>
      </p:sp>
      <p:sp>
        <p:nvSpPr>
          <p:cNvPr id="48" name="Flecha a la derecha con muesca 3">
            <a:extLst>
              <a:ext uri="{FF2B5EF4-FFF2-40B4-BE49-F238E27FC236}">
                <a16:creationId xmlns:a16="http://schemas.microsoft.com/office/drawing/2014/main" id="{B92A0981-85FF-4DC0-9528-59BF83D5313A}"/>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49" name="Rectángulo 48">
            <a:extLst>
              <a:ext uri="{FF2B5EF4-FFF2-40B4-BE49-F238E27FC236}">
                <a16:creationId xmlns:a16="http://schemas.microsoft.com/office/drawing/2014/main" id="{5519F929-127C-4218-B675-02FEA9AFF313}"/>
              </a:ext>
            </a:extLst>
          </p:cNvPr>
          <p:cNvSpPr/>
          <p:nvPr/>
        </p:nvSpPr>
        <p:spPr>
          <a:xfrm>
            <a:off x="7313612" y="3808446"/>
            <a:ext cx="249631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50" name="Conector recto 49">
            <a:extLst>
              <a:ext uri="{FF2B5EF4-FFF2-40B4-BE49-F238E27FC236}">
                <a16:creationId xmlns:a16="http://schemas.microsoft.com/office/drawing/2014/main" id="{41E339B6-274A-4E36-86A5-CA249B0B1556}"/>
              </a:ext>
            </a:extLst>
          </p:cNvPr>
          <p:cNvCxnSpPr>
            <a:cxnSpLocks/>
            <a:stCxn id="38" idx="3"/>
            <a:endCxn id="46" idx="1"/>
          </p:cNvCxnSpPr>
          <p:nvPr/>
        </p:nvCxnSpPr>
        <p:spPr>
          <a:xfrm flipV="1">
            <a:off x="3126068" y="3154617"/>
            <a:ext cx="1127696" cy="1078969"/>
          </a:xfrm>
          <a:prstGeom prst="line">
            <a:avLst/>
          </a:prstGeom>
          <a:noFill/>
          <a:ln w="12700" cap="flat" cmpd="sng" algn="ctr">
            <a:solidFill>
              <a:schemeClr val="tx1"/>
            </a:solidFill>
            <a:prstDash val="solid"/>
            <a:miter lim="800000"/>
          </a:ln>
          <a:effectLst/>
        </p:spPr>
      </p:cxnSp>
      <p:cxnSp>
        <p:nvCxnSpPr>
          <p:cNvPr id="51" name="Conector recto 50">
            <a:extLst>
              <a:ext uri="{FF2B5EF4-FFF2-40B4-BE49-F238E27FC236}">
                <a16:creationId xmlns:a16="http://schemas.microsoft.com/office/drawing/2014/main" id="{D542DE5E-E9D4-4473-AFFB-8B61A7FE04B1}"/>
              </a:ext>
            </a:extLst>
          </p:cNvPr>
          <p:cNvCxnSpPr>
            <a:cxnSpLocks/>
            <a:stCxn id="38" idx="3"/>
            <a:endCxn id="65" idx="1"/>
          </p:cNvCxnSpPr>
          <p:nvPr/>
        </p:nvCxnSpPr>
        <p:spPr>
          <a:xfrm flipV="1">
            <a:off x="3126068" y="3928786"/>
            <a:ext cx="1137605" cy="304800"/>
          </a:xfrm>
          <a:prstGeom prst="line">
            <a:avLst/>
          </a:prstGeom>
          <a:noFill/>
          <a:ln w="12700" cap="flat" cmpd="sng" algn="ctr">
            <a:solidFill>
              <a:schemeClr val="tx1"/>
            </a:solidFill>
            <a:prstDash val="solid"/>
            <a:miter lim="800000"/>
          </a:ln>
          <a:effectLst/>
        </p:spPr>
      </p:cxnSp>
      <p:cxnSp>
        <p:nvCxnSpPr>
          <p:cNvPr id="52" name="Conector recto 51">
            <a:extLst>
              <a:ext uri="{FF2B5EF4-FFF2-40B4-BE49-F238E27FC236}">
                <a16:creationId xmlns:a16="http://schemas.microsoft.com/office/drawing/2014/main" id="{C3E0BE4B-DB54-49C5-BFFD-7AA6E7E2CB09}"/>
              </a:ext>
            </a:extLst>
          </p:cNvPr>
          <p:cNvCxnSpPr>
            <a:cxnSpLocks/>
            <a:stCxn id="38" idx="3"/>
            <a:endCxn id="64" idx="1"/>
          </p:cNvCxnSpPr>
          <p:nvPr/>
        </p:nvCxnSpPr>
        <p:spPr>
          <a:xfrm>
            <a:off x="3126068" y="4233586"/>
            <a:ext cx="1129357" cy="457200"/>
          </a:xfrm>
          <a:prstGeom prst="line">
            <a:avLst/>
          </a:prstGeom>
          <a:noFill/>
          <a:ln w="12700" cap="flat" cmpd="sng" algn="ctr">
            <a:solidFill>
              <a:schemeClr val="tx1"/>
            </a:solidFill>
            <a:prstDash val="solid"/>
            <a:miter lim="800000"/>
          </a:ln>
          <a:effectLst/>
        </p:spPr>
      </p:cxnSp>
      <p:cxnSp>
        <p:nvCxnSpPr>
          <p:cNvPr id="53" name="Conector recto 52">
            <a:extLst>
              <a:ext uri="{FF2B5EF4-FFF2-40B4-BE49-F238E27FC236}">
                <a16:creationId xmlns:a16="http://schemas.microsoft.com/office/drawing/2014/main" id="{9A9999CC-52B7-4D52-B570-DE1EF3239CB5}"/>
              </a:ext>
            </a:extLst>
          </p:cNvPr>
          <p:cNvCxnSpPr>
            <a:cxnSpLocks/>
            <a:stCxn id="38" idx="3"/>
            <a:endCxn id="47" idx="1"/>
          </p:cNvCxnSpPr>
          <p:nvPr/>
        </p:nvCxnSpPr>
        <p:spPr>
          <a:xfrm>
            <a:off x="3126068" y="4233586"/>
            <a:ext cx="1127696" cy="1204653"/>
          </a:xfrm>
          <a:prstGeom prst="line">
            <a:avLst/>
          </a:prstGeom>
          <a:noFill/>
          <a:ln w="12700" cap="flat" cmpd="sng" algn="ctr">
            <a:solidFill>
              <a:schemeClr val="tx1"/>
            </a:solidFill>
            <a:prstDash val="solid"/>
            <a:miter lim="800000"/>
          </a:ln>
          <a:effectLst/>
        </p:spPr>
      </p:cxnSp>
      <p:cxnSp>
        <p:nvCxnSpPr>
          <p:cNvPr id="54" name="Conector recto 53">
            <a:extLst>
              <a:ext uri="{FF2B5EF4-FFF2-40B4-BE49-F238E27FC236}">
                <a16:creationId xmlns:a16="http://schemas.microsoft.com/office/drawing/2014/main" id="{54738BD7-8A24-40DC-BE9A-040229A1691D}"/>
              </a:ext>
            </a:extLst>
          </p:cNvPr>
          <p:cNvCxnSpPr>
            <a:cxnSpLocks/>
            <a:stCxn id="49" idx="1"/>
            <a:endCxn id="46" idx="3"/>
          </p:cNvCxnSpPr>
          <p:nvPr/>
        </p:nvCxnSpPr>
        <p:spPr>
          <a:xfrm flipH="1" flipV="1">
            <a:off x="4710964" y="3154617"/>
            <a:ext cx="2602648" cy="1111029"/>
          </a:xfrm>
          <a:prstGeom prst="line">
            <a:avLst/>
          </a:prstGeom>
          <a:noFill/>
          <a:ln w="12700" cap="flat" cmpd="sng" algn="ctr">
            <a:solidFill>
              <a:schemeClr val="tx1"/>
            </a:solidFill>
            <a:prstDash val="solid"/>
            <a:miter lim="800000"/>
          </a:ln>
          <a:effectLst/>
        </p:spPr>
      </p:cxnSp>
      <p:cxnSp>
        <p:nvCxnSpPr>
          <p:cNvPr id="55" name="Conector recto 54">
            <a:extLst>
              <a:ext uri="{FF2B5EF4-FFF2-40B4-BE49-F238E27FC236}">
                <a16:creationId xmlns:a16="http://schemas.microsoft.com/office/drawing/2014/main" id="{1242E0E2-93FE-487F-946D-6F01A4768395}"/>
              </a:ext>
            </a:extLst>
          </p:cNvPr>
          <p:cNvCxnSpPr>
            <a:cxnSpLocks/>
            <a:stCxn id="49" idx="1"/>
            <a:endCxn id="65" idx="3"/>
          </p:cNvCxnSpPr>
          <p:nvPr/>
        </p:nvCxnSpPr>
        <p:spPr>
          <a:xfrm flipH="1" flipV="1">
            <a:off x="4720873" y="3928786"/>
            <a:ext cx="2592739" cy="336860"/>
          </a:xfrm>
          <a:prstGeom prst="line">
            <a:avLst/>
          </a:prstGeom>
          <a:noFill/>
          <a:ln w="12700" cap="flat" cmpd="sng" algn="ctr">
            <a:solidFill>
              <a:schemeClr val="tx1"/>
            </a:solidFill>
            <a:prstDash val="solid"/>
            <a:miter lim="800000"/>
          </a:ln>
          <a:effectLst/>
        </p:spPr>
      </p:cxnSp>
      <p:cxnSp>
        <p:nvCxnSpPr>
          <p:cNvPr id="56" name="Conector recto 55">
            <a:extLst>
              <a:ext uri="{FF2B5EF4-FFF2-40B4-BE49-F238E27FC236}">
                <a16:creationId xmlns:a16="http://schemas.microsoft.com/office/drawing/2014/main" id="{BC80AC0F-D34F-412C-ADA4-B6D2607E3C73}"/>
              </a:ext>
            </a:extLst>
          </p:cNvPr>
          <p:cNvCxnSpPr>
            <a:cxnSpLocks/>
            <a:stCxn id="49" idx="1"/>
            <a:endCxn id="64" idx="3"/>
          </p:cNvCxnSpPr>
          <p:nvPr/>
        </p:nvCxnSpPr>
        <p:spPr>
          <a:xfrm flipH="1">
            <a:off x="4712625" y="4265646"/>
            <a:ext cx="2600987" cy="425140"/>
          </a:xfrm>
          <a:prstGeom prst="line">
            <a:avLst/>
          </a:prstGeom>
          <a:noFill/>
          <a:ln w="12700" cap="flat" cmpd="sng" algn="ctr">
            <a:solidFill>
              <a:schemeClr val="tx1"/>
            </a:solidFill>
            <a:prstDash val="solid"/>
            <a:miter lim="800000"/>
          </a:ln>
          <a:effectLst/>
        </p:spPr>
      </p:cxnSp>
      <p:cxnSp>
        <p:nvCxnSpPr>
          <p:cNvPr id="57" name="Conector recto 56">
            <a:extLst>
              <a:ext uri="{FF2B5EF4-FFF2-40B4-BE49-F238E27FC236}">
                <a16:creationId xmlns:a16="http://schemas.microsoft.com/office/drawing/2014/main" id="{E194F6AC-FE6C-4513-97AA-89AD8D09B3B0}"/>
              </a:ext>
            </a:extLst>
          </p:cNvPr>
          <p:cNvCxnSpPr>
            <a:cxnSpLocks/>
            <a:stCxn id="49" idx="1"/>
            <a:endCxn id="47" idx="3"/>
          </p:cNvCxnSpPr>
          <p:nvPr/>
        </p:nvCxnSpPr>
        <p:spPr>
          <a:xfrm flipH="1">
            <a:off x="4710964" y="4265646"/>
            <a:ext cx="2602648" cy="1172593"/>
          </a:xfrm>
          <a:prstGeom prst="line">
            <a:avLst/>
          </a:prstGeom>
          <a:noFill/>
          <a:ln w="12700" cap="flat" cmpd="sng" algn="ctr">
            <a:solidFill>
              <a:schemeClr val="tx1"/>
            </a:solidFill>
            <a:prstDash val="solid"/>
            <a:miter lim="800000"/>
          </a:ln>
          <a:effectLst/>
        </p:spPr>
      </p:cxnSp>
      <p:sp>
        <p:nvSpPr>
          <p:cNvPr id="58" name="Rectángulo 57">
            <a:extLst>
              <a:ext uri="{FF2B5EF4-FFF2-40B4-BE49-F238E27FC236}">
                <a16:creationId xmlns:a16="http://schemas.microsoft.com/office/drawing/2014/main" id="{3E8E6A81-9456-4F20-A374-8C7875ED2A91}"/>
              </a:ext>
            </a:extLst>
          </p:cNvPr>
          <p:cNvSpPr/>
          <p:nvPr/>
        </p:nvSpPr>
        <p:spPr>
          <a:xfrm>
            <a:off x="5607369" y="3490854"/>
            <a:ext cx="457200" cy="748566"/>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p:txBody>
      </p:sp>
      <p:sp>
        <p:nvSpPr>
          <p:cNvPr id="59" name="Rectángulo 58">
            <a:extLst>
              <a:ext uri="{FF2B5EF4-FFF2-40B4-BE49-F238E27FC236}">
                <a16:creationId xmlns:a16="http://schemas.microsoft.com/office/drawing/2014/main" id="{0EF08ED7-0FA7-478C-AD0A-201A2AC7CFBC}"/>
              </a:ext>
            </a:extLst>
          </p:cNvPr>
          <p:cNvSpPr/>
          <p:nvPr/>
        </p:nvSpPr>
        <p:spPr>
          <a:xfrm>
            <a:off x="5607369" y="4410784"/>
            <a:ext cx="457200" cy="76817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p:txBody>
      </p:sp>
      <p:cxnSp>
        <p:nvCxnSpPr>
          <p:cNvPr id="60" name="Conector recto 59">
            <a:extLst>
              <a:ext uri="{FF2B5EF4-FFF2-40B4-BE49-F238E27FC236}">
                <a16:creationId xmlns:a16="http://schemas.microsoft.com/office/drawing/2014/main" id="{5518C80C-DEC2-46C1-9690-151D896BB68C}"/>
              </a:ext>
            </a:extLst>
          </p:cNvPr>
          <p:cNvCxnSpPr>
            <a:cxnSpLocks/>
            <a:stCxn id="38" idx="3"/>
            <a:endCxn id="58" idx="1"/>
          </p:cNvCxnSpPr>
          <p:nvPr/>
        </p:nvCxnSpPr>
        <p:spPr>
          <a:xfrm flipV="1">
            <a:off x="3126068" y="3865137"/>
            <a:ext cx="2481301" cy="368449"/>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2F42B831-13D1-4AF8-96B7-B5A3DC74A2FF}"/>
              </a:ext>
            </a:extLst>
          </p:cNvPr>
          <p:cNvCxnSpPr>
            <a:cxnSpLocks/>
            <a:stCxn id="38" idx="3"/>
            <a:endCxn id="59" idx="1"/>
          </p:cNvCxnSpPr>
          <p:nvPr/>
        </p:nvCxnSpPr>
        <p:spPr>
          <a:xfrm>
            <a:off x="3126068" y="4233586"/>
            <a:ext cx="2481301" cy="561285"/>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C8AB40B4-BE49-4186-8B2F-E9DBA563287E}"/>
              </a:ext>
            </a:extLst>
          </p:cNvPr>
          <p:cNvCxnSpPr>
            <a:cxnSpLocks/>
            <a:stCxn id="49" idx="1"/>
            <a:endCxn id="58" idx="3"/>
          </p:cNvCxnSpPr>
          <p:nvPr/>
        </p:nvCxnSpPr>
        <p:spPr>
          <a:xfrm flipH="1" flipV="1">
            <a:off x="6064569" y="3865137"/>
            <a:ext cx="1249043" cy="400509"/>
          </a:xfrm>
          <a:prstGeom prst="line">
            <a:avLst/>
          </a:prstGeom>
          <a:noFill/>
          <a:ln w="12700" cap="flat" cmpd="sng" algn="ctr">
            <a:solidFill>
              <a:schemeClr val="tx1"/>
            </a:solidFill>
            <a:prstDash val="solid"/>
            <a:miter lim="800000"/>
          </a:ln>
          <a:effectLst/>
        </p:spPr>
      </p:cxnSp>
      <p:cxnSp>
        <p:nvCxnSpPr>
          <p:cNvPr id="63" name="Conector recto 62">
            <a:extLst>
              <a:ext uri="{FF2B5EF4-FFF2-40B4-BE49-F238E27FC236}">
                <a16:creationId xmlns:a16="http://schemas.microsoft.com/office/drawing/2014/main" id="{3D4340A8-4687-46B1-8811-CEE36C3166E9}"/>
              </a:ext>
            </a:extLst>
          </p:cNvPr>
          <p:cNvCxnSpPr>
            <a:cxnSpLocks/>
            <a:stCxn id="49" idx="1"/>
            <a:endCxn id="59" idx="3"/>
          </p:cNvCxnSpPr>
          <p:nvPr/>
        </p:nvCxnSpPr>
        <p:spPr>
          <a:xfrm flipH="1">
            <a:off x="6064569" y="4265646"/>
            <a:ext cx="1249043" cy="529225"/>
          </a:xfrm>
          <a:prstGeom prst="line">
            <a:avLst/>
          </a:prstGeom>
          <a:noFill/>
          <a:ln w="12700" cap="flat" cmpd="sng" algn="ctr">
            <a:solidFill>
              <a:schemeClr val="tx1"/>
            </a:solidFill>
            <a:prstDash val="solid"/>
            <a:miter lim="800000"/>
          </a:ln>
          <a:effectLst/>
        </p:spPr>
      </p:cxnSp>
      <p:sp>
        <p:nvSpPr>
          <p:cNvPr id="64" name="Rectángulo 63">
            <a:extLst>
              <a:ext uri="{FF2B5EF4-FFF2-40B4-BE49-F238E27FC236}">
                <a16:creationId xmlns:a16="http://schemas.microsoft.com/office/drawing/2014/main" id="{953CD2DC-1059-458F-9CBC-46D6AAD78708}"/>
              </a:ext>
            </a:extLst>
          </p:cNvPr>
          <p:cNvSpPr/>
          <p:nvPr/>
        </p:nvSpPr>
        <p:spPr>
          <a:xfrm>
            <a:off x="4255425" y="435237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p:txBody>
      </p:sp>
      <p:sp>
        <p:nvSpPr>
          <p:cNvPr id="65" name="Rectángulo 64">
            <a:extLst>
              <a:ext uri="{FF2B5EF4-FFF2-40B4-BE49-F238E27FC236}">
                <a16:creationId xmlns:a16="http://schemas.microsoft.com/office/drawing/2014/main" id="{CEE66AA6-9597-4142-9CE7-B9307C7974F0}"/>
              </a:ext>
            </a:extLst>
          </p:cNvPr>
          <p:cNvSpPr/>
          <p:nvPr/>
        </p:nvSpPr>
        <p:spPr>
          <a:xfrm>
            <a:off x="4263673" y="359037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p:txBody>
      </p:sp>
      <p:sp>
        <p:nvSpPr>
          <p:cNvPr id="66" name="Marcador de contenido 2">
            <a:extLst>
              <a:ext uri="{FF2B5EF4-FFF2-40B4-BE49-F238E27FC236}">
                <a16:creationId xmlns:a16="http://schemas.microsoft.com/office/drawing/2014/main" id="{447DBC94-3829-49CE-8418-8DB5834A35DC}"/>
              </a:ext>
            </a:extLst>
          </p:cNvPr>
          <p:cNvSpPr txBox="1">
            <a:spLocks/>
          </p:cNvSpPr>
          <p:nvPr/>
        </p:nvSpPr>
        <p:spPr>
          <a:xfrm>
            <a:off x="6475411" y="5178958"/>
            <a:ext cx="5523455" cy="478604"/>
          </a:xfrm>
          <a:prstGeom prst="rect">
            <a:avLst/>
          </a:prstGeom>
          <a:ln/>
        </p:spPr>
        <p:style>
          <a:lnRef idx="3">
            <a:schemeClr val="lt1"/>
          </a:lnRef>
          <a:fillRef idx="1">
            <a:schemeClr val="accent1"/>
          </a:fillRef>
          <a:effectRef idx="1">
            <a:schemeClr val="accent1"/>
          </a:effectRef>
          <a:fontRef idx="minor">
            <a:schemeClr val="lt1"/>
          </a:fontRef>
        </p:style>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buFont typeface="Arial" panose="020B0604020202020204" pitchFamily="34" charset="0"/>
              <a:buNone/>
            </a:pPr>
            <a:r>
              <a:rPr lang="es-AR" sz="2800" dirty="0">
                <a:solidFill>
                  <a:schemeClr val="tx1"/>
                </a:solidFill>
                <a:latin typeface="Calibri" panose="020F0502020204030204"/>
                <a:ea typeface="Tahoma" panose="020B0604030504040204" pitchFamily="34" charset="0"/>
                <a:cs typeface="Tahoma" panose="020B0604030504040204" pitchFamily="34" charset="0"/>
              </a:rPr>
              <a:t>¿Por qué solo son 4 </a:t>
            </a:r>
            <a:r>
              <a:rPr lang="es-AR" sz="2800" dirty="0" err="1">
                <a:solidFill>
                  <a:schemeClr val="tx1"/>
                </a:solidFill>
                <a:latin typeface="Calibri" panose="020F0502020204030204"/>
                <a:ea typeface="Tahoma" panose="020B0604030504040204" pitchFamily="34" charset="0"/>
                <a:cs typeface="Tahoma" panose="020B0604030504040204" pitchFamily="34" charset="0"/>
              </a:rPr>
              <a:t>thread</a:t>
            </a:r>
            <a:r>
              <a:rPr lang="es-AR" sz="2800" dirty="0">
                <a:solidFill>
                  <a:schemeClr val="tx1"/>
                </a:solidFill>
                <a:latin typeface="Calibri" panose="020F0502020204030204"/>
                <a:ea typeface="Tahoma" panose="020B0604030504040204" pitchFamily="34" charset="0"/>
                <a:cs typeface="Tahoma" panose="020B0604030504040204" pitchFamily="34" charset="0"/>
              </a:rPr>
              <a:t> y no todos?</a:t>
            </a:r>
          </a:p>
        </p:txBody>
      </p:sp>
      <p:sp>
        <p:nvSpPr>
          <p:cNvPr id="26" name="Marcador de contenido 2">
            <a:extLst>
              <a:ext uri="{FF2B5EF4-FFF2-40B4-BE49-F238E27FC236}">
                <a16:creationId xmlns:a16="http://schemas.microsoft.com/office/drawing/2014/main" id="{447DBC94-3829-49CE-8418-8DB5834A35DC}"/>
              </a:ext>
            </a:extLst>
          </p:cNvPr>
          <p:cNvSpPr txBox="1">
            <a:spLocks/>
          </p:cNvSpPr>
          <p:nvPr/>
        </p:nvSpPr>
        <p:spPr>
          <a:xfrm>
            <a:off x="6475410" y="5156122"/>
            <a:ext cx="5523456" cy="478604"/>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buFont typeface="Arial" panose="020B0604020202020204" pitchFamily="34" charset="0"/>
              <a:buNone/>
            </a:pPr>
            <a:r>
              <a:rPr lang="es-AR" sz="2800" dirty="0">
                <a:solidFill>
                  <a:schemeClr val="tx1"/>
                </a:solidFill>
                <a:latin typeface="Calibri" panose="020F0502020204030204"/>
                <a:ea typeface="Tahoma" panose="020B0604030504040204" pitchFamily="34" charset="0"/>
                <a:cs typeface="Tahoma" panose="020B0604030504040204" pitchFamily="34" charset="0"/>
              </a:rPr>
              <a:t>Porque hay 4 núcleos reales.</a:t>
            </a:r>
          </a:p>
        </p:txBody>
      </p:sp>
      <p:sp>
        <p:nvSpPr>
          <p:cNvPr id="3" name="Marcador de contenido 2">
            <a:extLst>
              <a:ext uri="{FF2B5EF4-FFF2-40B4-BE49-F238E27FC236}">
                <a16:creationId xmlns:a16="http://schemas.microsoft.com/office/drawing/2014/main" id="{F3ACE6AE-E3B7-CEF1-06A1-DF968CBEAE84}"/>
              </a:ext>
            </a:extLst>
          </p:cNvPr>
          <p:cNvSpPr txBox="1">
            <a:spLocks/>
          </p:cNvSpPr>
          <p:nvPr/>
        </p:nvSpPr>
        <p:spPr>
          <a:xfrm>
            <a:off x="399693" y="2145384"/>
            <a:ext cx="5923320"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FOR,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4" name="Título 3">
            <a:extLst>
              <a:ext uri="{FF2B5EF4-FFF2-40B4-BE49-F238E27FC236}">
                <a16:creationId xmlns:a16="http://schemas.microsoft.com/office/drawing/2014/main" id="{B0214259-9854-2A95-2698-2BB629E97457}"/>
              </a:ext>
            </a:extLst>
          </p:cNvPr>
          <p:cNvSpPr>
            <a:spLocks noGrp="1"/>
          </p:cNvSpPr>
          <p:nvPr>
            <p:ph type="title"/>
          </p:nvPr>
        </p:nvSpPr>
        <p:spPr/>
        <p:txBody>
          <a:bodyPr/>
          <a:lstStyle/>
          <a:p>
            <a:r>
              <a:rPr lang="es-AR" dirty="0"/>
              <a:t>volumen de los datos</a:t>
            </a:r>
          </a:p>
        </p:txBody>
      </p:sp>
    </p:spTree>
    <p:extLst>
      <p:ext uri="{BB962C8B-B14F-4D97-AF65-F5344CB8AC3E}">
        <p14:creationId xmlns:p14="http://schemas.microsoft.com/office/powerpoint/2010/main" val="3077321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Marcador de contenido 2">
            <a:extLst>
              <a:ext uri="{FF2B5EF4-FFF2-40B4-BE49-F238E27FC236}">
                <a16:creationId xmlns:a16="http://schemas.microsoft.com/office/drawing/2014/main" id="{43158C17-B0EC-4F0C-BFFC-CBC9251990CE}"/>
              </a:ext>
            </a:extLst>
          </p:cNvPr>
          <p:cNvSpPr txBox="1">
            <a:spLocks/>
          </p:cNvSpPr>
          <p:nvPr/>
        </p:nvSpPr>
        <p:spPr>
          <a:xfrm>
            <a:off x="1241888" y="2267016"/>
            <a:ext cx="9109302" cy="67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REDUCTION,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72" name="Flecha a la derecha con muesca 3">
            <a:extLst>
              <a:ext uri="{FF2B5EF4-FFF2-40B4-BE49-F238E27FC236}">
                <a16:creationId xmlns:a16="http://schemas.microsoft.com/office/drawing/2014/main" id="{B02DF6F8-7256-4219-8639-2E4EE5EF3D0E}"/>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grpSp>
        <p:nvGrpSpPr>
          <p:cNvPr id="18" name="Grupo 17">
            <a:extLst>
              <a:ext uri="{FF2B5EF4-FFF2-40B4-BE49-F238E27FC236}">
                <a16:creationId xmlns:a16="http://schemas.microsoft.com/office/drawing/2014/main" id="{9D7C5CA8-BF37-71DF-83EF-463FD65D117F}"/>
              </a:ext>
            </a:extLst>
          </p:cNvPr>
          <p:cNvGrpSpPr/>
          <p:nvPr/>
        </p:nvGrpSpPr>
        <p:grpSpPr>
          <a:xfrm>
            <a:off x="1241888" y="3535827"/>
            <a:ext cx="9109302" cy="1659938"/>
            <a:chOff x="703968" y="2378662"/>
            <a:chExt cx="9109302" cy="1659938"/>
          </a:xfrm>
        </p:grpSpPr>
        <p:sp>
          <p:nvSpPr>
            <p:cNvPr id="2" name="Rectángulo 1">
              <a:extLst>
                <a:ext uri="{FF2B5EF4-FFF2-40B4-BE49-F238E27FC236}">
                  <a16:creationId xmlns:a16="http://schemas.microsoft.com/office/drawing/2014/main" id="{BA8BC31C-0E67-93BC-D8B1-87C188CEE0CA}"/>
                </a:ext>
              </a:extLst>
            </p:cNvPr>
            <p:cNvSpPr/>
            <p:nvPr/>
          </p:nvSpPr>
          <p:spPr>
            <a:xfrm>
              <a:off x="703968" y="2378662"/>
              <a:ext cx="9109302" cy="1659938"/>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3" name="Rectángulo 2">
              <a:extLst>
                <a:ext uri="{FF2B5EF4-FFF2-40B4-BE49-F238E27FC236}">
                  <a16:creationId xmlns:a16="http://schemas.microsoft.com/office/drawing/2014/main" id="{27F839E5-9473-F949-D147-5EAFD63CD030}"/>
                </a:ext>
              </a:extLst>
            </p:cNvPr>
            <p:cNvSpPr/>
            <p:nvPr/>
          </p:nvSpPr>
          <p:spPr>
            <a:xfrm>
              <a:off x="2799532" y="2441448"/>
              <a:ext cx="5564846" cy="1520952"/>
            </a:xfrm>
            <a:prstGeom prst="rect">
              <a:avLst/>
            </a:prstGeom>
            <a:solidFill>
              <a:srgbClr val="488FD0"/>
            </a:solidFill>
            <a:ln w="25400">
              <a:solidFill>
                <a:schemeClr val="bg1"/>
              </a:solidFill>
            </a:ln>
            <a:effectLst>
              <a:outerShdw blurRad="57150" dist="19050" dir="5400000" algn="ctr" rotWithShape="0">
                <a:srgbClr val="000000">
                  <a:alpha val="63000"/>
                </a:srgbClr>
              </a:outerShdw>
            </a:effectLst>
          </p:spPr>
          <p:txBody>
            <a:bodyPr lIns="0" r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lang="es-AR" sz="1900" kern="0" dirty="0">
                  <a:solidFill>
                    <a:prstClr val="white"/>
                  </a:solidFill>
                </a:rPr>
                <a:t>a</a:t>
              </a:r>
              <a:r>
                <a:rPr kumimoji="0" lang="es-AR" sz="1900" b="0" i="0" u="none" strike="noStrike" kern="0" cap="none" spc="0" normalizeH="0" baseline="0" noProof="0" dirty="0" err="1">
                  <a:ln>
                    <a:noFill/>
                  </a:ln>
                  <a:solidFill>
                    <a:prstClr val="white"/>
                  </a:solidFill>
                  <a:effectLst/>
                  <a:uLnTx/>
                  <a:uFillTx/>
                </a:rPr>
                <a:t>ux</a:t>
              </a:r>
              <a:r>
                <a:rPr kumimoji="0" lang="es-AR" sz="1900" b="0" i="0" u="none" strike="noStrike" kern="0" cap="none" spc="0" normalizeH="0" baseline="0" noProof="0" dirty="0">
                  <a:ln>
                    <a:noFill/>
                  </a:ln>
                  <a:solidFill>
                    <a:prstClr val="white"/>
                  </a:solidFill>
                  <a:effectLst/>
                  <a:uLnTx/>
                  <a:uFillTx/>
                </a:rPr>
                <a:t>=0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for</a:t>
              </a:r>
              <a:r>
                <a:rPr kumimoji="0" lang="es-AR" sz="1900" b="0" i="0" u="none" strike="noStrike" kern="0" cap="none" spc="0" normalizeH="0" baseline="0" noProof="0" dirty="0">
                  <a:ln>
                    <a:noFill/>
                  </a:ln>
                  <a:solidFill>
                    <a:prstClr val="white"/>
                  </a:solidFill>
                  <a:effectLst/>
                  <a:uLnTx/>
                  <a:uFillTx/>
                </a:rPr>
                <a:t> ( i=1 ; i &lt; 6 ; i++ )</a:t>
              </a:r>
            </a:p>
          </p:txBody>
        </p:sp>
        <p:sp>
          <p:nvSpPr>
            <p:cNvPr id="4" name="Rectángulo 3">
              <a:extLst>
                <a:ext uri="{FF2B5EF4-FFF2-40B4-BE49-F238E27FC236}">
                  <a16:creationId xmlns:a16="http://schemas.microsoft.com/office/drawing/2014/main" id="{4DC1EA3F-3354-DD61-B290-E885E1603052}"/>
                </a:ext>
              </a:extLst>
            </p:cNvPr>
            <p:cNvSpPr/>
            <p:nvPr/>
          </p:nvSpPr>
          <p:spPr>
            <a:xfrm>
              <a:off x="2926597"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a:p>
              <a:pPr marL="0" marR="0" lvl="0" indent="0" algn="ctr" defTabSz="914400" eaLnBrk="1" fontAlgn="auto" latinLnBrk="0" hangingPunct="1">
                <a:lnSpc>
                  <a:spcPct val="100000"/>
                </a:lnSpc>
                <a:spcBef>
                  <a:spcPts val="0"/>
                </a:spcBef>
                <a:spcAft>
                  <a:spcPts val="0"/>
                </a:spcAft>
                <a:buClrTx/>
                <a:buSzTx/>
                <a:buFontTx/>
                <a:buNone/>
                <a:tabLst/>
                <a:defRPr/>
              </a:pPr>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5" name="Abrir llave 4">
              <a:extLst>
                <a:ext uri="{FF2B5EF4-FFF2-40B4-BE49-F238E27FC236}">
                  <a16:creationId xmlns:a16="http://schemas.microsoft.com/office/drawing/2014/main" id="{FBF49A18-E578-98FC-CAC5-ACA2E0EBD2A6}"/>
                </a:ext>
              </a:extLst>
            </p:cNvPr>
            <p:cNvSpPr/>
            <p:nvPr/>
          </p:nvSpPr>
          <p:spPr>
            <a:xfrm>
              <a:off x="2513012" y="2441448"/>
              <a:ext cx="203971" cy="15209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6" name="Abrir llave 5">
              <a:extLst>
                <a:ext uri="{FF2B5EF4-FFF2-40B4-BE49-F238E27FC236}">
                  <a16:creationId xmlns:a16="http://schemas.microsoft.com/office/drawing/2014/main" id="{F1D8E6E7-B1F1-089F-27FC-6A15CFC70874}"/>
                </a:ext>
              </a:extLst>
            </p:cNvPr>
            <p:cNvSpPr/>
            <p:nvPr/>
          </p:nvSpPr>
          <p:spPr>
            <a:xfrm rot="10800000">
              <a:off x="8516777" y="2441448"/>
              <a:ext cx="176032" cy="15209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7" name="Rectángulo 6">
              <a:extLst>
                <a:ext uri="{FF2B5EF4-FFF2-40B4-BE49-F238E27FC236}">
                  <a16:creationId xmlns:a16="http://schemas.microsoft.com/office/drawing/2014/main" id="{34FE7FB5-0C34-539F-F70E-6E80A09A5C83}"/>
                </a:ext>
              </a:extLst>
            </p:cNvPr>
            <p:cNvSpPr/>
            <p:nvPr/>
          </p:nvSpPr>
          <p:spPr>
            <a:xfrm>
              <a:off x="3834291" y="3281826"/>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8" name="Rectángulo 7">
              <a:extLst>
                <a:ext uri="{FF2B5EF4-FFF2-40B4-BE49-F238E27FC236}">
                  <a16:creationId xmlns:a16="http://schemas.microsoft.com/office/drawing/2014/main" id="{BE50B918-D314-3DA4-46FA-B5D1F10597CE}"/>
                </a:ext>
              </a:extLst>
            </p:cNvPr>
            <p:cNvSpPr/>
            <p:nvPr/>
          </p:nvSpPr>
          <p:spPr>
            <a:xfrm>
              <a:off x="4741985"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9" name="Rectángulo 8">
              <a:extLst>
                <a:ext uri="{FF2B5EF4-FFF2-40B4-BE49-F238E27FC236}">
                  <a16:creationId xmlns:a16="http://schemas.microsoft.com/office/drawing/2014/main" id="{A694C20C-B2CF-20B1-2CB9-32150FA8791F}"/>
                </a:ext>
              </a:extLst>
            </p:cNvPr>
            <p:cNvSpPr/>
            <p:nvPr/>
          </p:nvSpPr>
          <p:spPr>
            <a:xfrm>
              <a:off x="5649679" y="3282049"/>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10" name="Rectángulo 9">
              <a:extLst>
                <a:ext uri="{FF2B5EF4-FFF2-40B4-BE49-F238E27FC236}">
                  <a16:creationId xmlns:a16="http://schemas.microsoft.com/office/drawing/2014/main" id="{9062261D-6016-3ECC-336C-EDDF60E0F565}"/>
                </a:ext>
              </a:extLst>
            </p:cNvPr>
            <p:cNvSpPr/>
            <p:nvPr/>
          </p:nvSpPr>
          <p:spPr>
            <a:xfrm>
              <a:off x="6557373"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11" name="Rectángulo 10">
              <a:extLst>
                <a:ext uri="{FF2B5EF4-FFF2-40B4-BE49-F238E27FC236}">
                  <a16:creationId xmlns:a16="http://schemas.microsoft.com/office/drawing/2014/main" id="{F701CE4B-F57B-31D5-19E0-FAC866ED974C}"/>
                </a:ext>
              </a:extLst>
            </p:cNvPr>
            <p:cNvSpPr/>
            <p:nvPr/>
          </p:nvSpPr>
          <p:spPr>
            <a:xfrm>
              <a:off x="7465067"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grpSp>
      <p:sp>
        <p:nvSpPr>
          <p:cNvPr id="20" name="Título 19">
            <a:extLst>
              <a:ext uri="{FF2B5EF4-FFF2-40B4-BE49-F238E27FC236}">
                <a16:creationId xmlns:a16="http://schemas.microsoft.com/office/drawing/2014/main" id="{C03FE474-FE2D-9930-2D0D-A7D43BD07579}"/>
              </a:ext>
            </a:extLst>
          </p:cNvPr>
          <p:cNvSpPr>
            <a:spLocks noGrp="1"/>
          </p:cNvSpPr>
          <p:nvPr>
            <p:ph type="title"/>
          </p:nvPr>
        </p:nvSpPr>
        <p:spPr/>
        <p:txBody>
          <a:bodyPr/>
          <a:lstStyle/>
          <a:p>
            <a:r>
              <a:rPr lang="es-AR" dirty="0"/>
              <a:t>Cálculo paralelo</a:t>
            </a:r>
          </a:p>
        </p:txBody>
      </p:sp>
    </p:spTree>
    <p:extLst>
      <p:ext uri="{BB962C8B-B14F-4D97-AF65-F5344CB8AC3E}">
        <p14:creationId xmlns:p14="http://schemas.microsoft.com/office/powerpoint/2010/main" val="12692596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Marcador de contenido 2">
            <a:extLst>
              <a:ext uri="{FF2B5EF4-FFF2-40B4-BE49-F238E27FC236}">
                <a16:creationId xmlns:a16="http://schemas.microsoft.com/office/drawing/2014/main" id="{618C9B64-537F-47C1-A2A1-87C9300E159A}"/>
              </a:ext>
            </a:extLst>
          </p:cNvPr>
          <p:cNvSpPr txBox="1">
            <a:spLocks/>
          </p:cNvSpPr>
          <p:nvPr/>
        </p:nvSpPr>
        <p:spPr>
          <a:xfrm>
            <a:off x="1435067" y="2219378"/>
            <a:ext cx="7079673" cy="5671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cláusula</a:t>
            </a:r>
            <a:r>
              <a:rPr lang="en-US" dirty="0">
                <a:solidFill>
                  <a:schemeClr val="tx1"/>
                </a:solidFill>
                <a:ea typeface="+mj-ea"/>
                <a:cs typeface="+mj-cs"/>
              </a:rPr>
              <a:t> REDUCTION,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55" name="Flecha a la derecha con muesca 3">
            <a:extLst>
              <a:ext uri="{FF2B5EF4-FFF2-40B4-BE49-F238E27FC236}">
                <a16:creationId xmlns:a16="http://schemas.microsoft.com/office/drawing/2014/main" id="{A15FA915-15E2-4F28-97C5-9CDB4FA04018}"/>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grpSp>
        <p:nvGrpSpPr>
          <p:cNvPr id="39" name="Grupo 38">
            <a:extLst>
              <a:ext uri="{FF2B5EF4-FFF2-40B4-BE49-F238E27FC236}">
                <a16:creationId xmlns:a16="http://schemas.microsoft.com/office/drawing/2014/main" id="{7E7331C8-5CEB-C783-F81F-0A4CFB854B4F}"/>
              </a:ext>
            </a:extLst>
          </p:cNvPr>
          <p:cNvGrpSpPr/>
          <p:nvPr/>
        </p:nvGrpSpPr>
        <p:grpSpPr>
          <a:xfrm>
            <a:off x="1432727" y="2745492"/>
            <a:ext cx="9323369" cy="3176882"/>
            <a:chOff x="377667" y="2599771"/>
            <a:chExt cx="9323369" cy="3176882"/>
          </a:xfrm>
        </p:grpSpPr>
        <p:sp>
          <p:nvSpPr>
            <p:cNvPr id="50" name="Rectángulo 49">
              <a:extLst>
                <a:ext uri="{FF2B5EF4-FFF2-40B4-BE49-F238E27FC236}">
                  <a16:creationId xmlns:a16="http://schemas.microsoft.com/office/drawing/2014/main" id="{25A366DC-84E5-46FB-ACFE-931006741412}"/>
                </a:ext>
              </a:extLst>
            </p:cNvPr>
            <p:cNvSpPr/>
            <p:nvPr/>
          </p:nvSpPr>
          <p:spPr>
            <a:xfrm>
              <a:off x="6090537" y="3441510"/>
              <a:ext cx="3610499" cy="1227168"/>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lIns="0" tIns="0" rIns="91440" bIns="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sp>
          <p:nvSpPr>
            <p:cNvPr id="51" name="Rectángulo 50">
              <a:extLst>
                <a:ext uri="{FF2B5EF4-FFF2-40B4-BE49-F238E27FC236}">
                  <a16:creationId xmlns:a16="http://schemas.microsoft.com/office/drawing/2014/main" id="{28182CBF-D1AB-4F3D-8AF6-AE9220318684}"/>
                </a:ext>
              </a:extLst>
            </p:cNvPr>
            <p:cNvSpPr/>
            <p:nvPr/>
          </p:nvSpPr>
          <p:spPr>
            <a:xfrm>
              <a:off x="377667" y="3612015"/>
              <a:ext cx="1866964" cy="896875"/>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53" name="Rectángulo 52">
              <a:extLst>
                <a:ext uri="{FF2B5EF4-FFF2-40B4-BE49-F238E27FC236}">
                  <a16:creationId xmlns:a16="http://schemas.microsoft.com/office/drawing/2014/main" id="{878C02AC-809A-4680-AF6B-7B9EB3391A49}"/>
                </a:ext>
              </a:extLst>
            </p:cNvPr>
            <p:cNvSpPr/>
            <p:nvPr/>
          </p:nvSpPr>
          <p:spPr>
            <a:xfrm>
              <a:off x="2874751" y="2599771"/>
              <a:ext cx="727430"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aux</a:t>
              </a:r>
              <a:r>
                <a:rPr kumimoji="0" lang="es-AR" sz="1900" b="0" i="0" u="none" strike="noStrike" kern="0" cap="none" spc="0" normalizeH="0" baseline="0" noProof="0" dirty="0">
                  <a:ln>
                    <a:noFill/>
                  </a:ln>
                  <a:solidFill>
                    <a:prstClr val="white"/>
                  </a:solidFill>
                  <a:effectLst/>
                  <a:uLnTx/>
                  <a:uFillTx/>
                </a:rPr>
                <a:t>=2</a:t>
              </a:r>
            </a:p>
          </p:txBody>
        </p:sp>
        <p:sp>
          <p:nvSpPr>
            <p:cNvPr id="54" name="Rectángulo 53">
              <a:extLst>
                <a:ext uri="{FF2B5EF4-FFF2-40B4-BE49-F238E27FC236}">
                  <a16:creationId xmlns:a16="http://schemas.microsoft.com/office/drawing/2014/main" id="{7EA8809E-80E2-41F1-8D46-024FE84E2A19}"/>
                </a:ext>
              </a:extLst>
            </p:cNvPr>
            <p:cNvSpPr/>
            <p:nvPr/>
          </p:nvSpPr>
          <p:spPr>
            <a:xfrm>
              <a:off x="2864842" y="5099824"/>
              <a:ext cx="723484"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a:p>
              <a:pPr algn="ctr" defTabSz="914400"/>
              <a:r>
                <a:rPr lang="es-AR" sz="1900" kern="0" dirty="0" err="1">
                  <a:solidFill>
                    <a:prstClr val="white"/>
                  </a:solidFill>
                </a:rPr>
                <a:t>aux</a:t>
              </a:r>
              <a:r>
                <a:rPr lang="es-AR" sz="1900" kern="0" dirty="0">
                  <a:solidFill>
                    <a:prstClr val="white"/>
                  </a:solidFill>
                </a:rPr>
                <a:t>=5</a:t>
              </a:r>
            </a:p>
          </p:txBody>
        </p:sp>
        <p:sp>
          <p:nvSpPr>
            <p:cNvPr id="56" name="Rectángulo 55">
              <a:extLst>
                <a:ext uri="{FF2B5EF4-FFF2-40B4-BE49-F238E27FC236}">
                  <a16:creationId xmlns:a16="http://schemas.microsoft.com/office/drawing/2014/main" id="{4CAC76EE-582A-4C96-9C60-00608CEA412C}"/>
                </a:ext>
              </a:extLst>
            </p:cNvPr>
            <p:cNvSpPr/>
            <p:nvPr/>
          </p:nvSpPr>
          <p:spPr>
            <a:xfrm>
              <a:off x="6246812" y="3752483"/>
              <a:ext cx="1222178" cy="615941"/>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lIns="9144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1" i="0" u="none" strike="noStrike" kern="0" cap="none" spc="0" normalizeH="0" baseline="0" noProof="0" dirty="0">
                  <a:ln>
                    <a:noFill/>
                  </a:ln>
                  <a:solidFill>
                    <a:prstClr val="black"/>
                  </a:solidFill>
                  <a:effectLst/>
                  <a:uLnTx/>
                  <a:uFillTx/>
                </a:rPr>
                <a:t>+</a:t>
              </a:r>
            </a:p>
          </p:txBody>
        </p:sp>
        <p:cxnSp>
          <p:nvCxnSpPr>
            <p:cNvPr id="57" name="Conector recto 56">
              <a:extLst>
                <a:ext uri="{FF2B5EF4-FFF2-40B4-BE49-F238E27FC236}">
                  <a16:creationId xmlns:a16="http://schemas.microsoft.com/office/drawing/2014/main" id="{42D64FDB-0CD0-42B9-A5DE-DC72CA4A3314}"/>
                </a:ext>
              </a:extLst>
            </p:cNvPr>
            <p:cNvCxnSpPr>
              <a:cxnSpLocks/>
              <a:stCxn id="51" idx="3"/>
              <a:endCxn id="53" idx="1"/>
            </p:cNvCxnSpPr>
            <p:nvPr/>
          </p:nvCxnSpPr>
          <p:spPr>
            <a:xfrm flipV="1">
              <a:off x="2244631" y="2938186"/>
              <a:ext cx="630120" cy="1122267"/>
            </a:xfrm>
            <a:prstGeom prst="line">
              <a:avLst/>
            </a:prstGeom>
            <a:noFill/>
            <a:ln w="12700" cap="flat" cmpd="sng" algn="ctr">
              <a:solidFill>
                <a:schemeClr val="tx1"/>
              </a:solidFill>
              <a:prstDash val="solid"/>
              <a:miter lim="800000"/>
            </a:ln>
            <a:effectLst/>
          </p:spPr>
        </p:cxnSp>
        <p:cxnSp>
          <p:nvCxnSpPr>
            <p:cNvPr id="58" name="Conector recto 57">
              <a:extLst>
                <a:ext uri="{FF2B5EF4-FFF2-40B4-BE49-F238E27FC236}">
                  <a16:creationId xmlns:a16="http://schemas.microsoft.com/office/drawing/2014/main" id="{77C6BCFE-9D37-42DE-9978-E8BAF0EEA483}"/>
                </a:ext>
              </a:extLst>
            </p:cNvPr>
            <p:cNvCxnSpPr>
              <a:cxnSpLocks/>
              <a:stCxn id="51" idx="3"/>
              <a:endCxn id="78" idx="1"/>
            </p:cNvCxnSpPr>
            <p:nvPr/>
          </p:nvCxnSpPr>
          <p:spPr>
            <a:xfrm flipV="1">
              <a:off x="2244631" y="3776386"/>
              <a:ext cx="630120" cy="284067"/>
            </a:xfrm>
            <a:prstGeom prst="line">
              <a:avLst/>
            </a:prstGeom>
            <a:noFill/>
            <a:ln w="12700" cap="flat" cmpd="sng" algn="ctr">
              <a:solidFill>
                <a:sysClr val="window" lastClr="FFFFFF"/>
              </a:solidFill>
              <a:prstDash val="solid"/>
              <a:miter lim="800000"/>
            </a:ln>
            <a:effectLst/>
          </p:spPr>
        </p:cxnSp>
        <p:cxnSp>
          <p:nvCxnSpPr>
            <p:cNvPr id="59" name="Conector recto 58">
              <a:extLst>
                <a:ext uri="{FF2B5EF4-FFF2-40B4-BE49-F238E27FC236}">
                  <a16:creationId xmlns:a16="http://schemas.microsoft.com/office/drawing/2014/main" id="{B6A6CD97-DB47-4A84-98CA-150F0EE5D41C}"/>
                </a:ext>
              </a:extLst>
            </p:cNvPr>
            <p:cNvCxnSpPr>
              <a:cxnSpLocks/>
              <a:stCxn id="51" idx="3"/>
              <a:endCxn id="77" idx="1"/>
            </p:cNvCxnSpPr>
            <p:nvPr/>
          </p:nvCxnSpPr>
          <p:spPr>
            <a:xfrm>
              <a:off x="2244631" y="4060453"/>
              <a:ext cx="608017" cy="554133"/>
            </a:xfrm>
            <a:prstGeom prst="line">
              <a:avLst/>
            </a:prstGeom>
            <a:noFill/>
            <a:ln w="12700" cap="flat" cmpd="sng" algn="ctr">
              <a:solidFill>
                <a:schemeClr val="tx1"/>
              </a:solidFill>
              <a:prstDash val="solid"/>
              <a:miter lim="800000"/>
            </a:ln>
            <a:effectLst/>
          </p:spPr>
        </p:cxnSp>
        <p:cxnSp>
          <p:nvCxnSpPr>
            <p:cNvPr id="60" name="Conector recto 59">
              <a:extLst>
                <a:ext uri="{FF2B5EF4-FFF2-40B4-BE49-F238E27FC236}">
                  <a16:creationId xmlns:a16="http://schemas.microsoft.com/office/drawing/2014/main" id="{36FEA7A7-DCB2-4389-89CF-59FF357E924D}"/>
                </a:ext>
              </a:extLst>
            </p:cNvPr>
            <p:cNvCxnSpPr>
              <a:cxnSpLocks/>
              <a:stCxn id="51" idx="3"/>
              <a:endCxn id="54" idx="1"/>
            </p:cNvCxnSpPr>
            <p:nvPr/>
          </p:nvCxnSpPr>
          <p:spPr>
            <a:xfrm>
              <a:off x="2244631" y="4060453"/>
              <a:ext cx="620211" cy="1377786"/>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DAA9DA6E-5FF2-4556-9B9E-C2BC6A840AF7}"/>
                </a:ext>
              </a:extLst>
            </p:cNvPr>
            <p:cNvCxnSpPr>
              <a:cxnSpLocks/>
              <a:stCxn id="56" idx="1"/>
              <a:endCxn id="53" idx="3"/>
            </p:cNvCxnSpPr>
            <p:nvPr/>
          </p:nvCxnSpPr>
          <p:spPr>
            <a:xfrm flipH="1" flipV="1">
              <a:off x="3602181" y="2938186"/>
              <a:ext cx="2644631" cy="1122268"/>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85DEE562-1798-4E74-9D16-B61812AE431F}"/>
                </a:ext>
              </a:extLst>
            </p:cNvPr>
            <p:cNvCxnSpPr>
              <a:cxnSpLocks/>
              <a:stCxn id="56" idx="1"/>
              <a:endCxn id="78" idx="3"/>
            </p:cNvCxnSpPr>
            <p:nvPr/>
          </p:nvCxnSpPr>
          <p:spPr>
            <a:xfrm flipH="1" flipV="1">
              <a:off x="3602181" y="3776386"/>
              <a:ext cx="2644631" cy="284068"/>
            </a:xfrm>
            <a:prstGeom prst="line">
              <a:avLst/>
            </a:prstGeom>
            <a:noFill/>
            <a:ln w="12700" cap="flat" cmpd="sng" algn="ctr">
              <a:solidFill>
                <a:schemeClr val="tx1"/>
              </a:solidFill>
              <a:prstDash val="solid"/>
              <a:miter lim="800000"/>
            </a:ln>
            <a:effectLst/>
          </p:spPr>
        </p:cxnSp>
        <p:cxnSp>
          <p:nvCxnSpPr>
            <p:cNvPr id="63" name="Conector recto 62">
              <a:extLst>
                <a:ext uri="{FF2B5EF4-FFF2-40B4-BE49-F238E27FC236}">
                  <a16:creationId xmlns:a16="http://schemas.microsoft.com/office/drawing/2014/main" id="{C67F4B3A-9439-438C-855C-39968B2DDC68}"/>
                </a:ext>
              </a:extLst>
            </p:cNvPr>
            <p:cNvCxnSpPr>
              <a:cxnSpLocks/>
              <a:stCxn id="56" idx="1"/>
              <a:endCxn id="77" idx="3"/>
            </p:cNvCxnSpPr>
            <p:nvPr/>
          </p:nvCxnSpPr>
          <p:spPr>
            <a:xfrm flipH="1">
              <a:off x="3588326" y="4060454"/>
              <a:ext cx="2658486" cy="554132"/>
            </a:xfrm>
            <a:prstGeom prst="line">
              <a:avLst/>
            </a:prstGeom>
            <a:noFill/>
            <a:ln w="12700" cap="flat" cmpd="sng" algn="ctr">
              <a:solidFill>
                <a:schemeClr val="tx1"/>
              </a:solidFill>
              <a:prstDash val="solid"/>
              <a:miter lim="800000"/>
            </a:ln>
            <a:effectLst/>
          </p:spPr>
        </p:cxnSp>
        <p:cxnSp>
          <p:nvCxnSpPr>
            <p:cNvPr id="64" name="Conector recto 63">
              <a:extLst>
                <a:ext uri="{FF2B5EF4-FFF2-40B4-BE49-F238E27FC236}">
                  <a16:creationId xmlns:a16="http://schemas.microsoft.com/office/drawing/2014/main" id="{B634A0A1-46B2-4820-8E70-14AA3FEB4941}"/>
                </a:ext>
              </a:extLst>
            </p:cNvPr>
            <p:cNvCxnSpPr>
              <a:cxnSpLocks/>
              <a:stCxn id="56" idx="1"/>
              <a:endCxn id="54" idx="3"/>
            </p:cNvCxnSpPr>
            <p:nvPr/>
          </p:nvCxnSpPr>
          <p:spPr>
            <a:xfrm flipH="1">
              <a:off x="3588326" y="4060454"/>
              <a:ext cx="2658486" cy="1377785"/>
            </a:xfrm>
            <a:prstGeom prst="line">
              <a:avLst/>
            </a:prstGeom>
            <a:noFill/>
            <a:ln w="12700" cap="flat" cmpd="sng" algn="ctr">
              <a:solidFill>
                <a:schemeClr val="tx1"/>
              </a:solidFill>
              <a:prstDash val="solid"/>
              <a:miter lim="800000"/>
            </a:ln>
            <a:effectLst/>
          </p:spPr>
        </p:cxnSp>
        <p:sp>
          <p:nvSpPr>
            <p:cNvPr id="65" name="Rectángulo 64">
              <a:extLst>
                <a:ext uri="{FF2B5EF4-FFF2-40B4-BE49-F238E27FC236}">
                  <a16:creationId xmlns:a16="http://schemas.microsoft.com/office/drawing/2014/main" id="{3BE29DF6-8DD9-4322-95CF-F46031C2120B}"/>
                </a:ext>
              </a:extLst>
            </p:cNvPr>
            <p:cNvSpPr/>
            <p:nvPr/>
          </p:nvSpPr>
          <p:spPr>
            <a:xfrm>
              <a:off x="4210198" y="3079904"/>
              <a:ext cx="721823" cy="74297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br>
                <a:rPr lang="es-AR" sz="1900" kern="0" dirty="0">
                  <a:solidFill>
                    <a:prstClr val="white"/>
                  </a:solidFill>
                </a:rPr>
              </a:br>
              <a:r>
                <a:rPr lang="es-AR" sz="1900" kern="0" dirty="0" err="1">
                  <a:solidFill>
                    <a:prstClr val="white"/>
                  </a:solidFill>
                </a:rPr>
                <a:t>aux</a:t>
              </a:r>
              <a:r>
                <a:rPr lang="es-AR" sz="1900" kern="0" dirty="0">
                  <a:solidFill>
                    <a:prstClr val="white"/>
                  </a:solidFill>
                </a:rPr>
                <a:t>=1</a:t>
              </a:r>
            </a:p>
          </p:txBody>
        </p:sp>
        <p:sp>
          <p:nvSpPr>
            <p:cNvPr id="66" name="Rectángulo 65">
              <a:extLst>
                <a:ext uri="{FF2B5EF4-FFF2-40B4-BE49-F238E27FC236}">
                  <a16:creationId xmlns:a16="http://schemas.microsoft.com/office/drawing/2014/main" id="{E9B0FD33-49BE-4296-BA79-B8B7B55FA51D}"/>
                </a:ext>
              </a:extLst>
            </p:cNvPr>
            <p:cNvSpPr/>
            <p:nvPr/>
          </p:nvSpPr>
          <p:spPr>
            <a:xfrm>
              <a:off x="4208537" y="4114800"/>
              <a:ext cx="723483" cy="74745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a:p>
              <a:pPr algn="ctr" defTabSz="914400"/>
              <a:r>
                <a:rPr lang="es-AR" sz="1900" kern="0" dirty="0" err="1">
                  <a:solidFill>
                    <a:prstClr val="white"/>
                  </a:solidFill>
                </a:rPr>
                <a:t>aux</a:t>
              </a:r>
              <a:r>
                <a:rPr lang="es-AR" sz="1900" kern="0" dirty="0">
                  <a:solidFill>
                    <a:prstClr val="white"/>
                  </a:solidFill>
                </a:rPr>
                <a:t>=4</a:t>
              </a:r>
            </a:p>
          </p:txBody>
        </p:sp>
        <p:cxnSp>
          <p:nvCxnSpPr>
            <p:cNvPr id="73" name="Conector recto 72">
              <a:extLst>
                <a:ext uri="{FF2B5EF4-FFF2-40B4-BE49-F238E27FC236}">
                  <a16:creationId xmlns:a16="http://schemas.microsoft.com/office/drawing/2014/main" id="{3EFCA89B-39D0-46BE-8A58-0B6292AC1CCB}"/>
                </a:ext>
              </a:extLst>
            </p:cNvPr>
            <p:cNvCxnSpPr>
              <a:cxnSpLocks/>
              <a:stCxn id="51" idx="3"/>
              <a:endCxn id="65" idx="1"/>
            </p:cNvCxnSpPr>
            <p:nvPr/>
          </p:nvCxnSpPr>
          <p:spPr>
            <a:xfrm flipV="1">
              <a:off x="2244631" y="3451394"/>
              <a:ext cx="1965567" cy="609059"/>
            </a:xfrm>
            <a:prstGeom prst="line">
              <a:avLst/>
            </a:prstGeom>
            <a:noFill/>
            <a:ln w="12700" cap="flat" cmpd="sng" algn="ctr">
              <a:solidFill>
                <a:schemeClr val="tx1"/>
              </a:solidFill>
              <a:prstDash val="solid"/>
              <a:miter lim="800000"/>
            </a:ln>
            <a:effectLst/>
          </p:spPr>
        </p:cxnSp>
        <p:cxnSp>
          <p:nvCxnSpPr>
            <p:cNvPr id="74" name="Conector recto 73">
              <a:extLst>
                <a:ext uri="{FF2B5EF4-FFF2-40B4-BE49-F238E27FC236}">
                  <a16:creationId xmlns:a16="http://schemas.microsoft.com/office/drawing/2014/main" id="{BE5F7394-72AB-4DA1-AC30-D63BEB5ABF32}"/>
                </a:ext>
              </a:extLst>
            </p:cNvPr>
            <p:cNvCxnSpPr>
              <a:cxnSpLocks/>
              <a:stCxn id="51" idx="3"/>
              <a:endCxn id="66" idx="1"/>
            </p:cNvCxnSpPr>
            <p:nvPr/>
          </p:nvCxnSpPr>
          <p:spPr>
            <a:xfrm>
              <a:off x="2244631" y="4060453"/>
              <a:ext cx="1963906" cy="428074"/>
            </a:xfrm>
            <a:prstGeom prst="line">
              <a:avLst/>
            </a:prstGeom>
            <a:noFill/>
            <a:ln w="12700" cap="flat" cmpd="sng" algn="ctr">
              <a:solidFill>
                <a:schemeClr val="tx1"/>
              </a:solidFill>
              <a:prstDash val="solid"/>
              <a:miter lim="800000"/>
            </a:ln>
            <a:effectLst/>
          </p:spPr>
        </p:cxnSp>
        <p:cxnSp>
          <p:nvCxnSpPr>
            <p:cNvPr id="75" name="Conector recto 74">
              <a:extLst>
                <a:ext uri="{FF2B5EF4-FFF2-40B4-BE49-F238E27FC236}">
                  <a16:creationId xmlns:a16="http://schemas.microsoft.com/office/drawing/2014/main" id="{56815AF3-072B-4E34-8B3E-D23445EEFE7C}"/>
                </a:ext>
              </a:extLst>
            </p:cNvPr>
            <p:cNvCxnSpPr>
              <a:cxnSpLocks/>
              <a:stCxn id="56" idx="1"/>
              <a:endCxn id="65" idx="3"/>
            </p:cNvCxnSpPr>
            <p:nvPr/>
          </p:nvCxnSpPr>
          <p:spPr>
            <a:xfrm flipH="1" flipV="1">
              <a:off x="4932021" y="3451394"/>
              <a:ext cx="1314791" cy="609060"/>
            </a:xfrm>
            <a:prstGeom prst="line">
              <a:avLst/>
            </a:prstGeom>
            <a:noFill/>
            <a:ln w="12700" cap="flat" cmpd="sng" algn="ctr">
              <a:solidFill>
                <a:sysClr val="window" lastClr="FFFFFF"/>
              </a:solidFill>
              <a:prstDash val="solid"/>
              <a:miter lim="800000"/>
            </a:ln>
            <a:effectLst/>
          </p:spPr>
        </p:cxnSp>
        <p:cxnSp>
          <p:nvCxnSpPr>
            <p:cNvPr id="76" name="Conector recto 75">
              <a:extLst>
                <a:ext uri="{FF2B5EF4-FFF2-40B4-BE49-F238E27FC236}">
                  <a16:creationId xmlns:a16="http://schemas.microsoft.com/office/drawing/2014/main" id="{3D506D1D-5357-4346-8B67-F0314C809C80}"/>
                </a:ext>
              </a:extLst>
            </p:cNvPr>
            <p:cNvCxnSpPr>
              <a:cxnSpLocks/>
              <a:stCxn id="56" idx="1"/>
              <a:endCxn id="66" idx="3"/>
            </p:cNvCxnSpPr>
            <p:nvPr/>
          </p:nvCxnSpPr>
          <p:spPr>
            <a:xfrm flipH="1">
              <a:off x="4932020" y="4060454"/>
              <a:ext cx="1314792" cy="428073"/>
            </a:xfrm>
            <a:prstGeom prst="line">
              <a:avLst/>
            </a:prstGeom>
            <a:noFill/>
            <a:ln w="12700" cap="flat" cmpd="sng" algn="ctr">
              <a:solidFill>
                <a:schemeClr val="tx1"/>
              </a:solidFill>
              <a:prstDash val="solid"/>
              <a:miter lim="800000"/>
            </a:ln>
            <a:effectLst/>
          </p:spPr>
        </p:cxnSp>
        <p:sp>
          <p:nvSpPr>
            <p:cNvPr id="77" name="Rectángulo 76">
              <a:extLst>
                <a:ext uri="{FF2B5EF4-FFF2-40B4-BE49-F238E27FC236}">
                  <a16:creationId xmlns:a16="http://schemas.microsoft.com/office/drawing/2014/main" id="{E6950AA9-5C9F-4049-8955-240D1679DC13}"/>
                </a:ext>
              </a:extLst>
            </p:cNvPr>
            <p:cNvSpPr/>
            <p:nvPr/>
          </p:nvSpPr>
          <p:spPr>
            <a:xfrm>
              <a:off x="2852648" y="4276171"/>
              <a:ext cx="735678"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br>
                <a:rPr lang="es-AR" sz="1900" kern="0" dirty="0">
                  <a:solidFill>
                    <a:prstClr val="white"/>
                  </a:solidFill>
                </a:rPr>
              </a:br>
              <a:r>
                <a:rPr lang="es-AR" sz="1900" kern="0" dirty="0" err="1">
                  <a:solidFill>
                    <a:prstClr val="white"/>
                  </a:solidFill>
                </a:rPr>
                <a:t>aux</a:t>
              </a:r>
              <a:r>
                <a:rPr lang="es-AR" sz="1900" kern="0" dirty="0">
                  <a:solidFill>
                    <a:prstClr val="white"/>
                  </a:solidFill>
                </a:rPr>
                <a:t>=6</a:t>
              </a:r>
            </a:p>
          </p:txBody>
        </p:sp>
        <p:sp>
          <p:nvSpPr>
            <p:cNvPr id="78" name="Rectángulo 77">
              <a:extLst>
                <a:ext uri="{FF2B5EF4-FFF2-40B4-BE49-F238E27FC236}">
                  <a16:creationId xmlns:a16="http://schemas.microsoft.com/office/drawing/2014/main" id="{F861CAC4-11BB-4317-ABF8-45D547CD3531}"/>
                </a:ext>
              </a:extLst>
            </p:cNvPr>
            <p:cNvSpPr/>
            <p:nvPr/>
          </p:nvSpPr>
          <p:spPr>
            <a:xfrm>
              <a:off x="2874751" y="3437971"/>
              <a:ext cx="727430"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a:p>
              <a:pPr algn="ctr" defTabSz="914400"/>
              <a:r>
                <a:rPr lang="es-AR" sz="1900" kern="0" dirty="0" err="1">
                  <a:solidFill>
                    <a:prstClr val="white"/>
                  </a:solidFill>
                </a:rPr>
                <a:t>aux</a:t>
              </a:r>
              <a:r>
                <a:rPr lang="es-AR" sz="1900" kern="0" dirty="0">
                  <a:solidFill>
                    <a:prstClr val="white"/>
                  </a:solidFill>
                </a:rPr>
                <a:t>=5</a:t>
              </a:r>
            </a:p>
          </p:txBody>
        </p:sp>
        <p:sp>
          <p:nvSpPr>
            <p:cNvPr id="84" name="Rectángulo 83">
              <a:extLst>
                <a:ext uri="{FF2B5EF4-FFF2-40B4-BE49-F238E27FC236}">
                  <a16:creationId xmlns:a16="http://schemas.microsoft.com/office/drawing/2014/main" id="{E630B4FE-2ECE-4DC8-87CD-7F053FA7B9CB}"/>
                </a:ext>
              </a:extLst>
            </p:cNvPr>
            <p:cNvSpPr/>
            <p:nvPr/>
          </p:nvSpPr>
          <p:spPr>
            <a:xfrm>
              <a:off x="6511955" y="3880459"/>
              <a:ext cx="913359" cy="395835"/>
            </a:xfrm>
            <a:prstGeom prst="rect">
              <a:avLst/>
            </a:prstGeom>
            <a:solidFill>
              <a:srgbClr val="4472C4"/>
            </a:solidFill>
            <a:ln>
              <a:no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aux</a:t>
              </a:r>
              <a:r>
                <a:rPr kumimoji="0" lang="es-AR" sz="1900" b="0" i="0" u="none" strike="noStrike" kern="0" cap="none" spc="0" normalizeH="0" baseline="0" noProof="0" dirty="0">
                  <a:ln>
                    <a:noFill/>
                  </a:ln>
                  <a:solidFill>
                    <a:prstClr val="white"/>
                  </a:solidFill>
                  <a:effectLst/>
                  <a:uLnTx/>
                  <a:uFillTx/>
                </a:rPr>
                <a:t> = 23</a:t>
              </a:r>
            </a:p>
          </p:txBody>
        </p:sp>
      </p:grpSp>
      <p:sp>
        <p:nvSpPr>
          <p:cNvPr id="41" name="Título 40">
            <a:extLst>
              <a:ext uri="{FF2B5EF4-FFF2-40B4-BE49-F238E27FC236}">
                <a16:creationId xmlns:a16="http://schemas.microsoft.com/office/drawing/2014/main" id="{93DCF926-261C-485A-24BD-8E40A124CEF7}"/>
              </a:ext>
            </a:extLst>
          </p:cNvPr>
          <p:cNvSpPr>
            <a:spLocks noGrp="1"/>
          </p:cNvSpPr>
          <p:nvPr>
            <p:ph type="title"/>
          </p:nvPr>
        </p:nvSpPr>
        <p:spPr/>
        <p:txBody>
          <a:bodyPr/>
          <a:lstStyle/>
          <a:p>
            <a:r>
              <a:rPr lang="es-AR" dirty="0"/>
              <a:t>Cálculo paralelo</a:t>
            </a:r>
          </a:p>
        </p:txBody>
      </p:sp>
    </p:spTree>
    <p:extLst>
      <p:ext uri="{BB962C8B-B14F-4D97-AF65-F5344CB8AC3E}">
        <p14:creationId xmlns:p14="http://schemas.microsoft.com/office/powerpoint/2010/main" val="1020334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B7D0C501-6F43-4EA3-8AA0-13BBAED4F5EA}"/>
              </a:ext>
            </a:extLst>
          </p:cNvPr>
          <p:cNvSpPr>
            <a:spLocks noGrp="1"/>
          </p:cNvSpPr>
          <p:nvPr>
            <p:ph idx="1"/>
          </p:nvPr>
        </p:nvSpPr>
        <p:spPr>
          <a:xfrm>
            <a:off x="375537" y="3048001"/>
            <a:ext cx="11437749" cy="2590800"/>
          </a:xfrm>
          <a:ln w="25400"/>
        </p:spPr>
        <p:style>
          <a:lnRef idx="2">
            <a:schemeClr val="accent1"/>
          </a:lnRef>
          <a:fillRef idx="1">
            <a:schemeClr val="lt1"/>
          </a:fillRef>
          <a:effectRef idx="0">
            <a:schemeClr val="accent1"/>
          </a:effectRef>
          <a:fontRef idx="minor">
            <a:schemeClr val="dk1"/>
          </a:fontRef>
        </p:style>
        <p:txBody>
          <a:bodyPr>
            <a:normAutofit/>
          </a:bodyPr>
          <a:lstStyle/>
          <a:p>
            <a:pPr marL="800100" lvl="1" indent="-342900">
              <a:lnSpc>
                <a:spcPct val="150000"/>
              </a:lnSpc>
              <a:spcBef>
                <a:spcPts val="500"/>
              </a:spcBef>
              <a:defRPr/>
            </a:pPr>
            <a:r>
              <a:rPr lang="es-ES" sz="2400" dirty="0">
                <a:latin typeface="+mj-lt"/>
                <a:ea typeface="+mj-ea"/>
                <a:cs typeface="+mj-cs"/>
              </a:rPr>
              <a:t>Es más sencillo que utilizar </a:t>
            </a:r>
            <a:r>
              <a:rPr lang="es-ES" sz="2400" dirty="0" err="1">
                <a:latin typeface="+mj-lt"/>
                <a:ea typeface="+mj-ea"/>
                <a:cs typeface="+mj-cs"/>
              </a:rPr>
              <a:t>thread</a:t>
            </a:r>
            <a:r>
              <a:rPr lang="es-ES" sz="2400" dirty="0">
                <a:latin typeface="+mj-lt"/>
                <a:ea typeface="+mj-ea"/>
                <a:cs typeface="+mj-cs"/>
              </a:rPr>
              <a:t> </a:t>
            </a:r>
            <a:r>
              <a:rPr lang="es-ES" sz="2400" dirty="0" err="1">
                <a:latin typeface="+mj-lt"/>
                <a:ea typeface="+mj-ea"/>
                <a:cs typeface="+mj-cs"/>
              </a:rPr>
              <a:t>posix</a:t>
            </a:r>
            <a:r>
              <a:rPr lang="es-ES" sz="2400" dirty="0">
                <a:latin typeface="+mj-lt"/>
                <a:ea typeface="+mj-ea"/>
                <a:cs typeface="+mj-cs"/>
              </a:rPr>
              <a:t>.</a:t>
            </a:r>
          </a:p>
          <a:p>
            <a:pPr marL="800100" lvl="1" indent="-342900">
              <a:lnSpc>
                <a:spcPct val="150000"/>
              </a:lnSpc>
              <a:spcBef>
                <a:spcPts val="500"/>
              </a:spcBef>
              <a:defRPr/>
            </a:pPr>
            <a:r>
              <a:rPr lang="es-ES" sz="2400" dirty="0">
                <a:latin typeface="+mj-lt"/>
                <a:ea typeface="+mj-ea"/>
                <a:cs typeface="+mj-cs"/>
              </a:rPr>
              <a:t>Los datos son compartidos rápida y uniformemente entre los hilos.</a:t>
            </a:r>
          </a:p>
          <a:p>
            <a:pPr marL="800100" lvl="1" indent="-342900">
              <a:lnSpc>
                <a:spcPct val="150000"/>
              </a:lnSpc>
              <a:spcBef>
                <a:spcPts val="500"/>
              </a:spcBef>
              <a:defRPr/>
            </a:pPr>
            <a:r>
              <a:rPr lang="es-ES" sz="2400" dirty="0">
                <a:latin typeface="+mj-lt"/>
                <a:ea typeface="+mj-ea"/>
                <a:cs typeface="+mj-cs"/>
              </a:rPr>
              <a:t>Ofrece una perspectiva amigable para el programador.</a:t>
            </a:r>
          </a:p>
        </p:txBody>
      </p:sp>
      <p:sp>
        <p:nvSpPr>
          <p:cNvPr id="6" name="Marcador de contenido 2"/>
          <p:cNvSpPr txBox="1">
            <a:spLocks/>
          </p:cNvSpPr>
          <p:nvPr/>
        </p:nvSpPr>
        <p:spPr>
          <a:xfrm>
            <a:off x="74612" y="2286001"/>
            <a:ext cx="11428413"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457200" lvl="1" indent="0">
              <a:lnSpc>
                <a:spcPct val="150000"/>
              </a:lnSpc>
              <a:spcBef>
                <a:spcPts val="500"/>
              </a:spcBef>
              <a:buNone/>
              <a:defRPr/>
            </a:pPr>
            <a:r>
              <a:rPr lang="es-ES" sz="2400" dirty="0">
                <a:latin typeface="+mj-lt"/>
                <a:ea typeface="+mj-ea"/>
                <a:cs typeface="+mj-cs"/>
              </a:rPr>
              <a:t>Ventajas:</a:t>
            </a:r>
          </a:p>
        </p:txBody>
      </p:sp>
      <p:sp>
        <p:nvSpPr>
          <p:cNvPr id="3" name="Título 2">
            <a:extLst>
              <a:ext uri="{FF2B5EF4-FFF2-40B4-BE49-F238E27FC236}">
                <a16:creationId xmlns:a16="http://schemas.microsoft.com/office/drawing/2014/main" id="{F1426D17-D0E1-C271-2966-DA8134250D5A}"/>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6437038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2E87044E-BFEA-4460-B568-9C60CC6AE859}"/>
              </a:ext>
            </a:extLst>
          </p:cNvPr>
          <p:cNvSpPr>
            <a:spLocks noGrp="1"/>
          </p:cNvSpPr>
          <p:nvPr>
            <p:ph idx="1"/>
          </p:nvPr>
        </p:nvSpPr>
        <p:spPr>
          <a:xfrm>
            <a:off x="375537" y="3124200"/>
            <a:ext cx="11437749" cy="3048001"/>
          </a:xfrm>
          <a:ln w="25400"/>
        </p:spPr>
        <p:style>
          <a:lnRef idx="2">
            <a:schemeClr val="accent1"/>
          </a:lnRef>
          <a:fillRef idx="1">
            <a:schemeClr val="lt1"/>
          </a:fillRef>
          <a:effectRef idx="0">
            <a:schemeClr val="accent1"/>
          </a:effectRef>
          <a:fontRef idx="minor">
            <a:schemeClr val="dk1"/>
          </a:fontRef>
        </p:style>
        <p:txBody>
          <a:bodyPr>
            <a:normAutofit/>
          </a:bodyPr>
          <a:lstStyle/>
          <a:p>
            <a:pPr lvl="1">
              <a:lnSpc>
                <a:spcPct val="150000"/>
              </a:lnSpc>
            </a:pPr>
            <a:r>
              <a:rPr lang="es-ES" sz="2400" dirty="0">
                <a:latin typeface="+mj-lt"/>
                <a:ea typeface="+mj-ea"/>
                <a:cs typeface="+mj-cs"/>
              </a:rPr>
              <a:t>No es escalable.</a:t>
            </a:r>
          </a:p>
          <a:p>
            <a:pPr lvl="1">
              <a:lnSpc>
                <a:spcPct val="150000"/>
              </a:lnSpc>
            </a:pPr>
            <a:r>
              <a:rPr lang="es-ES" sz="2400" dirty="0">
                <a:latin typeface="+mj-lt"/>
                <a:ea typeface="+mj-ea"/>
                <a:cs typeface="+mj-cs"/>
              </a:rPr>
              <a:t>Es responsabilidad del programador la sincronización de regiones críticas.</a:t>
            </a:r>
          </a:p>
          <a:p>
            <a:pPr lvl="1">
              <a:lnSpc>
                <a:spcPct val="150000"/>
              </a:lnSpc>
            </a:pPr>
            <a:r>
              <a:rPr lang="es-ES" sz="2400" dirty="0">
                <a:latin typeface="+mj-lt"/>
                <a:ea typeface="+mj-ea"/>
                <a:cs typeface="+mj-cs"/>
              </a:rPr>
              <a:t>Resulta costoso construir computadoras y procesadores con mayor cantidad de hilos concurrentes.</a:t>
            </a:r>
          </a:p>
        </p:txBody>
      </p:sp>
      <p:sp>
        <p:nvSpPr>
          <p:cNvPr id="6" name="Marcador de contenido 2"/>
          <p:cNvSpPr txBox="1">
            <a:spLocks/>
          </p:cNvSpPr>
          <p:nvPr/>
        </p:nvSpPr>
        <p:spPr>
          <a:xfrm>
            <a:off x="150813" y="2362200"/>
            <a:ext cx="358140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a:latin typeface="+mj-lt"/>
                <a:ea typeface="+mj-ea"/>
                <a:cs typeface="+mj-cs"/>
              </a:rPr>
              <a:t>Desventajas:</a:t>
            </a:r>
          </a:p>
        </p:txBody>
      </p:sp>
      <p:sp>
        <p:nvSpPr>
          <p:cNvPr id="3" name="Título 2">
            <a:extLst>
              <a:ext uri="{FF2B5EF4-FFF2-40B4-BE49-F238E27FC236}">
                <a16:creationId xmlns:a16="http://schemas.microsoft.com/office/drawing/2014/main" id="{4644FAB0-E0D1-754C-03E3-422524E1B0FF}"/>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20791567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ED948B52-3CC7-FB11-F3C3-0FD142973EB3}"/>
              </a:ext>
            </a:extLst>
          </p:cNvPr>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Paralelismo</a:t>
            </a:r>
            <a:r>
              <a:rPr lang="en-US" sz="3200" dirty="0"/>
              <a:t> con </a:t>
            </a:r>
            <a:r>
              <a:rPr lang="en-US" sz="3200"/>
              <a:t>recursos</a:t>
            </a:r>
            <a:r>
              <a:rPr lang="en-US" sz="3200" dirty="0"/>
              <a:t> </a:t>
            </a:r>
            <a:r>
              <a:rPr lang="en-US" sz="3200"/>
              <a:t>distribuidos</a:t>
            </a:r>
            <a:endParaRPr lang="en-US" sz="3200" dirty="0"/>
          </a:p>
        </p:txBody>
      </p:sp>
      <p:sp>
        <p:nvSpPr>
          <p:cNvPr id="2057" name="Rectangle 2056">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ll About Message Passing Interface (MPI)">
            <a:extLst>
              <a:ext uri="{FF2B5EF4-FFF2-40B4-BE49-F238E27FC236}">
                <a16:creationId xmlns:a16="http://schemas.microsoft.com/office/drawing/2014/main" id="{17E80359-E71C-95F0-B72D-6B747069E9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26769" y="970704"/>
            <a:ext cx="4735285"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172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5B50766-FCCA-7327-72B6-9D54492DDA90}"/>
              </a:ext>
            </a:extLst>
          </p:cNvPr>
          <p:cNvSpPr txBox="1"/>
          <p:nvPr/>
        </p:nvSpPr>
        <p:spPr>
          <a:xfrm>
            <a:off x="646112" y="2607236"/>
            <a:ext cx="10896600" cy="1255728"/>
          </a:xfrm>
          <a:prstGeom prst="rect">
            <a:avLst/>
          </a:prstGeom>
          <a:solidFill>
            <a:schemeClr val="bg1"/>
          </a:solidFill>
          <a:ln w="25400">
            <a:solidFill>
              <a:schemeClr val="accent2"/>
            </a:solidFill>
          </a:ln>
        </p:spPr>
        <p:txBody>
          <a:bodyPr wrap="square" rtlCol="0">
            <a:spAutoFit/>
          </a:bodyPr>
          <a:lstStyle/>
          <a:p>
            <a:pPr algn="just">
              <a:lnSpc>
                <a:spcPct val="90000"/>
              </a:lnSpc>
            </a:pPr>
            <a:r>
              <a:rPr lang="es-AR" sz="2800" dirty="0">
                <a:latin typeface="+mj-lt"/>
                <a:ea typeface="+mj-ea"/>
                <a:cs typeface="+mj-cs"/>
              </a:rPr>
              <a:t>Método de paralelismo expresado y controlado explícitamente por el programador el cual permite la comunicación de varios procesos ejecutando en computadoras distribuidas.</a:t>
            </a:r>
          </a:p>
        </p:txBody>
      </p:sp>
      <p:sp>
        <p:nvSpPr>
          <p:cNvPr id="6" name="CuadroTexto 5">
            <a:extLst>
              <a:ext uri="{FF2B5EF4-FFF2-40B4-BE49-F238E27FC236}">
                <a16:creationId xmlns:a16="http://schemas.microsoft.com/office/drawing/2014/main" id="{4FB9D82C-C484-C6BD-17E7-45998E6C4F00}"/>
              </a:ext>
            </a:extLst>
          </p:cNvPr>
          <p:cNvSpPr txBox="1"/>
          <p:nvPr/>
        </p:nvSpPr>
        <p:spPr>
          <a:xfrm>
            <a:off x="646112" y="4419600"/>
            <a:ext cx="10896600" cy="1920526"/>
          </a:xfrm>
          <a:prstGeom prst="rect">
            <a:avLst/>
          </a:prstGeom>
          <a:noFill/>
        </p:spPr>
        <p:txBody>
          <a:bodyPr wrap="square" rtlCol="0">
            <a:spAutoFit/>
          </a:bodyPr>
          <a:lstStyle/>
          <a:p>
            <a:pPr>
              <a:lnSpc>
                <a:spcPct val="90000"/>
              </a:lnSpc>
            </a:pPr>
            <a:r>
              <a:rPr lang="es-AR" sz="2200" b="1" u="sng" dirty="0">
                <a:latin typeface="+mj-lt"/>
                <a:ea typeface="+mj-ea"/>
                <a:cs typeface="+mj-cs"/>
              </a:rPr>
              <a:t>Características</a:t>
            </a:r>
            <a:r>
              <a:rPr lang="es-AR" sz="2200" dirty="0">
                <a:latin typeface="+mj-lt"/>
                <a:ea typeface="+mj-ea"/>
                <a:cs typeface="+mj-cs"/>
              </a:rPr>
              <a:t>:</a:t>
            </a:r>
          </a:p>
          <a:p>
            <a:pPr>
              <a:lnSpc>
                <a:spcPct val="90000"/>
              </a:lnSpc>
            </a:pPr>
            <a:endParaRPr lang="es-AR" sz="2200" dirty="0">
              <a:latin typeface="+mj-lt"/>
              <a:ea typeface="+mj-ea"/>
              <a:cs typeface="+mj-cs"/>
            </a:endParaRPr>
          </a:p>
          <a:p>
            <a:pPr indent="-457200">
              <a:lnSpc>
                <a:spcPct val="90000"/>
              </a:lnSpc>
              <a:buFont typeface="Arial" panose="020B0604020202020204" pitchFamily="34" charset="0"/>
              <a:buChar char="•"/>
            </a:pPr>
            <a:r>
              <a:rPr lang="es-AR" sz="2200" dirty="0">
                <a:latin typeface="+mj-lt"/>
                <a:ea typeface="+mj-ea"/>
                <a:cs typeface="+mj-cs"/>
              </a:rPr>
              <a:t>Procesos utilizan su propia memoria local.</a:t>
            </a:r>
          </a:p>
          <a:p>
            <a:pPr indent="-457200">
              <a:lnSpc>
                <a:spcPct val="90000"/>
              </a:lnSpc>
              <a:buFont typeface="Arial" panose="020B0604020202020204" pitchFamily="34" charset="0"/>
              <a:buChar char="•"/>
            </a:pPr>
            <a:r>
              <a:rPr lang="es-AR" sz="2200" dirty="0">
                <a:latin typeface="+mj-lt"/>
                <a:ea typeface="+mj-ea"/>
                <a:cs typeface="+mj-cs"/>
              </a:rPr>
              <a:t>Varios procesos por procesador. Comúnmente solo uno.</a:t>
            </a:r>
          </a:p>
          <a:p>
            <a:pPr indent="-457200">
              <a:lnSpc>
                <a:spcPct val="90000"/>
              </a:lnSpc>
              <a:buFont typeface="Arial" panose="020B0604020202020204" pitchFamily="34" charset="0"/>
              <a:buChar char="•"/>
            </a:pPr>
            <a:r>
              <a:rPr lang="es-AR" sz="2200" dirty="0">
                <a:latin typeface="+mj-lt"/>
                <a:ea typeface="+mj-ea"/>
                <a:cs typeface="+mj-cs"/>
              </a:rPr>
              <a:t>Comunicación mediante el envío y recepción de mensajes.</a:t>
            </a:r>
          </a:p>
          <a:p>
            <a:pPr indent="-457200">
              <a:lnSpc>
                <a:spcPct val="90000"/>
              </a:lnSpc>
              <a:buFont typeface="Arial" panose="020B0604020202020204" pitchFamily="34" charset="0"/>
              <a:buChar char="•"/>
            </a:pPr>
            <a:r>
              <a:rPr lang="es-AR" sz="2200" dirty="0">
                <a:latin typeface="+mj-lt"/>
                <a:ea typeface="+mj-ea"/>
                <a:cs typeface="+mj-cs"/>
              </a:rPr>
              <a:t>Transferencia de datos requiere operaciones del tipo cooperativo.</a:t>
            </a:r>
          </a:p>
        </p:txBody>
      </p:sp>
      <p:sp>
        <p:nvSpPr>
          <p:cNvPr id="3" name="Título 2">
            <a:extLst>
              <a:ext uri="{FF2B5EF4-FFF2-40B4-BE49-F238E27FC236}">
                <a16:creationId xmlns:a16="http://schemas.microsoft.com/office/drawing/2014/main" id="{44FD8913-49B2-99A1-1529-81F826909D08}"/>
              </a:ext>
            </a:extLst>
          </p:cNvPr>
          <p:cNvSpPr>
            <a:spLocks noGrp="1"/>
          </p:cNvSpPr>
          <p:nvPr>
            <p:ph type="title"/>
          </p:nvPr>
        </p:nvSpPr>
        <p:spPr/>
        <p:txBody>
          <a:bodyPr/>
          <a:lstStyle/>
          <a:p>
            <a:r>
              <a:rPr lang="es-AR" dirty="0"/>
              <a:t>Programación mediante paso de mensaje</a:t>
            </a:r>
          </a:p>
        </p:txBody>
      </p:sp>
    </p:spTree>
    <p:extLst>
      <p:ext uri="{BB962C8B-B14F-4D97-AF65-F5344CB8AC3E}">
        <p14:creationId xmlns:p14="http://schemas.microsoft.com/office/powerpoint/2010/main" val="2525459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44D268-DFE7-6C26-6110-73B8A71AFAC8}"/>
              </a:ext>
            </a:extLst>
          </p:cNvPr>
          <p:cNvSpPr>
            <a:spLocks noGrp="1"/>
          </p:cNvSpPr>
          <p:nvPr>
            <p:ph type="title"/>
          </p:nvPr>
        </p:nvSpPr>
        <p:spPr/>
        <p:txBody>
          <a:bodyPr/>
          <a:lstStyle/>
          <a:p>
            <a:r>
              <a:rPr lang="es-AR" dirty="0"/>
              <a:t>Estrategias de programación</a:t>
            </a:r>
          </a:p>
        </p:txBody>
      </p:sp>
      <p:pic>
        <p:nvPicPr>
          <p:cNvPr id="5" name="Imagen 4">
            <a:extLst>
              <a:ext uri="{FF2B5EF4-FFF2-40B4-BE49-F238E27FC236}">
                <a16:creationId xmlns:a16="http://schemas.microsoft.com/office/drawing/2014/main" id="{1A36CBB8-DE81-B12E-5C22-152B38290A64}"/>
              </a:ext>
            </a:extLst>
          </p:cNvPr>
          <p:cNvPicPr>
            <a:picLocks noChangeAspect="1"/>
          </p:cNvPicPr>
          <p:nvPr/>
        </p:nvPicPr>
        <p:blipFill>
          <a:blip r:embed="rId3"/>
          <a:stretch>
            <a:fillRect/>
          </a:stretch>
        </p:blipFill>
        <p:spPr>
          <a:xfrm>
            <a:off x="6631520" y="2776296"/>
            <a:ext cx="4482567" cy="1305408"/>
          </a:xfrm>
          <a:prstGeom prst="rect">
            <a:avLst/>
          </a:prstGeom>
          <a:ln w="25400"/>
        </p:spPr>
        <p:style>
          <a:lnRef idx="2">
            <a:schemeClr val="accent1"/>
          </a:lnRef>
          <a:fillRef idx="1">
            <a:schemeClr val="lt1"/>
          </a:fillRef>
          <a:effectRef idx="0">
            <a:schemeClr val="accent1"/>
          </a:effectRef>
          <a:fontRef idx="minor">
            <a:schemeClr val="dk1"/>
          </a:fontRef>
        </p:style>
      </p:pic>
      <p:pic>
        <p:nvPicPr>
          <p:cNvPr id="7" name="Imagen 6">
            <a:extLst>
              <a:ext uri="{FF2B5EF4-FFF2-40B4-BE49-F238E27FC236}">
                <a16:creationId xmlns:a16="http://schemas.microsoft.com/office/drawing/2014/main" id="{5D97C4EC-BE6E-2ACC-F1B5-26DA28973D51}"/>
              </a:ext>
            </a:extLst>
          </p:cNvPr>
          <p:cNvPicPr>
            <a:picLocks noChangeAspect="1"/>
          </p:cNvPicPr>
          <p:nvPr/>
        </p:nvPicPr>
        <p:blipFill>
          <a:blip r:embed="rId4"/>
          <a:stretch>
            <a:fillRect/>
          </a:stretch>
        </p:blipFill>
        <p:spPr>
          <a:xfrm>
            <a:off x="6631520" y="4343401"/>
            <a:ext cx="4482567" cy="1305408"/>
          </a:xfrm>
          <a:prstGeom prst="rect">
            <a:avLst/>
          </a:prstGeom>
          <a:ln w="25400"/>
        </p:spPr>
        <p:style>
          <a:lnRef idx="2">
            <a:schemeClr val="accent1"/>
          </a:lnRef>
          <a:fillRef idx="1">
            <a:schemeClr val="lt1"/>
          </a:fillRef>
          <a:effectRef idx="0">
            <a:schemeClr val="accent1"/>
          </a:effectRef>
          <a:fontRef idx="minor">
            <a:schemeClr val="dk1"/>
          </a:fontRef>
        </p:style>
      </p:pic>
      <p:sp>
        <p:nvSpPr>
          <p:cNvPr id="8" name="CuadroTexto 7">
            <a:extLst>
              <a:ext uri="{FF2B5EF4-FFF2-40B4-BE49-F238E27FC236}">
                <a16:creationId xmlns:a16="http://schemas.microsoft.com/office/drawing/2014/main" id="{E9D84EA1-884A-EB7F-FCD8-5BEA0E6E943D}"/>
              </a:ext>
            </a:extLst>
          </p:cNvPr>
          <p:cNvSpPr txBox="1"/>
          <p:nvPr/>
        </p:nvSpPr>
        <p:spPr>
          <a:xfrm>
            <a:off x="312472" y="2995035"/>
            <a:ext cx="5943600" cy="867930"/>
          </a:xfrm>
          <a:prstGeom prst="rect">
            <a:avLst/>
          </a:prstGeom>
          <a:noFill/>
        </p:spPr>
        <p:txBody>
          <a:bodyPr wrap="square" rtlCol="0">
            <a:spAutoFit/>
          </a:bodyPr>
          <a:lstStyle/>
          <a:p>
            <a:pPr algn="ctr">
              <a:lnSpc>
                <a:spcPct val="90000"/>
              </a:lnSpc>
            </a:pPr>
            <a:r>
              <a:rPr lang="es-AR" sz="2800" dirty="0"/>
              <a:t>SPMD</a:t>
            </a:r>
          </a:p>
          <a:p>
            <a:pPr algn="ctr">
              <a:lnSpc>
                <a:spcPct val="90000"/>
              </a:lnSpc>
            </a:pPr>
            <a:r>
              <a:rPr lang="es-AR" sz="2800" dirty="0"/>
              <a:t> (Single </a:t>
            </a:r>
            <a:r>
              <a:rPr lang="es-AR" sz="2800" dirty="0" err="1"/>
              <a:t>Program</a:t>
            </a:r>
            <a:r>
              <a:rPr lang="es-AR" sz="2800" dirty="0"/>
              <a:t> </a:t>
            </a:r>
            <a:r>
              <a:rPr lang="es-AR" sz="2800" dirty="0" err="1"/>
              <a:t>Multiple</a:t>
            </a:r>
            <a:r>
              <a:rPr lang="es-AR" sz="2800" dirty="0"/>
              <a:t> Data)</a:t>
            </a:r>
          </a:p>
        </p:txBody>
      </p:sp>
      <p:sp>
        <p:nvSpPr>
          <p:cNvPr id="9" name="CuadroTexto 8">
            <a:extLst>
              <a:ext uri="{FF2B5EF4-FFF2-40B4-BE49-F238E27FC236}">
                <a16:creationId xmlns:a16="http://schemas.microsoft.com/office/drawing/2014/main" id="{26D0D4EA-494A-8A0D-FDD3-9FB0041258BF}"/>
              </a:ext>
            </a:extLst>
          </p:cNvPr>
          <p:cNvSpPr txBox="1"/>
          <p:nvPr/>
        </p:nvSpPr>
        <p:spPr>
          <a:xfrm>
            <a:off x="124748" y="4562140"/>
            <a:ext cx="6319048" cy="867930"/>
          </a:xfrm>
          <a:prstGeom prst="rect">
            <a:avLst/>
          </a:prstGeom>
          <a:noFill/>
        </p:spPr>
        <p:txBody>
          <a:bodyPr wrap="square" rtlCol="0">
            <a:spAutoFit/>
          </a:bodyPr>
          <a:lstStyle/>
          <a:p>
            <a:pPr algn="ctr">
              <a:lnSpc>
                <a:spcPct val="90000"/>
              </a:lnSpc>
            </a:pPr>
            <a:r>
              <a:rPr lang="es-AR" sz="2800" dirty="0"/>
              <a:t>MPMD </a:t>
            </a:r>
          </a:p>
          <a:p>
            <a:pPr algn="ctr">
              <a:lnSpc>
                <a:spcPct val="90000"/>
              </a:lnSpc>
            </a:pPr>
            <a:r>
              <a:rPr lang="es-AR" sz="2800" dirty="0"/>
              <a:t>(</a:t>
            </a:r>
            <a:r>
              <a:rPr lang="es-AR" sz="2800" dirty="0" err="1"/>
              <a:t>Multiple</a:t>
            </a:r>
            <a:r>
              <a:rPr lang="es-AR" sz="2800" dirty="0"/>
              <a:t> </a:t>
            </a:r>
            <a:r>
              <a:rPr lang="es-AR" sz="2800" dirty="0" err="1"/>
              <a:t>Program</a:t>
            </a:r>
            <a:r>
              <a:rPr lang="es-AR" sz="2800" dirty="0"/>
              <a:t> </a:t>
            </a:r>
            <a:r>
              <a:rPr lang="es-AR" sz="2800" dirty="0" err="1"/>
              <a:t>Multiple</a:t>
            </a:r>
            <a:r>
              <a:rPr lang="es-AR" sz="2800" dirty="0"/>
              <a:t> Data)</a:t>
            </a:r>
          </a:p>
        </p:txBody>
      </p:sp>
    </p:spTree>
    <p:extLst>
      <p:ext uri="{BB962C8B-B14F-4D97-AF65-F5344CB8AC3E}">
        <p14:creationId xmlns:p14="http://schemas.microsoft.com/office/powerpoint/2010/main" val="33773015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88AA2B-2693-859C-255F-4D42E6079E8D}"/>
              </a:ext>
            </a:extLst>
          </p:cNvPr>
          <p:cNvSpPr>
            <a:spLocks noGrp="1"/>
          </p:cNvSpPr>
          <p:nvPr>
            <p:ph type="title"/>
          </p:nvPr>
        </p:nvSpPr>
        <p:spPr/>
        <p:txBody>
          <a:bodyPr/>
          <a:lstStyle/>
          <a:p>
            <a:r>
              <a:rPr lang="es-AR" dirty="0"/>
              <a:t>Tipos de comunicación</a:t>
            </a:r>
          </a:p>
        </p:txBody>
      </p:sp>
      <p:pic>
        <p:nvPicPr>
          <p:cNvPr id="4" name="Imagen 3">
            <a:extLst>
              <a:ext uri="{FF2B5EF4-FFF2-40B4-BE49-F238E27FC236}">
                <a16:creationId xmlns:a16="http://schemas.microsoft.com/office/drawing/2014/main" id="{2C030894-D3B6-F0AA-4EE9-A43CE9F0992F}"/>
              </a:ext>
            </a:extLst>
          </p:cNvPr>
          <p:cNvPicPr>
            <a:picLocks noChangeAspect="1"/>
          </p:cNvPicPr>
          <p:nvPr/>
        </p:nvPicPr>
        <p:blipFill>
          <a:blip r:embed="rId2"/>
          <a:stretch>
            <a:fillRect/>
          </a:stretch>
        </p:blipFill>
        <p:spPr>
          <a:xfrm>
            <a:off x="4460398" y="2438400"/>
            <a:ext cx="3268028" cy="4114250"/>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6402020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DFDB5-BFF4-38DE-36DD-7A1174872654}"/>
              </a:ext>
            </a:extLst>
          </p:cNvPr>
          <p:cNvSpPr>
            <a:spLocks noGrp="1"/>
          </p:cNvSpPr>
          <p:nvPr>
            <p:ph type="title"/>
          </p:nvPr>
        </p:nvSpPr>
        <p:spPr/>
        <p:txBody>
          <a:bodyPr/>
          <a:lstStyle/>
          <a:p>
            <a:r>
              <a:rPr lang="es-AR" dirty="0"/>
              <a:t>Según Temporalidad</a:t>
            </a:r>
          </a:p>
        </p:txBody>
      </p:sp>
      <p:sp>
        <p:nvSpPr>
          <p:cNvPr id="3" name="Marcador de contenido 2">
            <a:extLst>
              <a:ext uri="{FF2B5EF4-FFF2-40B4-BE49-F238E27FC236}">
                <a16:creationId xmlns:a16="http://schemas.microsoft.com/office/drawing/2014/main" id="{B54451BC-27A4-8EC4-1360-757797EEF220}"/>
              </a:ext>
            </a:extLst>
          </p:cNvPr>
          <p:cNvSpPr>
            <a:spLocks noGrp="1"/>
          </p:cNvSpPr>
          <p:nvPr>
            <p:ph idx="1"/>
          </p:nvPr>
        </p:nvSpPr>
        <p:spPr>
          <a:xfrm>
            <a:off x="417512" y="2362200"/>
            <a:ext cx="11353800" cy="1295400"/>
          </a:xfrm>
        </p:spPr>
        <p:txBody>
          <a:bodyPr/>
          <a:lstStyle/>
          <a:p>
            <a:r>
              <a:rPr lang="es-AR" b="1" u="sng" dirty="0"/>
              <a:t>Sincrónica</a:t>
            </a:r>
            <a:r>
              <a:rPr lang="es-AR" dirty="0"/>
              <a:t>: El Proceso “A” queda bloqueado hasta que el Proceso “B” reciba el mensaje.</a:t>
            </a:r>
          </a:p>
          <a:p>
            <a:r>
              <a:rPr lang="es-AR" b="1" u="sng" dirty="0"/>
              <a:t>Asincrónico</a:t>
            </a:r>
            <a:r>
              <a:rPr lang="es-AR" dirty="0"/>
              <a:t>: El Proceso “A” continua su ejecución, sin importar cuando se produce realmente la recepción del mensaje.</a:t>
            </a:r>
          </a:p>
        </p:txBody>
      </p:sp>
      <p:pic>
        <p:nvPicPr>
          <p:cNvPr id="5" name="Imagen 4">
            <a:extLst>
              <a:ext uri="{FF2B5EF4-FFF2-40B4-BE49-F238E27FC236}">
                <a16:creationId xmlns:a16="http://schemas.microsoft.com/office/drawing/2014/main" id="{1CC5A90C-E726-FE77-5962-1026D9431C4B}"/>
              </a:ext>
            </a:extLst>
          </p:cNvPr>
          <p:cNvPicPr>
            <a:picLocks noChangeAspect="1"/>
          </p:cNvPicPr>
          <p:nvPr/>
        </p:nvPicPr>
        <p:blipFill>
          <a:blip r:embed="rId2"/>
          <a:stretch>
            <a:fillRect/>
          </a:stretch>
        </p:blipFill>
        <p:spPr>
          <a:xfrm>
            <a:off x="769938" y="3878260"/>
            <a:ext cx="4791075" cy="2705100"/>
          </a:xfrm>
          <a:prstGeom prst="rect">
            <a:avLst/>
          </a:prstGeom>
          <a:ln w="25400"/>
        </p:spPr>
        <p:style>
          <a:lnRef idx="2">
            <a:schemeClr val="accent1"/>
          </a:lnRef>
          <a:fillRef idx="1">
            <a:schemeClr val="lt1"/>
          </a:fillRef>
          <a:effectRef idx="0">
            <a:schemeClr val="accent1"/>
          </a:effectRef>
          <a:fontRef idx="minor">
            <a:schemeClr val="dk1"/>
          </a:fontRef>
        </p:style>
      </p:pic>
      <p:pic>
        <p:nvPicPr>
          <p:cNvPr id="7" name="Imagen 6">
            <a:extLst>
              <a:ext uri="{FF2B5EF4-FFF2-40B4-BE49-F238E27FC236}">
                <a16:creationId xmlns:a16="http://schemas.microsoft.com/office/drawing/2014/main" id="{6853D570-1469-1CF6-FF59-B580E57F9809}"/>
              </a:ext>
            </a:extLst>
          </p:cNvPr>
          <p:cNvPicPr>
            <a:picLocks noChangeAspect="1"/>
          </p:cNvPicPr>
          <p:nvPr/>
        </p:nvPicPr>
        <p:blipFill>
          <a:blip r:embed="rId3"/>
          <a:stretch>
            <a:fillRect/>
          </a:stretch>
        </p:blipFill>
        <p:spPr>
          <a:xfrm>
            <a:off x="6627812" y="3878260"/>
            <a:ext cx="4791075" cy="2705101"/>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4401821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500635-18FF-8D05-BA6A-54A7F10F5E47}"/>
              </a:ext>
            </a:extLst>
          </p:cNvPr>
          <p:cNvSpPr>
            <a:spLocks noGrp="1"/>
          </p:cNvSpPr>
          <p:nvPr>
            <p:ph type="title"/>
          </p:nvPr>
        </p:nvSpPr>
        <p:spPr/>
        <p:txBody>
          <a:bodyPr/>
          <a:lstStyle/>
          <a:p>
            <a:r>
              <a:rPr lang="es-AR" dirty="0"/>
              <a:t>Según Cantidad</a:t>
            </a:r>
          </a:p>
        </p:txBody>
      </p:sp>
      <p:sp>
        <p:nvSpPr>
          <p:cNvPr id="3" name="Marcador de contenido 2">
            <a:extLst>
              <a:ext uri="{FF2B5EF4-FFF2-40B4-BE49-F238E27FC236}">
                <a16:creationId xmlns:a16="http://schemas.microsoft.com/office/drawing/2014/main" id="{F774B3DE-F783-6468-535C-9CD8CA9D2739}"/>
              </a:ext>
            </a:extLst>
          </p:cNvPr>
          <p:cNvSpPr>
            <a:spLocks noGrp="1"/>
          </p:cNvSpPr>
          <p:nvPr>
            <p:ph idx="1"/>
          </p:nvPr>
        </p:nvSpPr>
        <p:spPr>
          <a:xfrm>
            <a:off x="2230555" y="2638045"/>
            <a:ext cx="7727715" cy="3762755"/>
          </a:xfrm>
          <a:ln w="25400"/>
        </p:spPr>
        <p:style>
          <a:lnRef idx="2">
            <a:schemeClr val="accent1"/>
          </a:lnRef>
          <a:fillRef idx="1">
            <a:schemeClr val="lt1"/>
          </a:fillRef>
          <a:effectRef idx="0">
            <a:schemeClr val="accent1"/>
          </a:effectRef>
          <a:fontRef idx="minor">
            <a:schemeClr val="dk1"/>
          </a:fontRef>
        </p:style>
        <p:txBody>
          <a:bodyPr>
            <a:normAutofit/>
          </a:bodyPr>
          <a:lstStyle/>
          <a:p>
            <a:r>
              <a:rPr lang="es-AR" sz="2800" b="1" u="sng" dirty="0"/>
              <a:t>Peer </a:t>
            </a:r>
            <a:r>
              <a:rPr lang="es-AR" sz="2800" b="1" u="sng" dirty="0" err="1"/>
              <a:t>to</a:t>
            </a:r>
            <a:r>
              <a:rPr lang="es-AR" sz="2800" b="1" u="sng" dirty="0"/>
              <a:t> Peer</a:t>
            </a:r>
            <a:r>
              <a:rPr lang="es-AR" sz="2800" dirty="0"/>
              <a:t>: Envío y recepción de mensaje entre Proceso “A” y Proceso “B”.</a:t>
            </a:r>
          </a:p>
          <a:p>
            <a:r>
              <a:rPr lang="es-AR" sz="2800" b="1" u="sng" dirty="0"/>
              <a:t>Colectivas</a:t>
            </a:r>
            <a:r>
              <a:rPr lang="es-AR" sz="2800" dirty="0"/>
              <a:t>: Envío y recepción de mensajes entre dos o más Procesos. Las operaciones básicas son:</a:t>
            </a:r>
          </a:p>
          <a:p>
            <a:pPr lvl="1"/>
            <a:r>
              <a:rPr lang="es-AR" sz="2800" dirty="0"/>
              <a:t>Sincronizaciones</a:t>
            </a:r>
          </a:p>
          <a:p>
            <a:pPr lvl="1"/>
            <a:r>
              <a:rPr lang="es-AR" sz="2800" dirty="0"/>
              <a:t>Movimientos de datos</a:t>
            </a:r>
          </a:p>
          <a:p>
            <a:pPr lvl="1"/>
            <a:r>
              <a:rPr lang="es-AR" sz="2800" dirty="0"/>
              <a:t>Computaciones colectivas</a:t>
            </a:r>
          </a:p>
        </p:txBody>
      </p:sp>
    </p:spTree>
    <p:extLst>
      <p:ext uri="{BB962C8B-B14F-4D97-AF65-F5344CB8AC3E}">
        <p14:creationId xmlns:p14="http://schemas.microsoft.com/office/powerpoint/2010/main" val="7970432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21CE0E-44D4-4862-3F37-27FA0D3BF3EF}"/>
              </a:ext>
            </a:extLst>
          </p:cNvPr>
          <p:cNvSpPr>
            <a:spLocks noGrp="1"/>
          </p:cNvSpPr>
          <p:nvPr>
            <p:ph type="title"/>
          </p:nvPr>
        </p:nvSpPr>
        <p:spPr/>
        <p:txBody>
          <a:bodyPr/>
          <a:lstStyle/>
          <a:p>
            <a:r>
              <a:rPr lang="es-AR" dirty="0"/>
              <a:t>Operaciones colectivas</a:t>
            </a:r>
          </a:p>
        </p:txBody>
      </p:sp>
      <p:sp>
        <p:nvSpPr>
          <p:cNvPr id="3" name="Marcador de contenido 2">
            <a:extLst>
              <a:ext uri="{FF2B5EF4-FFF2-40B4-BE49-F238E27FC236}">
                <a16:creationId xmlns:a16="http://schemas.microsoft.com/office/drawing/2014/main" id="{E581748F-98A6-D7BD-77B3-F3F0DFBCB171}"/>
              </a:ext>
            </a:extLst>
          </p:cNvPr>
          <p:cNvSpPr>
            <a:spLocks noGrp="1"/>
          </p:cNvSpPr>
          <p:nvPr>
            <p:ph idx="1"/>
          </p:nvPr>
        </p:nvSpPr>
        <p:spPr>
          <a:xfrm>
            <a:off x="2230555" y="2336293"/>
            <a:ext cx="7727715" cy="4430267"/>
          </a:xfrm>
          <a:ln w="25400"/>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p>
            <a:pPr marL="227965" indent="-227965"/>
            <a:r>
              <a:rPr lang="es-AR" sz="2000" b="1" u="sng" dirty="0"/>
              <a:t>Sincronización</a:t>
            </a:r>
            <a:r>
              <a:rPr lang="es-AR" sz="2000" dirty="0"/>
              <a:t>: </a:t>
            </a:r>
            <a:endParaRPr lang="es-ES"/>
          </a:p>
          <a:p>
            <a:pPr marL="456565" lvl="1" indent="-227965"/>
            <a:r>
              <a:rPr lang="es-AR" sz="2000" dirty="0"/>
              <a:t>La operación más habitual es la barrera (</a:t>
            </a:r>
            <a:r>
              <a:rPr lang="es-AR" sz="2000" dirty="0" err="1"/>
              <a:t>Barrier</a:t>
            </a:r>
            <a:r>
              <a:rPr lang="es-AR" sz="2000" dirty="0"/>
              <a:t>).</a:t>
            </a:r>
          </a:p>
          <a:p>
            <a:pPr marL="227965" indent="-227965"/>
            <a:r>
              <a:rPr lang="es-AR" sz="2000" b="1" u="sng" dirty="0"/>
              <a:t>Movimiento de datos:</a:t>
            </a:r>
          </a:p>
          <a:p>
            <a:pPr marL="456565" lvl="1" indent="-227965"/>
            <a:r>
              <a:rPr lang="es-AR" sz="2000" b="1" u="sng" dirty="0"/>
              <a:t>Broadcast</a:t>
            </a:r>
            <a:r>
              <a:rPr lang="es-AR" sz="2000" dirty="0"/>
              <a:t>: Envió de mensaje a todos los procesos involucrados en la comunicación.</a:t>
            </a:r>
          </a:p>
          <a:p>
            <a:pPr marL="456565" lvl="1" indent="-227965"/>
            <a:r>
              <a:rPr lang="es-AR" sz="2000" b="1" u="sng" dirty="0" err="1"/>
              <a:t>Scatter</a:t>
            </a:r>
            <a:r>
              <a:rPr lang="es-AR" sz="2000" b="1" u="sng" dirty="0"/>
              <a:t>/</a:t>
            </a:r>
            <a:r>
              <a:rPr lang="es-AR" sz="2000" b="1" u="sng" dirty="0" err="1"/>
              <a:t>Gather</a:t>
            </a:r>
            <a:r>
              <a:rPr lang="es-AR" sz="2000" dirty="0"/>
              <a:t>: Comunicación personalizada entre uno y varios procesos.</a:t>
            </a:r>
          </a:p>
          <a:p>
            <a:pPr marL="227965" indent="-227965"/>
            <a:r>
              <a:rPr lang="es-AR" sz="2000" b="1" u="sng" dirty="0"/>
              <a:t>Computaciones colectivas:</a:t>
            </a:r>
          </a:p>
          <a:p>
            <a:pPr marL="456565" lvl="1" indent="-227965"/>
            <a:r>
              <a:rPr lang="es-AR" sz="2000" b="1" err="1"/>
              <a:t>Reductions</a:t>
            </a:r>
            <a:r>
              <a:rPr lang="es-AR" sz="2000" dirty="0"/>
              <a:t>: Un miembro de grupo recoge los datos de otros miembros para realizar operaciones (mínimo, máximo, suma, etc.)</a:t>
            </a:r>
          </a:p>
          <a:p>
            <a:pPr marL="1083945" lvl="5" indent="0">
              <a:buNone/>
            </a:pPr>
            <a:r>
              <a:rPr lang="es-AR" sz="2000" b="1" dirty="0"/>
              <a:t>  Todas las operaciones son BLOQUEANTES</a:t>
            </a:r>
          </a:p>
        </p:txBody>
      </p:sp>
    </p:spTree>
    <p:extLst>
      <p:ext uri="{BB962C8B-B14F-4D97-AF65-F5344CB8AC3E}">
        <p14:creationId xmlns:p14="http://schemas.microsoft.com/office/powerpoint/2010/main" val="4650987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4174008"/>
            <a:ext cx="10744200" cy="2531592"/>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err="1">
                <a:latin typeface="+mj-lt"/>
                <a:ea typeface="+mj-ea"/>
                <a:cs typeface="+mj-cs"/>
              </a:rPr>
              <a:t>OpenMPI</a:t>
            </a:r>
            <a:r>
              <a:rPr lang="es-ES" sz="2400" dirty="0">
                <a:latin typeface="+mj-lt"/>
                <a:ea typeface="+mj-ea"/>
                <a:cs typeface="+mj-cs"/>
              </a:rPr>
              <a:t> es </a:t>
            </a:r>
            <a:r>
              <a:rPr lang="es-ES" sz="2400" dirty="0">
                <a:latin typeface="Gill Sans MT (Cuerpo)"/>
                <a:ea typeface="+mj-ea"/>
                <a:cs typeface="+mj-cs"/>
              </a:rPr>
              <a:t>la</a:t>
            </a:r>
            <a:r>
              <a:rPr lang="es-ES" sz="2400" dirty="0">
                <a:latin typeface="+mj-lt"/>
                <a:ea typeface="+mj-ea"/>
                <a:cs typeface="+mj-cs"/>
              </a:rPr>
              <a:t> biblioteca que representa la especificación MPI.</a:t>
            </a:r>
          </a:p>
          <a:p>
            <a:pPr lvl="1">
              <a:lnSpc>
                <a:spcPct val="150000"/>
              </a:lnSpc>
            </a:pPr>
            <a:r>
              <a:rPr lang="es-ES" sz="2400" dirty="0" err="1">
                <a:latin typeface="+mj-lt"/>
                <a:ea typeface="+mj-ea"/>
                <a:cs typeface="+mj-cs"/>
              </a:rPr>
              <a:t>Thread-safe</a:t>
            </a:r>
            <a:r>
              <a:rPr lang="es-ES" sz="2400" dirty="0">
                <a:latin typeface="+mj-lt"/>
                <a:ea typeface="+mj-ea"/>
                <a:cs typeface="+mj-cs"/>
              </a:rPr>
              <a:t>.</a:t>
            </a:r>
          </a:p>
          <a:p>
            <a:pPr lvl="1">
              <a:lnSpc>
                <a:spcPct val="150000"/>
              </a:lnSpc>
            </a:pPr>
            <a:r>
              <a:rPr lang="es-ES" sz="2400" dirty="0">
                <a:latin typeface="+mj-lt"/>
                <a:ea typeface="+mj-ea"/>
                <a:cs typeface="+mj-cs"/>
              </a:rPr>
              <a:t>Open-</a:t>
            </a:r>
            <a:r>
              <a:rPr lang="es-ES" sz="2400" dirty="0" err="1">
                <a:latin typeface="+mj-lt"/>
                <a:ea typeface="+mj-ea"/>
                <a:cs typeface="+mj-cs"/>
              </a:rPr>
              <a:t>Source</a:t>
            </a:r>
            <a:r>
              <a:rPr lang="es-ES" sz="2400" dirty="0">
                <a:latin typeface="+mj-lt"/>
                <a:ea typeface="+mj-ea"/>
                <a:cs typeface="+mj-cs"/>
              </a:rPr>
              <a:t>.</a:t>
            </a:r>
          </a:p>
          <a:p>
            <a:pPr lvl="1">
              <a:lnSpc>
                <a:spcPct val="150000"/>
              </a:lnSpc>
            </a:pPr>
            <a:r>
              <a:rPr lang="es-ES" sz="2400" dirty="0">
                <a:latin typeface="+mj-lt"/>
                <a:ea typeface="+mj-ea"/>
                <a:cs typeface="+mj-cs"/>
              </a:rPr>
              <a:t>Desarrollada por consorcio de académicos, investigadores y compañías Software</a:t>
            </a:r>
          </a:p>
        </p:txBody>
      </p:sp>
      <p:pic>
        <p:nvPicPr>
          <p:cNvPr id="5124" name="Picture 4" descr="http://4.bp.blogspot.com/-4YT9FzjX3T4/T1y2woaghMI/AAAAAAAABAA/KQq6mt8YX54/s1600/like%2Ba%2Bs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294812" y="4199408"/>
            <a:ext cx="1933367" cy="1490016"/>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B67E2FA5-3C12-2EFA-CA5D-DE0EF27502E7}"/>
              </a:ext>
            </a:extLst>
          </p:cNvPr>
          <p:cNvSpPr>
            <a:spLocks noGrp="1"/>
          </p:cNvSpPr>
          <p:nvPr>
            <p:ph type="title"/>
          </p:nvPr>
        </p:nvSpPr>
        <p:spPr/>
        <p:txBody>
          <a:bodyPr/>
          <a:lstStyle/>
          <a:p>
            <a:r>
              <a:rPr lang="es-AR" dirty="0" err="1"/>
              <a:t>mpi</a:t>
            </a:r>
            <a:endParaRPr lang="es-AR" dirty="0"/>
          </a:p>
        </p:txBody>
      </p:sp>
      <p:sp>
        <p:nvSpPr>
          <p:cNvPr id="4" name="CuadroTexto 3">
            <a:extLst>
              <a:ext uri="{FF2B5EF4-FFF2-40B4-BE49-F238E27FC236}">
                <a16:creationId xmlns:a16="http://schemas.microsoft.com/office/drawing/2014/main" id="{58BECC7F-63E9-9BEE-1414-0263096128E9}"/>
              </a:ext>
            </a:extLst>
          </p:cNvPr>
          <p:cNvSpPr txBox="1"/>
          <p:nvPr/>
        </p:nvSpPr>
        <p:spPr>
          <a:xfrm>
            <a:off x="684212" y="2683992"/>
            <a:ext cx="10820400" cy="1200329"/>
          </a:xfrm>
          <a:prstGeom prst="rect">
            <a:avLst/>
          </a:prstGeom>
          <a:ln w="254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kern="1200" dirty="0">
                <a:latin typeface="+mn-lt"/>
                <a:ea typeface="+mn-ea"/>
                <a:cs typeface="+mn-cs"/>
              </a:rPr>
              <a:t>Es </a:t>
            </a:r>
            <a:r>
              <a:rPr lang="en-US" sz="2400" b="1" kern="1200" dirty="0" err="1">
                <a:latin typeface="+mn-lt"/>
                <a:ea typeface="+mn-ea"/>
                <a:cs typeface="+mn-cs"/>
              </a:rPr>
              <a:t>una</a:t>
            </a:r>
            <a:r>
              <a:rPr lang="en-US" sz="2400" b="1" kern="1200" dirty="0">
                <a:latin typeface="+mn-lt"/>
                <a:ea typeface="+mn-ea"/>
                <a:cs typeface="+mn-cs"/>
              </a:rPr>
              <a:t> </a:t>
            </a:r>
            <a:r>
              <a:rPr lang="en-US" sz="2400" b="1" kern="1200" dirty="0" err="1">
                <a:latin typeface="+mn-lt"/>
                <a:ea typeface="+mn-ea"/>
                <a:cs typeface="+mn-cs"/>
              </a:rPr>
              <a:t>especificación</a:t>
            </a:r>
            <a:r>
              <a:rPr lang="en-US" sz="2400" b="1" kern="1200" dirty="0">
                <a:latin typeface="+mn-lt"/>
                <a:ea typeface="+mn-ea"/>
                <a:cs typeface="+mn-cs"/>
              </a:rPr>
              <a:t> para </a:t>
            </a:r>
            <a:r>
              <a:rPr lang="en-US" sz="2400" b="1" kern="1200" dirty="0" err="1">
                <a:latin typeface="+mn-lt"/>
                <a:ea typeface="+mn-ea"/>
                <a:cs typeface="+mn-cs"/>
              </a:rPr>
              <a:t>los</a:t>
            </a:r>
            <a:r>
              <a:rPr lang="en-US" sz="2400" b="1" kern="1200" dirty="0">
                <a:latin typeface="+mn-lt"/>
                <a:ea typeface="+mn-ea"/>
                <a:cs typeface="+mn-cs"/>
              </a:rPr>
              <a:t> </a:t>
            </a:r>
            <a:r>
              <a:rPr lang="en-US" sz="2400" b="1" kern="1200" dirty="0" err="1">
                <a:latin typeface="+mn-lt"/>
                <a:ea typeface="+mn-ea"/>
                <a:cs typeface="+mn-cs"/>
              </a:rPr>
              <a:t>desarrolladores</a:t>
            </a:r>
            <a:r>
              <a:rPr lang="en-US" sz="2400" b="1" kern="1200" dirty="0">
                <a:latin typeface="+mn-lt"/>
                <a:ea typeface="+mn-ea"/>
                <a:cs typeface="+mn-cs"/>
              </a:rPr>
              <a:t> y </a:t>
            </a:r>
            <a:r>
              <a:rPr lang="en-US" sz="2400" b="1" kern="1200" dirty="0" err="1">
                <a:latin typeface="+mn-lt"/>
                <a:ea typeface="+mn-ea"/>
                <a:cs typeface="+mn-cs"/>
              </a:rPr>
              <a:t>usuarios</a:t>
            </a:r>
            <a:r>
              <a:rPr lang="en-US" sz="2400" b="1" kern="1200" dirty="0">
                <a:latin typeface="+mn-lt"/>
                <a:ea typeface="+mn-ea"/>
                <a:cs typeface="+mn-cs"/>
              </a:rPr>
              <a:t> de </a:t>
            </a:r>
            <a:r>
              <a:rPr lang="en-US" sz="2400" b="1" kern="1200" dirty="0" err="1">
                <a:latin typeface="+mn-lt"/>
                <a:ea typeface="+mn-ea"/>
                <a:cs typeface="+mn-cs"/>
              </a:rPr>
              <a:t>bibliotecas</a:t>
            </a:r>
            <a:r>
              <a:rPr lang="en-US" sz="2400" b="1" kern="1200" dirty="0">
                <a:latin typeface="+mn-lt"/>
                <a:ea typeface="+mn-ea"/>
                <a:cs typeface="+mn-cs"/>
              </a:rPr>
              <a:t> de </a:t>
            </a:r>
            <a:r>
              <a:rPr lang="en-US" sz="2400" b="1" kern="1200" dirty="0" err="1">
                <a:latin typeface="+mn-lt"/>
                <a:ea typeface="+mn-ea"/>
                <a:cs typeface="+mn-cs"/>
              </a:rPr>
              <a:t>pasaje</a:t>
            </a:r>
            <a:r>
              <a:rPr lang="en-US" sz="2400" b="1" kern="1200" dirty="0">
                <a:latin typeface="+mn-lt"/>
                <a:ea typeface="+mn-ea"/>
                <a:cs typeface="+mn-cs"/>
              </a:rPr>
              <a:t> de </a:t>
            </a:r>
            <a:r>
              <a:rPr lang="en-US" sz="2400" b="1" kern="1200" dirty="0" err="1">
                <a:latin typeface="+mn-lt"/>
                <a:ea typeface="+mn-ea"/>
                <a:cs typeface="+mn-cs"/>
              </a:rPr>
              <a:t>mensajes</a:t>
            </a:r>
            <a:r>
              <a:rPr lang="en-US" sz="2400" b="1" kern="1200" dirty="0">
                <a:latin typeface="+mn-lt"/>
                <a:ea typeface="+mn-ea"/>
                <a:cs typeface="+mn-cs"/>
              </a:rPr>
              <a:t>.</a:t>
            </a:r>
          </a:p>
          <a:p>
            <a:pPr algn="ctr"/>
            <a:endParaRPr lang="es-AR" sz="2400" b="1" dirty="0"/>
          </a:p>
        </p:txBody>
      </p:sp>
    </p:spTree>
    <p:extLst>
      <p:ext uri="{BB962C8B-B14F-4D97-AF65-F5344CB8AC3E}">
        <p14:creationId xmlns:p14="http://schemas.microsoft.com/office/powerpoint/2010/main" val="7084414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contenido 2">
            <a:extLst>
              <a:ext uri="{FF2B5EF4-FFF2-40B4-BE49-F238E27FC236}">
                <a16:creationId xmlns:a16="http://schemas.microsoft.com/office/drawing/2014/main" id="{B0E064DA-C961-431D-9581-4ED276DFD436}"/>
              </a:ext>
            </a:extLst>
          </p:cNvPr>
          <p:cNvSpPr>
            <a:spLocks noGrp="1"/>
          </p:cNvSpPr>
          <p:nvPr>
            <p:ph idx="1"/>
          </p:nvPr>
        </p:nvSpPr>
        <p:spPr>
          <a:xfrm>
            <a:off x="408367" y="2221447"/>
            <a:ext cx="11437749" cy="1185576"/>
          </a:xfrm>
        </p:spPr>
        <p:txBody>
          <a:bodyPr>
            <a:noAutofit/>
          </a:bodyPr>
          <a:lstStyle/>
          <a:p>
            <a:pPr marL="457200" lvl="1" indent="0">
              <a:lnSpc>
                <a:spcPct val="150000"/>
              </a:lnSpc>
              <a:buNone/>
            </a:pPr>
            <a:r>
              <a:rPr lang="es-ES" sz="2400" dirty="0">
                <a:latin typeface="+mj-lt"/>
                <a:ea typeface="+mj-ea"/>
                <a:cs typeface="+mj-cs"/>
              </a:rPr>
              <a:t>MPI utiliza procesos pesados (no hilos) y cada uno representa a una tarea independiente, que ejecuta en un contexto formado por una o más computadoras.</a:t>
            </a:r>
          </a:p>
        </p:txBody>
      </p:sp>
      <p:cxnSp>
        <p:nvCxnSpPr>
          <p:cNvPr id="75" name="Conector recto 74">
            <a:extLst>
              <a:ext uri="{FF2B5EF4-FFF2-40B4-BE49-F238E27FC236}">
                <a16:creationId xmlns:a16="http://schemas.microsoft.com/office/drawing/2014/main" id="{C350FF37-AB09-4A15-BB8C-64CD32B3150B}"/>
              </a:ext>
            </a:extLst>
          </p:cNvPr>
          <p:cNvCxnSpPr>
            <a:cxnSpLocks/>
          </p:cNvCxnSpPr>
          <p:nvPr/>
        </p:nvCxnSpPr>
        <p:spPr>
          <a:xfrm flipH="1" flipV="1">
            <a:off x="4422296" y="4380824"/>
            <a:ext cx="3976985" cy="857777"/>
          </a:xfrm>
          <a:prstGeom prst="line">
            <a:avLst/>
          </a:prstGeom>
          <a:noFill/>
          <a:ln w="28575" cap="flat" cmpd="sng" algn="ctr">
            <a:solidFill>
              <a:schemeClr val="tx1"/>
            </a:solidFill>
            <a:prstDash val="solid"/>
            <a:miter lim="800000"/>
          </a:ln>
          <a:effectLst/>
        </p:spPr>
      </p:cxnSp>
      <p:cxnSp>
        <p:nvCxnSpPr>
          <p:cNvPr id="76" name="Conector recto 75">
            <a:extLst>
              <a:ext uri="{FF2B5EF4-FFF2-40B4-BE49-F238E27FC236}">
                <a16:creationId xmlns:a16="http://schemas.microsoft.com/office/drawing/2014/main" id="{CDD26E29-A353-4A2E-BD43-5C3AEB3E466D}"/>
              </a:ext>
            </a:extLst>
          </p:cNvPr>
          <p:cNvCxnSpPr>
            <a:cxnSpLocks/>
          </p:cNvCxnSpPr>
          <p:nvPr/>
        </p:nvCxnSpPr>
        <p:spPr>
          <a:xfrm flipH="1">
            <a:off x="4491153" y="4026459"/>
            <a:ext cx="1636089" cy="320703"/>
          </a:xfrm>
          <a:prstGeom prst="line">
            <a:avLst/>
          </a:prstGeom>
          <a:noFill/>
          <a:ln w="28575" cap="flat" cmpd="sng" algn="ctr">
            <a:solidFill>
              <a:schemeClr val="tx1"/>
            </a:solidFill>
            <a:prstDash val="solid"/>
            <a:miter lim="800000"/>
          </a:ln>
          <a:effectLst/>
        </p:spPr>
      </p:cxnSp>
      <p:cxnSp>
        <p:nvCxnSpPr>
          <p:cNvPr id="77" name="Conector recto 76">
            <a:extLst>
              <a:ext uri="{FF2B5EF4-FFF2-40B4-BE49-F238E27FC236}">
                <a16:creationId xmlns:a16="http://schemas.microsoft.com/office/drawing/2014/main" id="{2DB09C03-6DF2-46E2-870D-516BA0D58BAC}"/>
              </a:ext>
            </a:extLst>
          </p:cNvPr>
          <p:cNvCxnSpPr>
            <a:cxnSpLocks/>
          </p:cNvCxnSpPr>
          <p:nvPr/>
        </p:nvCxnSpPr>
        <p:spPr>
          <a:xfrm flipH="1" flipV="1">
            <a:off x="4400186" y="4388666"/>
            <a:ext cx="1237583" cy="1361816"/>
          </a:xfrm>
          <a:prstGeom prst="line">
            <a:avLst/>
          </a:prstGeom>
          <a:noFill/>
          <a:ln w="28575" cap="flat" cmpd="sng" algn="ctr">
            <a:solidFill>
              <a:schemeClr val="tx1"/>
            </a:solidFill>
            <a:prstDash val="solid"/>
            <a:miter lim="800000"/>
          </a:ln>
          <a:effectLst/>
        </p:spPr>
      </p:cxnSp>
      <p:cxnSp>
        <p:nvCxnSpPr>
          <p:cNvPr id="78" name="Conector recto 77">
            <a:extLst>
              <a:ext uri="{FF2B5EF4-FFF2-40B4-BE49-F238E27FC236}">
                <a16:creationId xmlns:a16="http://schemas.microsoft.com/office/drawing/2014/main" id="{B03C085C-F2E4-4100-B378-85AB47767CAB}"/>
              </a:ext>
            </a:extLst>
          </p:cNvPr>
          <p:cNvCxnSpPr>
            <a:cxnSpLocks/>
          </p:cNvCxnSpPr>
          <p:nvPr/>
        </p:nvCxnSpPr>
        <p:spPr>
          <a:xfrm flipV="1">
            <a:off x="2989055" y="4388665"/>
            <a:ext cx="1288379" cy="1212577"/>
          </a:xfrm>
          <a:prstGeom prst="line">
            <a:avLst/>
          </a:prstGeom>
          <a:noFill/>
          <a:ln w="28575" cap="flat" cmpd="sng" algn="ctr">
            <a:solidFill>
              <a:schemeClr val="tx1"/>
            </a:solidFill>
            <a:prstDash val="solid"/>
            <a:miter lim="800000"/>
          </a:ln>
          <a:effectLst/>
        </p:spPr>
      </p:cxnSp>
      <p:cxnSp>
        <p:nvCxnSpPr>
          <p:cNvPr id="79" name="Conector recto 78">
            <a:extLst>
              <a:ext uri="{FF2B5EF4-FFF2-40B4-BE49-F238E27FC236}">
                <a16:creationId xmlns:a16="http://schemas.microsoft.com/office/drawing/2014/main" id="{049AAFA4-A43E-4D10-9FDC-8665D3BB18B5}"/>
              </a:ext>
            </a:extLst>
          </p:cNvPr>
          <p:cNvCxnSpPr>
            <a:cxnSpLocks/>
          </p:cNvCxnSpPr>
          <p:nvPr/>
        </p:nvCxnSpPr>
        <p:spPr>
          <a:xfrm>
            <a:off x="2613980" y="4026460"/>
            <a:ext cx="1786204" cy="362205"/>
          </a:xfrm>
          <a:prstGeom prst="line">
            <a:avLst/>
          </a:prstGeom>
          <a:noFill/>
          <a:ln w="28575" cap="flat" cmpd="sng" algn="ctr">
            <a:solidFill>
              <a:schemeClr val="tx1"/>
            </a:solidFill>
            <a:prstDash val="solid"/>
            <a:miter lim="800000"/>
          </a:ln>
          <a:effectLst/>
        </p:spPr>
      </p:cxnSp>
      <p:pic>
        <p:nvPicPr>
          <p:cNvPr id="80" name="Picture 2" descr="internet switch, router, modem icon png">
            <a:extLst>
              <a:ext uri="{FF2B5EF4-FFF2-40B4-BE49-F238E27FC236}">
                <a16:creationId xmlns:a16="http://schemas.microsoft.com/office/drawing/2014/main" id="{662A11C7-A344-4271-89FF-9EC083751724}"/>
              </a:ext>
            </a:extLst>
          </p:cNvPr>
          <p:cNvPicPr>
            <a:picLocks noChangeAspect="1" noChangeArrowheads="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rcRect/>
          <a:stretch>
            <a:fillRect/>
          </a:stretch>
        </p:blipFill>
        <p:spPr bwMode="auto">
          <a:xfrm>
            <a:off x="3455031" y="4026460"/>
            <a:ext cx="1613528" cy="806764"/>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6" descr="Imagen relacionada">
            <a:extLst>
              <a:ext uri="{FF2B5EF4-FFF2-40B4-BE49-F238E27FC236}">
                <a16:creationId xmlns:a16="http://schemas.microsoft.com/office/drawing/2014/main" id="{489F45A3-3B84-4659-8E85-E8108D95F646}"/>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1868364" y="3560593"/>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6" descr="Imagen relacionada">
            <a:extLst>
              <a:ext uri="{FF2B5EF4-FFF2-40B4-BE49-F238E27FC236}">
                <a16:creationId xmlns:a16="http://schemas.microsoft.com/office/drawing/2014/main" id="{F0A17C60-B2F8-478C-82BB-1B4BA2226CFA}"/>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2380295" y="5210188"/>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6" descr="Imagen relacionada">
            <a:extLst>
              <a:ext uri="{FF2B5EF4-FFF2-40B4-BE49-F238E27FC236}">
                <a16:creationId xmlns:a16="http://schemas.microsoft.com/office/drawing/2014/main" id="{0DF0C282-207B-4380-BF34-382B0C978A5D}"/>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167872" y="5442384"/>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 descr="Resultado de imagen para notebook icon blue">
            <a:extLst>
              <a:ext uri="{FF2B5EF4-FFF2-40B4-BE49-F238E27FC236}">
                <a16:creationId xmlns:a16="http://schemas.microsoft.com/office/drawing/2014/main" id="{8DA41EB5-005B-4319-9CF8-DF63516CD2C5}"/>
              </a:ext>
            </a:extLst>
          </p:cNvPr>
          <p:cNvPicPr>
            <a:picLocks noChangeAspect="1" noChangeArrowheads="1"/>
          </p:cNvPicPr>
          <p:nvPr/>
        </p:nvPicPr>
        <p:blipFill>
          <a:blip r:embed="rId5" cstate="print">
            <a:duotone>
              <a:srgbClr val="ED7D3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637769" y="3391087"/>
            <a:ext cx="1359995" cy="1270745"/>
          </a:xfrm>
          <a:prstGeom prst="rect">
            <a:avLst/>
          </a:prstGeom>
          <a:noFill/>
          <a:extLst>
            <a:ext uri="{909E8E84-426E-40DD-AFC4-6F175D3DCCD1}">
              <a14:hiddenFill xmlns:a14="http://schemas.microsoft.com/office/drawing/2010/main">
                <a:solidFill>
                  <a:srgbClr val="FFFFFF"/>
                </a:solidFill>
              </a14:hiddenFill>
            </a:ext>
          </a:extLst>
        </p:spPr>
      </p:pic>
      <p:sp>
        <p:nvSpPr>
          <p:cNvPr id="85" name="Rectángulo 84">
            <a:extLst>
              <a:ext uri="{FF2B5EF4-FFF2-40B4-BE49-F238E27FC236}">
                <a16:creationId xmlns:a16="http://schemas.microsoft.com/office/drawing/2014/main" id="{79686E51-DF73-4B20-BCCE-F87C9BDFEE7C}"/>
              </a:ext>
            </a:extLst>
          </p:cNvPr>
          <p:cNvSpPr/>
          <p:nvPr/>
        </p:nvSpPr>
        <p:spPr>
          <a:xfrm>
            <a:off x="7225430" y="3470640"/>
            <a:ext cx="456776"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a:t>
            </a:r>
          </a:p>
        </p:txBody>
      </p:sp>
      <p:sp>
        <p:nvSpPr>
          <p:cNvPr id="86" name="Rectángulo 85">
            <a:extLst>
              <a:ext uri="{FF2B5EF4-FFF2-40B4-BE49-F238E27FC236}">
                <a16:creationId xmlns:a16="http://schemas.microsoft.com/office/drawing/2014/main" id="{45E88F24-9F04-4984-950E-7288F6FF0968}"/>
              </a:ext>
            </a:extLst>
          </p:cNvPr>
          <p:cNvSpPr/>
          <p:nvPr/>
        </p:nvSpPr>
        <p:spPr>
          <a:xfrm>
            <a:off x="553175" y="443406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P4</a:t>
            </a:r>
          </a:p>
        </p:txBody>
      </p:sp>
      <p:sp>
        <p:nvSpPr>
          <p:cNvPr id="87" name="Rectángulo 86">
            <a:extLst>
              <a:ext uri="{FF2B5EF4-FFF2-40B4-BE49-F238E27FC236}">
                <a16:creationId xmlns:a16="http://schemas.microsoft.com/office/drawing/2014/main" id="{C54A79B8-CE91-45A9-9BA5-B79071104104}"/>
              </a:ext>
            </a:extLst>
          </p:cNvPr>
          <p:cNvSpPr/>
          <p:nvPr/>
        </p:nvSpPr>
        <p:spPr>
          <a:xfrm>
            <a:off x="545847" y="365558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P2</a:t>
            </a:r>
          </a:p>
        </p:txBody>
      </p:sp>
      <p:sp>
        <p:nvSpPr>
          <p:cNvPr id="88" name="Rectángulo 87">
            <a:extLst>
              <a:ext uri="{FF2B5EF4-FFF2-40B4-BE49-F238E27FC236}">
                <a16:creationId xmlns:a16="http://schemas.microsoft.com/office/drawing/2014/main" id="{60FC06F1-05CC-41B0-8138-9BBF8A24BBB2}"/>
              </a:ext>
            </a:extLst>
          </p:cNvPr>
          <p:cNvSpPr/>
          <p:nvPr/>
        </p:nvSpPr>
        <p:spPr>
          <a:xfrm>
            <a:off x="1237191" y="365558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a:solidFill>
                  <a:prstClr val="white"/>
                </a:solidFill>
              </a:rPr>
              <a:t>P3</a:t>
            </a:r>
            <a:endParaRPr lang="en-US" sz="1900" kern="0" dirty="0">
              <a:solidFill>
                <a:prstClr val="white"/>
              </a:solidFill>
            </a:endParaRPr>
          </a:p>
        </p:txBody>
      </p:sp>
      <p:sp>
        <p:nvSpPr>
          <p:cNvPr id="89" name="Rectángulo 88">
            <a:extLst>
              <a:ext uri="{FF2B5EF4-FFF2-40B4-BE49-F238E27FC236}">
                <a16:creationId xmlns:a16="http://schemas.microsoft.com/office/drawing/2014/main" id="{21226E52-E0ED-4273-A365-43C17CD32F19}"/>
              </a:ext>
            </a:extLst>
          </p:cNvPr>
          <p:cNvSpPr/>
          <p:nvPr/>
        </p:nvSpPr>
        <p:spPr>
          <a:xfrm>
            <a:off x="1237191" y="443406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P5</a:t>
            </a:r>
          </a:p>
        </p:txBody>
      </p:sp>
      <p:sp>
        <p:nvSpPr>
          <p:cNvPr id="90" name="Rectángulo 89">
            <a:extLst>
              <a:ext uri="{FF2B5EF4-FFF2-40B4-BE49-F238E27FC236}">
                <a16:creationId xmlns:a16="http://schemas.microsoft.com/office/drawing/2014/main" id="{D035E805-D401-431D-85E5-E7DA43A753F4}"/>
              </a:ext>
            </a:extLst>
          </p:cNvPr>
          <p:cNvSpPr/>
          <p:nvPr/>
        </p:nvSpPr>
        <p:spPr>
          <a:xfrm>
            <a:off x="1037138" y="622085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P8</a:t>
            </a:r>
          </a:p>
        </p:txBody>
      </p:sp>
      <p:sp>
        <p:nvSpPr>
          <p:cNvPr id="91" name="Rectángulo 90">
            <a:extLst>
              <a:ext uri="{FF2B5EF4-FFF2-40B4-BE49-F238E27FC236}">
                <a16:creationId xmlns:a16="http://schemas.microsoft.com/office/drawing/2014/main" id="{4159F160-FD15-4274-8096-91B88B6AD3E2}"/>
              </a:ext>
            </a:extLst>
          </p:cNvPr>
          <p:cNvSpPr/>
          <p:nvPr/>
        </p:nvSpPr>
        <p:spPr>
          <a:xfrm>
            <a:off x="1029810" y="5442384"/>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P6</a:t>
            </a:r>
          </a:p>
        </p:txBody>
      </p:sp>
      <p:sp>
        <p:nvSpPr>
          <p:cNvPr id="92" name="Rectángulo 91">
            <a:extLst>
              <a:ext uri="{FF2B5EF4-FFF2-40B4-BE49-F238E27FC236}">
                <a16:creationId xmlns:a16="http://schemas.microsoft.com/office/drawing/2014/main" id="{5A716E13-01F3-457F-8239-FBDAC35BB8FA}"/>
              </a:ext>
            </a:extLst>
          </p:cNvPr>
          <p:cNvSpPr/>
          <p:nvPr/>
        </p:nvSpPr>
        <p:spPr>
          <a:xfrm>
            <a:off x="1721154" y="5442384"/>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P7</a:t>
            </a:r>
          </a:p>
        </p:txBody>
      </p:sp>
      <p:sp>
        <p:nvSpPr>
          <p:cNvPr id="93" name="Rectángulo 92">
            <a:extLst>
              <a:ext uri="{FF2B5EF4-FFF2-40B4-BE49-F238E27FC236}">
                <a16:creationId xmlns:a16="http://schemas.microsoft.com/office/drawing/2014/main" id="{14858099-96FA-4427-8982-3544837CE193}"/>
              </a:ext>
            </a:extLst>
          </p:cNvPr>
          <p:cNvSpPr/>
          <p:nvPr/>
        </p:nvSpPr>
        <p:spPr>
          <a:xfrm>
            <a:off x="1721154" y="622085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a:t>
            </a:r>
          </a:p>
        </p:txBody>
      </p:sp>
      <p:sp>
        <p:nvSpPr>
          <p:cNvPr id="94" name="Rectángulo 93">
            <a:extLst>
              <a:ext uri="{FF2B5EF4-FFF2-40B4-BE49-F238E27FC236}">
                <a16:creationId xmlns:a16="http://schemas.microsoft.com/office/drawing/2014/main" id="{107D2F31-51E4-422B-930B-A8842EF9A139}"/>
              </a:ext>
            </a:extLst>
          </p:cNvPr>
          <p:cNvSpPr/>
          <p:nvPr/>
        </p:nvSpPr>
        <p:spPr>
          <a:xfrm>
            <a:off x="3861031" y="622121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P12</a:t>
            </a:r>
          </a:p>
        </p:txBody>
      </p:sp>
      <p:sp>
        <p:nvSpPr>
          <p:cNvPr id="95" name="Rectángulo 94">
            <a:extLst>
              <a:ext uri="{FF2B5EF4-FFF2-40B4-BE49-F238E27FC236}">
                <a16:creationId xmlns:a16="http://schemas.microsoft.com/office/drawing/2014/main" id="{5AF58971-8652-4F75-B599-43E0882CFBB2}"/>
              </a:ext>
            </a:extLst>
          </p:cNvPr>
          <p:cNvSpPr/>
          <p:nvPr/>
        </p:nvSpPr>
        <p:spPr>
          <a:xfrm>
            <a:off x="3853703" y="544274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P10</a:t>
            </a:r>
          </a:p>
        </p:txBody>
      </p:sp>
      <p:sp>
        <p:nvSpPr>
          <p:cNvPr id="96" name="Rectángulo 95">
            <a:extLst>
              <a:ext uri="{FF2B5EF4-FFF2-40B4-BE49-F238E27FC236}">
                <a16:creationId xmlns:a16="http://schemas.microsoft.com/office/drawing/2014/main" id="{69556B78-2483-405A-9325-3A993C78EEDE}"/>
              </a:ext>
            </a:extLst>
          </p:cNvPr>
          <p:cNvSpPr/>
          <p:nvPr/>
        </p:nvSpPr>
        <p:spPr>
          <a:xfrm>
            <a:off x="4545047" y="544274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P11</a:t>
            </a:r>
          </a:p>
        </p:txBody>
      </p:sp>
      <p:sp>
        <p:nvSpPr>
          <p:cNvPr id="97" name="Rectángulo 96">
            <a:extLst>
              <a:ext uri="{FF2B5EF4-FFF2-40B4-BE49-F238E27FC236}">
                <a16:creationId xmlns:a16="http://schemas.microsoft.com/office/drawing/2014/main" id="{B2208CF3-FA16-4E23-AA68-BCF38FEE2D56}"/>
              </a:ext>
            </a:extLst>
          </p:cNvPr>
          <p:cNvSpPr/>
          <p:nvPr/>
        </p:nvSpPr>
        <p:spPr>
          <a:xfrm>
            <a:off x="4545047" y="622121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P13</a:t>
            </a:r>
          </a:p>
        </p:txBody>
      </p:sp>
      <p:pic>
        <p:nvPicPr>
          <p:cNvPr id="98" name="Picture 12" descr="Resultado de imagen para server rack icon">
            <a:extLst>
              <a:ext uri="{FF2B5EF4-FFF2-40B4-BE49-F238E27FC236}">
                <a16:creationId xmlns:a16="http://schemas.microsoft.com/office/drawing/2014/main" id="{E4CB224E-900B-42B7-8EF0-095E31DCE380}"/>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7731368" y="4207562"/>
            <a:ext cx="2006599" cy="2340057"/>
          </a:xfrm>
          <a:prstGeom prst="rect">
            <a:avLst/>
          </a:prstGeom>
          <a:noFill/>
          <a:extLst>
            <a:ext uri="{909E8E84-426E-40DD-AFC4-6F175D3DCCD1}">
              <a14:hiddenFill xmlns:a14="http://schemas.microsoft.com/office/drawing/2010/main">
                <a:solidFill>
                  <a:srgbClr val="FFFFFF"/>
                </a:solidFill>
              </a14:hiddenFill>
            </a:ext>
          </a:extLst>
        </p:spPr>
      </p:pic>
      <p:sp>
        <p:nvSpPr>
          <p:cNvPr id="99" name="Rectángulo 98">
            <a:extLst>
              <a:ext uri="{FF2B5EF4-FFF2-40B4-BE49-F238E27FC236}">
                <a16:creationId xmlns:a16="http://schemas.microsoft.com/office/drawing/2014/main" id="{9B21E104-C1BC-45FA-898C-435D1240EFD1}"/>
              </a:ext>
            </a:extLst>
          </p:cNvPr>
          <p:cNvSpPr/>
          <p:nvPr/>
        </p:nvSpPr>
        <p:spPr>
          <a:xfrm>
            <a:off x="9864588" y="4371406"/>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P17</a:t>
            </a:r>
          </a:p>
        </p:txBody>
      </p:sp>
      <p:sp>
        <p:nvSpPr>
          <p:cNvPr id="100" name="Rectángulo 99">
            <a:extLst>
              <a:ext uri="{FF2B5EF4-FFF2-40B4-BE49-F238E27FC236}">
                <a16:creationId xmlns:a16="http://schemas.microsoft.com/office/drawing/2014/main" id="{4A5D7D94-4149-4E52-8EB6-6B4CCFC2AA29}"/>
              </a:ext>
            </a:extLst>
          </p:cNvPr>
          <p:cNvSpPr/>
          <p:nvPr/>
        </p:nvSpPr>
        <p:spPr>
          <a:xfrm>
            <a:off x="9857260" y="3592931"/>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P14</a:t>
            </a:r>
          </a:p>
        </p:txBody>
      </p:sp>
      <p:sp>
        <p:nvSpPr>
          <p:cNvPr id="101" name="Rectángulo 100">
            <a:extLst>
              <a:ext uri="{FF2B5EF4-FFF2-40B4-BE49-F238E27FC236}">
                <a16:creationId xmlns:a16="http://schemas.microsoft.com/office/drawing/2014/main" id="{F72084DB-33F1-49A6-9B70-01C3A88E7FC1}"/>
              </a:ext>
            </a:extLst>
          </p:cNvPr>
          <p:cNvSpPr/>
          <p:nvPr/>
        </p:nvSpPr>
        <p:spPr>
          <a:xfrm>
            <a:off x="10548604" y="3592931"/>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P15</a:t>
            </a:r>
          </a:p>
        </p:txBody>
      </p:sp>
      <p:sp>
        <p:nvSpPr>
          <p:cNvPr id="102" name="Rectángulo 101">
            <a:extLst>
              <a:ext uri="{FF2B5EF4-FFF2-40B4-BE49-F238E27FC236}">
                <a16:creationId xmlns:a16="http://schemas.microsoft.com/office/drawing/2014/main" id="{DEAF6B71-68DA-41D0-B695-D7A56CABCFE3}"/>
              </a:ext>
            </a:extLst>
          </p:cNvPr>
          <p:cNvSpPr/>
          <p:nvPr/>
        </p:nvSpPr>
        <p:spPr>
          <a:xfrm>
            <a:off x="10548604" y="4371406"/>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P18</a:t>
            </a:r>
          </a:p>
        </p:txBody>
      </p:sp>
      <p:sp>
        <p:nvSpPr>
          <p:cNvPr id="103" name="Rectángulo 102">
            <a:extLst>
              <a:ext uri="{FF2B5EF4-FFF2-40B4-BE49-F238E27FC236}">
                <a16:creationId xmlns:a16="http://schemas.microsoft.com/office/drawing/2014/main" id="{F92EE965-C877-4BE0-B86B-9136C79627E5}"/>
              </a:ext>
            </a:extLst>
          </p:cNvPr>
          <p:cNvSpPr/>
          <p:nvPr/>
        </p:nvSpPr>
        <p:spPr>
          <a:xfrm>
            <a:off x="9888091" y="558694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P98</a:t>
            </a:r>
          </a:p>
        </p:txBody>
      </p:sp>
      <p:sp>
        <p:nvSpPr>
          <p:cNvPr id="104" name="Rectángulo 103">
            <a:extLst>
              <a:ext uri="{FF2B5EF4-FFF2-40B4-BE49-F238E27FC236}">
                <a16:creationId xmlns:a16="http://schemas.microsoft.com/office/drawing/2014/main" id="{CDE82F5E-C7E4-4A31-9494-5351516A230C}"/>
              </a:ext>
            </a:extLst>
          </p:cNvPr>
          <p:cNvSpPr/>
          <p:nvPr/>
        </p:nvSpPr>
        <p:spPr>
          <a:xfrm>
            <a:off x="10572107" y="558694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P99</a:t>
            </a:r>
          </a:p>
        </p:txBody>
      </p:sp>
      <p:sp>
        <p:nvSpPr>
          <p:cNvPr id="105" name="Rectángulo 104">
            <a:extLst>
              <a:ext uri="{FF2B5EF4-FFF2-40B4-BE49-F238E27FC236}">
                <a16:creationId xmlns:a16="http://schemas.microsoft.com/office/drawing/2014/main" id="{ECF2EC61-A48B-42F7-9335-A1FF1BD6470C}"/>
              </a:ext>
            </a:extLst>
          </p:cNvPr>
          <p:cNvSpPr/>
          <p:nvPr/>
        </p:nvSpPr>
        <p:spPr>
          <a:xfrm>
            <a:off x="9864588" y="5061775"/>
            <a:ext cx="514279" cy="272225"/>
          </a:xfrm>
          <a:prstGeom prst="rect">
            <a:avLst/>
          </a:prstGeom>
          <a:noFill/>
          <a:ln w="12700" cap="flat" cmpd="sng" algn="ctr">
            <a:no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effectLst/>
                <a:uLnTx/>
                <a:uFillTx/>
                <a:latin typeface="Calibri" panose="020F0502020204030204"/>
                <a:ea typeface="+mn-ea"/>
                <a:cs typeface="+mn-cs"/>
              </a:rPr>
              <a:t>…</a:t>
            </a:r>
          </a:p>
        </p:txBody>
      </p:sp>
      <p:sp>
        <p:nvSpPr>
          <p:cNvPr id="106" name="Rectángulo 105">
            <a:extLst>
              <a:ext uri="{FF2B5EF4-FFF2-40B4-BE49-F238E27FC236}">
                <a16:creationId xmlns:a16="http://schemas.microsoft.com/office/drawing/2014/main" id="{1EF384DD-2CC8-498E-A612-F59F97BBEEDE}"/>
              </a:ext>
            </a:extLst>
          </p:cNvPr>
          <p:cNvSpPr/>
          <p:nvPr/>
        </p:nvSpPr>
        <p:spPr>
          <a:xfrm>
            <a:off x="11239948" y="3602268"/>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P16</a:t>
            </a:r>
          </a:p>
        </p:txBody>
      </p:sp>
      <p:sp>
        <p:nvSpPr>
          <p:cNvPr id="107" name="Rectángulo 106">
            <a:extLst>
              <a:ext uri="{FF2B5EF4-FFF2-40B4-BE49-F238E27FC236}">
                <a16:creationId xmlns:a16="http://schemas.microsoft.com/office/drawing/2014/main" id="{125B6ADF-203B-4BE2-A943-1CC9E7C57BA5}"/>
              </a:ext>
            </a:extLst>
          </p:cNvPr>
          <p:cNvSpPr/>
          <p:nvPr/>
        </p:nvSpPr>
        <p:spPr>
          <a:xfrm>
            <a:off x="11239948" y="4380743"/>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P19</a:t>
            </a:r>
          </a:p>
        </p:txBody>
      </p:sp>
      <p:sp>
        <p:nvSpPr>
          <p:cNvPr id="3" name="Título 2">
            <a:extLst>
              <a:ext uri="{FF2B5EF4-FFF2-40B4-BE49-F238E27FC236}">
                <a16:creationId xmlns:a16="http://schemas.microsoft.com/office/drawing/2014/main" id="{7160ABC4-6C18-93BC-E082-DEC698DF6334}"/>
              </a:ext>
            </a:extLst>
          </p:cNvPr>
          <p:cNvSpPr>
            <a:spLocks noGrp="1"/>
          </p:cNvSpPr>
          <p:nvPr>
            <p:ph type="title"/>
          </p:nvPr>
        </p:nvSpPr>
        <p:spPr/>
        <p:txBody>
          <a:bodyPr/>
          <a:lstStyle/>
          <a:p>
            <a:r>
              <a:rPr lang="es-AR" dirty="0"/>
              <a:t>procesos</a:t>
            </a:r>
          </a:p>
        </p:txBody>
      </p:sp>
    </p:spTree>
    <p:extLst>
      <p:ext uri="{BB962C8B-B14F-4D97-AF65-F5344CB8AC3E}">
        <p14:creationId xmlns:p14="http://schemas.microsoft.com/office/powerpoint/2010/main" val="1699091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2438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sp>
        <p:nvSpPr>
          <p:cNvPr id="7" name="Marcador de contenido 2"/>
          <p:cNvSpPr txBox="1">
            <a:spLocks/>
          </p:cNvSpPr>
          <p:nvPr/>
        </p:nvSpPr>
        <p:spPr>
          <a:xfrm>
            <a:off x="699351" y="2414016"/>
            <a:ext cx="10744200" cy="765048"/>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dirty="0">
                <a:latin typeface="+mj-lt"/>
                <a:ea typeface="+mj-ea"/>
                <a:cs typeface="+mj-cs"/>
              </a:rPr>
              <a:t>La comunicación por nodos se realiza por SSL.</a:t>
            </a:r>
          </a:p>
          <a:p>
            <a:pPr marL="274320" lvl="1" indent="0">
              <a:lnSpc>
                <a:spcPct val="100000"/>
              </a:lnSpc>
              <a:buNone/>
            </a:pPr>
            <a:r>
              <a:rPr lang="es-ES" dirty="0">
                <a:latin typeface="+mj-lt"/>
                <a:ea typeface="+mj-ea"/>
                <a:cs typeface="+mj-cs"/>
              </a:rPr>
              <a:t>El programa paralelo debe existir en cada nodo.</a:t>
            </a:r>
          </a:p>
        </p:txBody>
      </p:sp>
      <p:pic>
        <p:nvPicPr>
          <p:cNvPr id="5" name="Imagen 4"/>
          <p:cNvPicPr>
            <a:picLocks noChangeAspect="1"/>
          </p:cNvPicPr>
          <p:nvPr/>
        </p:nvPicPr>
        <p:blipFill>
          <a:blip r:embed="rId3"/>
          <a:stretch>
            <a:fillRect/>
          </a:stretch>
        </p:blipFill>
        <p:spPr>
          <a:xfrm>
            <a:off x="3318901" y="3215948"/>
            <a:ext cx="5551021" cy="3412666"/>
          </a:xfrm>
          <a:prstGeom prst="rect">
            <a:avLst/>
          </a:prstGeom>
          <a:ln w="25400"/>
        </p:spPr>
        <p:style>
          <a:lnRef idx="2">
            <a:schemeClr val="accent1"/>
          </a:lnRef>
          <a:fillRef idx="1">
            <a:schemeClr val="lt1"/>
          </a:fillRef>
          <a:effectRef idx="0">
            <a:schemeClr val="accent1"/>
          </a:effectRef>
          <a:fontRef idx="minor">
            <a:schemeClr val="dk1"/>
          </a:fontRef>
        </p:style>
      </p:pic>
      <p:sp>
        <p:nvSpPr>
          <p:cNvPr id="3" name="Título 2">
            <a:extLst>
              <a:ext uri="{FF2B5EF4-FFF2-40B4-BE49-F238E27FC236}">
                <a16:creationId xmlns:a16="http://schemas.microsoft.com/office/drawing/2014/main" id="{CF6B52A0-B124-7F76-505D-1BEFAF8B8344}"/>
              </a:ext>
            </a:extLst>
          </p:cNvPr>
          <p:cNvSpPr>
            <a:spLocks noGrp="1"/>
          </p:cNvSpPr>
          <p:nvPr>
            <p:ph type="title"/>
          </p:nvPr>
        </p:nvSpPr>
        <p:spPr/>
        <p:txBody>
          <a:bodyPr/>
          <a:lstStyle/>
          <a:p>
            <a:r>
              <a:rPr lang="es-AR" dirty="0"/>
              <a:t>comunicación</a:t>
            </a:r>
          </a:p>
        </p:txBody>
      </p:sp>
    </p:spTree>
    <p:extLst>
      <p:ext uri="{BB962C8B-B14F-4D97-AF65-F5344CB8AC3E}">
        <p14:creationId xmlns:p14="http://schemas.microsoft.com/office/powerpoint/2010/main" val="20343557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BAEF772-7CA1-56B0-3836-7975C1692569}"/>
              </a:ext>
            </a:extLst>
          </p:cNvPr>
          <p:cNvSpPr>
            <a:spLocks noGrp="1"/>
          </p:cNvSpPr>
          <p:nvPr>
            <p:ph idx="1"/>
          </p:nvPr>
        </p:nvSpPr>
        <p:spPr>
          <a:xfrm>
            <a:off x="1522412" y="2286000"/>
            <a:ext cx="9144000" cy="1143000"/>
          </a:xfrm>
        </p:spPr>
        <p:txBody>
          <a:bodyPr>
            <a:normAutofit/>
          </a:bodyPr>
          <a:lstStyle/>
          <a:p>
            <a:pPr marL="0" indent="0">
              <a:buNone/>
            </a:pPr>
            <a:r>
              <a:rPr lang="es-AR" b="1" u="sng" dirty="0"/>
              <a:t>Comunicadores</a:t>
            </a:r>
            <a:r>
              <a:rPr lang="es-AR" dirty="0"/>
              <a:t>:</a:t>
            </a:r>
          </a:p>
          <a:p>
            <a:pPr marL="0" indent="0">
              <a:buNone/>
            </a:pPr>
            <a:r>
              <a:rPr lang="es-AR" sz="2000" dirty="0"/>
              <a:t>Objetos que ofrecen un </a:t>
            </a:r>
            <a:r>
              <a:rPr lang="es-AR" sz="2000" b="1" dirty="0"/>
              <a:t>contexto</a:t>
            </a:r>
            <a:r>
              <a:rPr lang="es-AR" sz="2000" dirty="0"/>
              <a:t> de comunicación para todos los procesos de un mismo </a:t>
            </a:r>
            <a:r>
              <a:rPr lang="es-AR" sz="2000" b="1" dirty="0"/>
              <a:t>grupo</a:t>
            </a:r>
            <a:r>
              <a:rPr lang="es-AR" sz="2000" dirty="0"/>
              <a:t>.</a:t>
            </a:r>
          </a:p>
          <a:p>
            <a:pPr marL="0" indent="0">
              <a:buNone/>
            </a:pPr>
            <a:endParaRPr lang="es-AR" dirty="0"/>
          </a:p>
        </p:txBody>
      </p:sp>
      <p:pic>
        <p:nvPicPr>
          <p:cNvPr id="6" name="Imagen 5">
            <a:extLst>
              <a:ext uri="{FF2B5EF4-FFF2-40B4-BE49-F238E27FC236}">
                <a16:creationId xmlns:a16="http://schemas.microsoft.com/office/drawing/2014/main" id="{51A5A0B1-33E5-4C24-FFDB-63E6BD45FEFF}"/>
              </a:ext>
            </a:extLst>
          </p:cNvPr>
          <p:cNvPicPr>
            <a:picLocks noChangeAspect="1"/>
          </p:cNvPicPr>
          <p:nvPr/>
        </p:nvPicPr>
        <p:blipFill>
          <a:blip r:embed="rId2"/>
          <a:stretch>
            <a:fillRect/>
          </a:stretch>
        </p:blipFill>
        <p:spPr>
          <a:xfrm>
            <a:off x="3617912" y="3454138"/>
            <a:ext cx="4953000" cy="3276469"/>
          </a:xfrm>
          <a:prstGeom prst="rect">
            <a:avLst/>
          </a:prstGeom>
          <a:ln w="25400"/>
        </p:spPr>
        <p:style>
          <a:lnRef idx="2">
            <a:schemeClr val="accent1"/>
          </a:lnRef>
          <a:fillRef idx="1">
            <a:schemeClr val="lt1"/>
          </a:fillRef>
          <a:effectRef idx="0">
            <a:schemeClr val="accent1"/>
          </a:effectRef>
          <a:fontRef idx="minor">
            <a:schemeClr val="dk1"/>
          </a:fontRef>
        </p:style>
      </p:pic>
      <p:sp>
        <p:nvSpPr>
          <p:cNvPr id="2" name="Título 2">
            <a:extLst>
              <a:ext uri="{FF2B5EF4-FFF2-40B4-BE49-F238E27FC236}">
                <a16:creationId xmlns:a16="http://schemas.microsoft.com/office/drawing/2014/main" id="{FD040EAD-E399-361A-FB4F-69AA2BE36BC5}"/>
              </a:ext>
            </a:extLst>
          </p:cNvPr>
          <p:cNvSpPr>
            <a:spLocks noGrp="1"/>
          </p:cNvSpPr>
          <p:nvPr>
            <p:ph type="title"/>
          </p:nvPr>
        </p:nvSpPr>
        <p:spPr>
          <a:xfrm>
            <a:off x="2230555" y="964692"/>
            <a:ext cx="7727715" cy="1188720"/>
          </a:xfrm>
        </p:spPr>
        <p:txBody>
          <a:bodyPr/>
          <a:lstStyle/>
          <a:p>
            <a:r>
              <a:rPr lang="es-AR" dirty="0"/>
              <a:t>comunicadores</a:t>
            </a:r>
          </a:p>
        </p:txBody>
      </p:sp>
    </p:spTree>
    <p:extLst>
      <p:ext uri="{BB962C8B-B14F-4D97-AF65-F5344CB8AC3E}">
        <p14:creationId xmlns:p14="http://schemas.microsoft.com/office/powerpoint/2010/main" val="36660866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 descr="Imagen relacionada">
            <a:extLst>
              <a:ext uri="{FF2B5EF4-FFF2-40B4-BE49-F238E27FC236}">
                <a16:creationId xmlns:a16="http://schemas.microsoft.com/office/drawing/2014/main" id="{3848C087-6ACB-4A3E-8569-3673E9F37612}"/>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3229972"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Imagen relacionada">
            <a:extLst>
              <a:ext uri="{FF2B5EF4-FFF2-40B4-BE49-F238E27FC236}">
                <a16:creationId xmlns:a16="http://schemas.microsoft.com/office/drawing/2014/main" id="{BB410B21-B817-4A29-B48B-EE57E0F078D7}"/>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753267"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Imagen relacionada">
            <a:extLst>
              <a:ext uri="{FF2B5EF4-FFF2-40B4-BE49-F238E27FC236}">
                <a16:creationId xmlns:a16="http://schemas.microsoft.com/office/drawing/2014/main" id="{A6658CD8-76C9-470D-B397-41D9F4160C9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8276562"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sp>
        <p:nvSpPr>
          <p:cNvPr id="65" name="Rectángulo 64">
            <a:extLst>
              <a:ext uri="{FF2B5EF4-FFF2-40B4-BE49-F238E27FC236}">
                <a16:creationId xmlns:a16="http://schemas.microsoft.com/office/drawing/2014/main" id="{9476F6C5-9622-4E8F-91E8-8B0831A073ED}"/>
              </a:ext>
            </a:extLst>
          </p:cNvPr>
          <p:cNvSpPr/>
          <p:nvPr/>
        </p:nvSpPr>
        <p:spPr>
          <a:xfrm>
            <a:off x="3524199" y="3335228"/>
            <a:ext cx="573523" cy="750825"/>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P1</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6" name="Rectángulo 65">
            <a:extLst>
              <a:ext uri="{FF2B5EF4-FFF2-40B4-BE49-F238E27FC236}">
                <a16:creationId xmlns:a16="http://schemas.microsoft.com/office/drawing/2014/main" id="{B8D2DFA1-B231-4C1C-87FB-F88158BB01EB}"/>
              </a:ext>
            </a:extLst>
          </p:cNvPr>
          <p:cNvSpPr/>
          <p:nvPr/>
        </p:nvSpPr>
        <p:spPr>
          <a:xfrm>
            <a:off x="5902971" y="3335228"/>
            <a:ext cx="573523" cy="750825"/>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P2</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7" name="Rectángulo 66">
            <a:extLst>
              <a:ext uri="{FF2B5EF4-FFF2-40B4-BE49-F238E27FC236}">
                <a16:creationId xmlns:a16="http://schemas.microsoft.com/office/drawing/2014/main" id="{E9A68517-12C6-49F6-8B3E-A59431A9C592}"/>
              </a:ext>
            </a:extLst>
          </p:cNvPr>
          <p:cNvSpPr/>
          <p:nvPr/>
        </p:nvSpPr>
        <p:spPr>
          <a:xfrm>
            <a:off x="8433733" y="3335229"/>
            <a:ext cx="573523" cy="1531070"/>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P3</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8" name="Rectángulo 67">
            <a:extLst>
              <a:ext uri="{FF2B5EF4-FFF2-40B4-BE49-F238E27FC236}">
                <a16:creationId xmlns:a16="http://schemas.microsoft.com/office/drawing/2014/main" id="{0A67A891-D151-430A-8EDB-E06D96436D7B}"/>
              </a:ext>
            </a:extLst>
          </p:cNvPr>
          <p:cNvSpPr/>
          <p:nvPr/>
        </p:nvSpPr>
        <p:spPr>
          <a:xfrm>
            <a:off x="5920228" y="4281968"/>
            <a:ext cx="573523" cy="429208"/>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69" name="Conector recto de flecha 68">
            <a:extLst>
              <a:ext uri="{FF2B5EF4-FFF2-40B4-BE49-F238E27FC236}">
                <a16:creationId xmlns:a16="http://schemas.microsoft.com/office/drawing/2014/main" id="{3A4F5CCE-8D5A-494F-8EF7-30E580CB5EE1}"/>
              </a:ext>
            </a:extLst>
          </p:cNvPr>
          <p:cNvCxnSpPr>
            <a:cxnSpLocks/>
            <a:endCxn id="68" idx="0"/>
          </p:cNvCxnSpPr>
          <p:nvPr/>
        </p:nvCxnSpPr>
        <p:spPr>
          <a:xfrm>
            <a:off x="4097722" y="4104714"/>
            <a:ext cx="2109268" cy="177254"/>
          </a:xfrm>
          <a:prstGeom prst="straightConnector1">
            <a:avLst/>
          </a:prstGeom>
          <a:noFill/>
          <a:ln w="28575" cap="flat" cmpd="sng" algn="ctr">
            <a:solidFill>
              <a:srgbClr val="404040"/>
            </a:solidFill>
            <a:prstDash val="solid"/>
            <a:miter lim="800000"/>
            <a:tailEnd type="triangle"/>
          </a:ln>
          <a:effectLst/>
        </p:spPr>
      </p:cxnSp>
      <p:sp>
        <p:nvSpPr>
          <p:cNvPr id="70" name="CuadroTexto 69">
            <a:extLst>
              <a:ext uri="{FF2B5EF4-FFF2-40B4-BE49-F238E27FC236}">
                <a16:creationId xmlns:a16="http://schemas.microsoft.com/office/drawing/2014/main" id="{6B869378-E0DC-4DE4-A04C-73090BF4EFD8}"/>
              </a:ext>
            </a:extLst>
          </p:cNvPr>
          <p:cNvSpPr txBox="1"/>
          <p:nvPr/>
        </p:nvSpPr>
        <p:spPr>
          <a:xfrm>
            <a:off x="2632299" y="4000980"/>
            <a:ext cx="782586"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71" name="CuadroTexto 70">
            <a:extLst>
              <a:ext uri="{FF2B5EF4-FFF2-40B4-BE49-F238E27FC236}">
                <a16:creationId xmlns:a16="http://schemas.microsoft.com/office/drawing/2014/main" id="{72E2C83E-B86C-4D72-A55B-1DE20F6099DB}"/>
              </a:ext>
            </a:extLst>
          </p:cNvPr>
          <p:cNvSpPr txBox="1"/>
          <p:nvPr/>
        </p:nvSpPr>
        <p:spPr>
          <a:xfrm>
            <a:off x="6559425" y="3846750"/>
            <a:ext cx="782586"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72" name="Rectángulo 71">
            <a:extLst>
              <a:ext uri="{FF2B5EF4-FFF2-40B4-BE49-F238E27FC236}">
                <a16:creationId xmlns:a16="http://schemas.microsoft.com/office/drawing/2014/main" id="{FD5B5352-D42E-4A7E-AC7C-B53CF33C26AB}"/>
              </a:ext>
            </a:extLst>
          </p:cNvPr>
          <p:cNvSpPr/>
          <p:nvPr/>
        </p:nvSpPr>
        <p:spPr>
          <a:xfrm>
            <a:off x="3524199" y="4263306"/>
            <a:ext cx="573523" cy="176670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73" name="CuadroTexto 72">
            <a:extLst>
              <a:ext uri="{FF2B5EF4-FFF2-40B4-BE49-F238E27FC236}">
                <a16:creationId xmlns:a16="http://schemas.microsoft.com/office/drawing/2014/main" id="{8E534399-28CF-4553-B605-20D3532F173D}"/>
              </a:ext>
            </a:extLst>
          </p:cNvPr>
          <p:cNvSpPr txBox="1"/>
          <p:nvPr/>
        </p:nvSpPr>
        <p:spPr>
          <a:xfrm>
            <a:off x="5069910" y="4578909"/>
            <a:ext cx="782586"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75" name="CuadroTexto 74">
            <a:extLst>
              <a:ext uri="{FF2B5EF4-FFF2-40B4-BE49-F238E27FC236}">
                <a16:creationId xmlns:a16="http://schemas.microsoft.com/office/drawing/2014/main" id="{D27B1F2B-2F1D-47A0-B841-06BE659939AE}"/>
              </a:ext>
            </a:extLst>
          </p:cNvPr>
          <p:cNvSpPr txBox="1"/>
          <p:nvPr/>
        </p:nvSpPr>
        <p:spPr>
          <a:xfrm>
            <a:off x="9178550" y="4587611"/>
            <a:ext cx="779720"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76" name="Rectángulo 75">
            <a:extLst>
              <a:ext uri="{FF2B5EF4-FFF2-40B4-BE49-F238E27FC236}">
                <a16:creationId xmlns:a16="http://schemas.microsoft.com/office/drawing/2014/main" id="{B0C78C64-E15A-476C-8094-14166348CE53}"/>
              </a:ext>
            </a:extLst>
          </p:cNvPr>
          <p:cNvSpPr/>
          <p:nvPr/>
        </p:nvSpPr>
        <p:spPr>
          <a:xfrm>
            <a:off x="8443411" y="5009512"/>
            <a:ext cx="573523" cy="37346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77" name="Rectángulo 76">
            <a:extLst>
              <a:ext uri="{FF2B5EF4-FFF2-40B4-BE49-F238E27FC236}">
                <a16:creationId xmlns:a16="http://schemas.microsoft.com/office/drawing/2014/main" id="{D6B08A0C-A420-4FFF-A260-208FCF1057C8}"/>
              </a:ext>
            </a:extLst>
          </p:cNvPr>
          <p:cNvSpPr/>
          <p:nvPr/>
        </p:nvSpPr>
        <p:spPr>
          <a:xfrm>
            <a:off x="5920228" y="5563819"/>
            <a:ext cx="573523" cy="505554"/>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78" name="Conector recto de flecha 77">
            <a:extLst>
              <a:ext uri="{FF2B5EF4-FFF2-40B4-BE49-F238E27FC236}">
                <a16:creationId xmlns:a16="http://schemas.microsoft.com/office/drawing/2014/main" id="{51052730-A978-4ED3-B27D-EABBC52A77E3}"/>
              </a:ext>
            </a:extLst>
          </p:cNvPr>
          <p:cNvCxnSpPr>
            <a:cxnSpLocks/>
            <a:stCxn id="76" idx="2"/>
            <a:endCxn id="77" idx="0"/>
          </p:cNvCxnSpPr>
          <p:nvPr/>
        </p:nvCxnSpPr>
        <p:spPr>
          <a:xfrm flipH="1">
            <a:off x="6206990" y="5382979"/>
            <a:ext cx="2523183" cy="180840"/>
          </a:xfrm>
          <a:prstGeom prst="straightConnector1">
            <a:avLst/>
          </a:prstGeom>
          <a:noFill/>
          <a:ln w="28575" cap="flat" cmpd="sng" algn="ctr">
            <a:solidFill>
              <a:srgbClr val="404040"/>
            </a:solidFill>
            <a:prstDash val="solid"/>
            <a:miter lim="800000"/>
            <a:tailEnd type="triangle"/>
          </a:ln>
          <a:effectLst/>
        </p:spPr>
      </p:cxnSp>
      <p:sp>
        <p:nvSpPr>
          <p:cNvPr id="80" name="Rectángulo 79">
            <a:extLst>
              <a:ext uri="{FF2B5EF4-FFF2-40B4-BE49-F238E27FC236}">
                <a16:creationId xmlns:a16="http://schemas.microsoft.com/office/drawing/2014/main" id="{C9677FAE-EDF1-4AC3-A210-03E9BEB57795}"/>
              </a:ext>
            </a:extLst>
          </p:cNvPr>
          <p:cNvSpPr/>
          <p:nvPr/>
        </p:nvSpPr>
        <p:spPr>
          <a:xfrm>
            <a:off x="3524199" y="6293355"/>
            <a:ext cx="573523" cy="375746"/>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81" name="CuadroTexto 80">
            <a:extLst>
              <a:ext uri="{FF2B5EF4-FFF2-40B4-BE49-F238E27FC236}">
                <a16:creationId xmlns:a16="http://schemas.microsoft.com/office/drawing/2014/main" id="{A986D2A2-803A-4A4E-86E3-EFBB365F783A}"/>
              </a:ext>
            </a:extLst>
          </p:cNvPr>
          <p:cNvSpPr txBox="1"/>
          <p:nvPr/>
        </p:nvSpPr>
        <p:spPr>
          <a:xfrm>
            <a:off x="9178550" y="5256231"/>
            <a:ext cx="77972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82" name="CuadroTexto 81">
            <a:extLst>
              <a:ext uri="{FF2B5EF4-FFF2-40B4-BE49-F238E27FC236}">
                <a16:creationId xmlns:a16="http://schemas.microsoft.com/office/drawing/2014/main" id="{CF4C7295-38B2-46B6-9DE6-B8A26553EDE7}"/>
              </a:ext>
            </a:extLst>
          </p:cNvPr>
          <p:cNvSpPr txBox="1"/>
          <p:nvPr/>
        </p:nvSpPr>
        <p:spPr>
          <a:xfrm>
            <a:off x="6613825" y="5992566"/>
            <a:ext cx="728185"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83" name="CuadroTexto 82">
            <a:extLst>
              <a:ext uri="{FF2B5EF4-FFF2-40B4-BE49-F238E27FC236}">
                <a16:creationId xmlns:a16="http://schemas.microsoft.com/office/drawing/2014/main" id="{AD6DE153-5A40-4512-9E49-71F7056D6ED5}"/>
              </a:ext>
            </a:extLst>
          </p:cNvPr>
          <p:cNvSpPr txBox="1"/>
          <p:nvPr/>
        </p:nvSpPr>
        <p:spPr>
          <a:xfrm>
            <a:off x="2632299" y="5722599"/>
            <a:ext cx="782587"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84" name="CuadroTexto 83">
            <a:extLst>
              <a:ext uri="{FF2B5EF4-FFF2-40B4-BE49-F238E27FC236}">
                <a16:creationId xmlns:a16="http://schemas.microsoft.com/office/drawing/2014/main" id="{2B7634E8-93B1-47D9-BF4A-960162275B33}"/>
              </a:ext>
            </a:extLst>
          </p:cNvPr>
          <p:cNvSpPr txBox="1"/>
          <p:nvPr/>
        </p:nvSpPr>
        <p:spPr>
          <a:xfrm>
            <a:off x="5069910" y="5142057"/>
            <a:ext cx="782587"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85" name="Rectángulo 84">
            <a:extLst>
              <a:ext uri="{FF2B5EF4-FFF2-40B4-BE49-F238E27FC236}">
                <a16:creationId xmlns:a16="http://schemas.microsoft.com/office/drawing/2014/main" id="{E0EAF5A2-518C-4CD3-B021-D5AE796BBA13}"/>
              </a:ext>
            </a:extLst>
          </p:cNvPr>
          <p:cNvSpPr/>
          <p:nvPr/>
        </p:nvSpPr>
        <p:spPr>
          <a:xfrm>
            <a:off x="5935002" y="6373234"/>
            <a:ext cx="573523" cy="8813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86" name="Rectángulo 85">
            <a:extLst>
              <a:ext uri="{FF2B5EF4-FFF2-40B4-BE49-F238E27FC236}">
                <a16:creationId xmlns:a16="http://schemas.microsoft.com/office/drawing/2014/main" id="{A2CBAB26-AA77-40C1-9B3A-1554C7604374}"/>
              </a:ext>
            </a:extLst>
          </p:cNvPr>
          <p:cNvSpPr/>
          <p:nvPr/>
        </p:nvSpPr>
        <p:spPr>
          <a:xfrm>
            <a:off x="8443410" y="5640952"/>
            <a:ext cx="573523" cy="16329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29" name="Rectángulo 28">
            <a:extLst>
              <a:ext uri="{FF2B5EF4-FFF2-40B4-BE49-F238E27FC236}">
                <a16:creationId xmlns:a16="http://schemas.microsoft.com/office/drawing/2014/main" id="{20DAEB6F-0018-459D-A7F3-3280294C931D}"/>
              </a:ext>
            </a:extLst>
          </p:cNvPr>
          <p:cNvSpPr/>
          <p:nvPr/>
        </p:nvSpPr>
        <p:spPr>
          <a:xfrm>
            <a:off x="5935001" y="5067755"/>
            <a:ext cx="573523" cy="16329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74" name="Conector recto de flecha 73">
            <a:extLst>
              <a:ext uri="{FF2B5EF4-FFF2-40B4-BE49-F238E27FC236}">
                <a16:creationId xmlns:a16="http://schemas.microsoft.com/office/drawing/2014/main" id="{F41D784D-1EA8-4F07-9348-7C517ED6843D}"/>
              </a:ext>
            </a:extLst>
          </p:cNvPr>
          <p:cNvCxnSpPr>
            <a:cxnSpLocks/>
            <a:stCxn id="68" idx="2"/>
            <a:endCxn id="76" idx="0"/>
          </p:cNvCxnSpPr>
          <p:nvPr/>
        </p:nvCxnSpPr>
        <p:spPr>
          <a:xfrm>
            <a:off x="6206990" y="4711176"/>
            <a:ext cx="2523183" cy="298336"/>
          </a:xfrm>
          <a:prstGeom prst="straightConnector1">
            <a:avLst/>
          </a:prstGeom>
          <a:noFill/>
          <a:ln w="28575" cap="flat" cmpd="sng" algn="ctr">
            <a:solidFill>
              <a:srgbClr val="404040"/>
            </a:solidFill>
            <a:prstDash val="solid"/>
            <a:miter lim="800000"/>
            <a:tailEnd type="triangle"/>
          </a:ln>
          <a:effectLst/>
        </p:spPr>
      </p:cxnSp>
      <p:cxnSp>
        <p:nvCxnSpPr>
          <p:cNvPr id="79" name="Conector recto de flecha 78">
            <a:extLst>
              <a:ext uri="{FF2B5EF4-FFF2-40B4-BE49-F238E27FC236}">
                <a16:creationId xmlns:a16="http://schemas.microsoft.com/office/drawing/2014/main" id="{414D8AF4-7E5B-4C50-993D-4FFDC55EE3FE}"/>
              </a:ext>
            </a:extLst>
          </p:cNvPr>
          <p:cNvCxnSpPr>
            <a:cxnSpLocks/>
          </p:cNvCxnSpPr>
          <p:nvPr/>
        </p:nvCxnSpPr>
        <p:spPr>
          <a:xfrm flipH="1">
            <a:off x="3683806" y="6064771"/>
            <a:ext cx="2523183" cy="214633"/>
          </a:xfrm>
          <a:prstGeom prst="straightConnector1">
            <a:avLst/>
          </a:prstGeom>
          <a:noFill/>
          <a:ln w="28575" cap="flat" cmpd="sng" algn="ctr">
            <a:solidFill>
              <a:srgbClr val="404040"/>
            </a:solidFill>
            <a:prstDash val="solid"/>
            <a:miter lim="800000"/>
            <a:tailEnd type="triangle"/>
          </a:ln>
          <a:effectLst/>
        </p:spPr>
      </p:cxnSp>
      <p:sp>
        <p:nvSpPr>
          <p:cNvPr id="3" name="Título 2">
            <a:extLst>
              <a:ext uri="{FF2B5EF4-FFF2-40B4-BE49-F238E27FC236}">
                <a16:creationId xmlns:a16="http://schemas.microsoft.com/office/drawing/2014/main" id="{1CA88E00-BA21-8E42-A7EA-E6C2F49BFD1F}"/>
              </a:ext>
            </a:extLst>
          </p:cNvPr>
          <p:cNvSpPr>
            <a:spLocks noGrp="1"/>
          </p:cNvSpPr>
          <p:nvPr>
            <p:ph type="title"/>
          </p:nvPr>
        </p:nvSpPr>
        <p:spPr/>
        <p:txBody>
          <a:bodyPr/>
          <a:lstStyle/>
          <a:p>
            <a:r>
              <a:rPr lang="es-AR" dirty="0"/>
              <a:t>Comunicación sincrónica</a:t>
            </a:r>
          </a:p>
        </p:txBody>
      </p:sp>
    </p:spTree>
    <p:extLst>
      <p:ext uri="{BB962C8B-B14F-4D97-AF65-F5344CB8AC3E}">
        <p14:creationId xmlns:p14="http://schemas.microsoft.com/office/powerpoint/2010/main" val="16345207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descr="Imagen relacionada">
            <a:extLst>
              <a:ext uri="{FF2B5EF4-FFF2-40B4-BE49-F238E27FC236}">
                <a16:creationId xmlns:a16="http://schemas.microsoft.com/office/drawing/2014/main" id="{68CE7BE7-5547-4E78-AC53-06A48208B69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3238643"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Imagen relacionada">
            <a:extLst>
              <a:ext uri="{FF2B5EF4-FFF2-40B4-BE49-F238E27FC236}">
                <a16:creationId xmlns:a16="http://schemas.microsoft.com/office/drawing/2014/main" id="{E524F338-990E-4EF1-8813-910F93861AD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761938"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Imagen relacionada">
            <a:extLst>
              <a:ext uri="{FF2B5EF4-FFF2-40B4-BE49-F238E27FC236}">
                <a16:creationId xmlns:a16="http://schemas.microsoft.com/office/drawing/2014/main" id="{B1F3D22B-D8D3-4BF6-AD6F-545C7E2209EE}"/>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8285233"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sp>
        <p:nvSpPr>
          <p:cNvPr id="35" name="Rectángulo 34">
            <a:extLst>
              <a:ext uri="{FF2B5EF4-FFF2-40B4-BE49-F238E27FC236}">
                <a16:creationId xmlns:a16="http://schemas.microsoft.com/office/drawing/2014/main" id="{2A8C2D6D-73ED-40F1-AB85-0C276E28A961}"/>
              </a:ext>
            </a:extLst>
          </p:cNvPr>
          <p:cNvSpPr/>
          <p:nvPr/>
        </p:nvSpPr>
        <p:spPr>
          <a:xfrm>
            <a:off x="3502080" y="3343566"/>
            <a:ext cx="573523" cy="3164464"/>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P1</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36" name="Rectángulo 35">
            <a:extLst>
              <a:ext uri="{FF2B5EF4-FFF2-40B4-BE49-F238E27FC236}">
                <a16:creationId xmlns:a16="http://schemas.microsoft.com/office/drawing/2014/main" id="{71684BB1-2D72-4602-89CF-6716F6929391}"/>
              </a:ext>
            </a:extLst>
          </p:cNvPr>
          <p:cNvSpPr/>
          <p:nvPr/>
        </p:nvSpPr>
        <p:spPr>
          <a:xfrm>
            <a:off x="5880852" y="3325651"/>
            <a:ext cx="573523" cy="290565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P2</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37" name="Rectángulo 36">
            <a:extLst>
              <a:ext uri="{FF2B5EF4-FFF2-40B4-BE49-F238E27FC236}">
                <a16:creationId xmlns:a16="http://schemas.microsoft.com/office/drawing/2014/main" id="{40E92300-44F3-406F-93FC-E74E753E6790}"/>
              </a:ext>
            </a:extLst>
          </p:cNvPr>
          <p:cNvSpPr/>
          <p:nvPr/>
        </p:nvSpPr>
        <p:spPr>
          <a:xfrm>
            <a:off x="8411614" y="3276600"/>
            <a:ext cx="573523" cy="2197041"/>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P3</a:t>
            </a: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38" name="Conector recto de flecha 37">
            <a:extLst>
              <a:ext uri="{FF2B5EF4-FFF2-40B4-BE49-F238E27FC236}">
                <a16:creationId xmlns:a16="http://schemas.microsoft.com/office/drawing/2014/main" id="{D22FB3C0-6681-408A-B7C6-BCB78BAB6FFF}"/>
              </a:ext>
            </a:extLst>
          </p:cNvPr>
          <p:cNvCxnSpPr>
            <a:cxnSpLocks/>
          </p:cNvCxnSpPr>
          <p:nvPr/>
        </p:nvCxnSpPr>
        <p:spPr>
          <a:xfrm>
            <a:off x="4075603" y="3894005"/>
            <a:ext cx="2109268" cy="177254"/>
          </a:xfrm>
          <a:prstGeom prst="straightConnector1">
            <a:avLst/>
          </a:prstGeom>
          <a:noFill/>
          <a:ln w="28575" cap="flat" cmpd="sng" algn="ctr">
            <a:solidFill>
              <a:schemeClr val="tx1"/>
            </a:solidFill>
            <a:prstDash val="solid"/>
            <a:miter lim="800000"/>
            <a:tailEnd type="triangle"/>
          </a:ln>
          <a:effectLst/>
        </p:spPr>
      </p:cxnSp>
      <p:sp>
        <p:nvSpPr>
          <p:cNvPr id="39" name="CuadroTexto 38">
            <a:extLst>
              <a:ext uri="{FF2B5EF4-FFF2-40B4-BE49-F238E27FC236}">
                <a16:creationId xmlns:a16="http://schemas.microsoft.com/office/drawing/2014/main" id="{3615B7AF-7D73-448E-B4C2-ABD92DAAD356}"/>
              </a:ext>
            </a:extLst>
          </p:cNvPr>
          <p:cNvSpPr txBox="1"/>
          <p:nvPr/>
        </p:nvSpPr>
        <p:spPr>
          <a:xfrm>
            <a:off x="2615906" y="3769796"/>
            <a:ext cx="72366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sp>
        <p:nvSpPr>
          <p:cNvPr id="40" name="CuadroTexto 39">
            <a:extLst>
              <a:ext uri="{FF2B5EF4-FFF2-40B4-BE49-F238E27FC236}">
                <a16:creationId xmlns:a16="http://schemas.microsoft.com/office/drawing/2014/main" id="{274FC06F-1D80-46AD-B5DA-D9CB378D6EDC}"/>
              </a:ext>
            </a:extLst>
          </p:cNvPr>
          <p:cNvSpPr txBox="1"/>
          <p:nvPr/>
        </p:nvSpPr>
        <p:spPr>
          <a:xfrm>
            <a:off x="6501360" y="3558600"/>
            <a:ext cx="781752"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41" name="CuadroTexto 40">
            <a:extLst>
              <a:ext uri="{FF2B5EF4-FFF2-40B4-BE49-F238E27FC236}">
                <a16:creationId xmlns:a16="http://schemas.microsoft.com/office/drawing/2014/main" id="{A1980C44-8F19-438A-AEAA-7EBD3588DED9}"/>
              </a:ext>
            </a:extLst>
          </p:cNvPr>
          <p:cNvSpPr txBox="1"/>
          <p:nvPr/>
        </p:nvSpPr>
        <p:spPr>
          <a:xfrm>
            <a:off x="5036025" y="4324924"/>
            <a:ext cx="692818"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cxnSp>
        <p:nvCxnSpPr>
          <p:cNvPr id="42" name="Conector recto de flecha 41">
            <a:extLst>
              <a:ext uri="{FF2B5EF4-FFF2-40B4-BE49-F238E27FC236}">
                <a16:creationId xmlns:a16="http://schemas.microsoft.com/office/drawing/2014/main" id="{C182AB86-F620-461C-B894-04A9F0B6920B}"/>
              </a:ext>
            </a:extLst>
          </p:cNvPr>
          <p:cNvCxnSpPr>
            <a:cxnSpLocks/>
          </p:cNvCxnSpPr>
          <p:nvPr/>
        </p:nvCxnSpPr>
        <p:spPr>
          <a:xfrm>
            <a:off x="6184871" y="4500467"/>
            <a:ext cx="2523183" cy="298336"/>
          </a:xfrm>
          <a:prstGeom prst="straightConnector1">
            <a:avLst/>
          </a:prstGeom>
          <a:noFill/>
          <a:ln w="28575" cap="flat" cmpd="sng" algn="ctr">
            <a:solidFill>
              <a:schemeClr val="tx1"/>
            </a:solidFill>
            <a:prstDash val="solid"/>
            <a:miter lim="800000"/>
            <a:tailEnd type="triangle"/>
          </a:ln>
          <a:effectLst/>
        </p:spPr>
      </p:cxnSp>
      <p:sp>
        <p:nvSpPr>
          <p:cNvPr id="43" name="CuadroTexto 42">
            <a:extLst>
              <a:ext uri="{FF2B5EF4-FFF2-40B4-BE49-F238E27FC236}">
                <a16:creationId xmlns:a16="http://schemas.microsoft.com/office/drawing/2014/main" id="{21DC7E22-14C4-44CA-889F-1124DFD1DFF9}"/>
              </a:ext>
            </a:extLst>
          </p:cNvPr>
          <p:cNvSpPr txBox="1"/>
          <p:nvPr/>
        </p:nvSpPr>
        <p:spPr>
          <a:xfrm>
            <a:off x="9044235" y="4375120"/>
            <a:ext cx="665567"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lrecv</a:t>
            </a:r>
            <a:endParaRPr lang="en-US" dirty="0"/>
          </a:p>
        </p:txBody>
      </p:sp>
      <p:cxnSp>
        <p:nvCxnSpPr>
          <p:cNvPr id="44" name="Conector recto de flecha 43">
            <a:extLst>
              <a:ext uri="{FF2B5EF4-FFF2-40B4-BE49-F238E27FC236}">
                <a16:creationId xmlns:a16="http://schemas.microsoft.com/office/drawing/2014/main" id="{659F785E-0E64-4322-8801-DAC4608F561E}"/>
              </a:ext>
            </a:extLst>
          </p:cNvPr>
          <p:cNvCxnSpPr>
            <a:cxnSpLocks/>
          </p:cNvCxnSpPr>
          <p:nvPr/>
        </p:nvCxnSpPr>
        <p:spPr>
          <a:xfrm flipH="1">
            <a:off x="6184871" y="5172270"/>
            <a:ext cx="2523183" cy="180839"/>
          </a:xfrm>
          <a:prstGeom prst="straightConnector1">
            <a:avLst/>
          </a:prstGeom>
          <a:noFill/>
          <a:ln w="28575" cap="flat" cmpd="sng" algn="ctr">
            <a:solidFill>
              <a:schemeClr val="tx1"/>
            </a:solidFill>
            <a:prstDash val="solid"/>
            <a:miter lim="800000"/>
            <a:tailEnd type="triangle"/>
          </a:ln>
          <a:effectLst/>
        </p:spPr>
      </p:cxnSp>
      <p:cxnSp>
        <p:nvCxnSpPr>
          <p:cNvPr id="45" name="Conector recto de flecha 44">
            <a:extLst>
              <a:ext uri="{FF2B5EF4-FFF2-40B4-BE49-F238E27FC236}">
                <a16:creationId xmlns:a16="http://schemas.microsoft.com/office/drawing/2014/main" id="{7462B0D5-CE47-4E8D-8178-B92C0F8B34C5}"/>
              </a:ext>
            </a:extLst>
          </p:cNvPr>
          <p:cNvCxnSpPr>
            <a:cxnSpLocks/>
          </p:cNvCxnSpPr>
          <p:nvPr/>
        </p:nvCxnSpPr>
        <p:spPr>
          <a:xfrm flipH="1">
            <a:off x="3661687" y="6016675"/>
            <a:ext cx="2523183" cy="214633"/>
          </a:xfrm>
          <a:prstGeom prst="straightConnector1">
            <a:avLst/>
          </a:prstGeom>
          <a:noFill/>
          <a:ln w="28575" cap="flat" cmpd="sng" algn="ctr">
            <a:solidFill>
              <a:schemeClr val="tx1"/>
            </a:solidFill>
            <a:prstDash val="solid"/>
            <a:miter lim="800000"/>
            <a:tailEnd type="triangle"/>
          </a:ln>
          <a:effectLst/>
        </p:spPr>
      </p:cxnSp>
      <p:sp>
        <p:nvSpPr>
          <p:cNvPr id="46" name="CuadroTexto 45">
            <a:extLst>
              <a:ext uri="{FF2B5EF4-FFF2-40B4-BE49-F238E27FC236}">
                <a16:creationId xmlns:a16="http://schemas.microsoft.com/office/drawing/2014/main" id="{B3A17E30-F804-4D19-85E0-5B3E8717C98A}"/>
              </a:ext>
            </a:extLst>
          </p:cNvPr>
          <p:cNvSpPr txBox="1"/>
          <p:nvPr/>
        </p:nvSpPr>
        <p:spPr>
          <a:xfrm>
            <a:off x="9058051" y="5126094"/>
            <a:ext cx="692818"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sp>
        <p:nvSpPr>
          <p:cNvPr id="47" name="CuadroTexto 46">
            <a:extLst>
              <a:ext uri="{FF2B5EF4-FFF2-40B4-BE49-F238E27FC236}">
                <a16:creationId xmlns:a16="http://schemas.microsoft.com/office/drawing/2014/main" id="{B0C629D8-F349-4336-9A2D-47BA1877E36F}"/>
              </a:ext>
            </a:extLst>
          </p:cNvPr>
          <p:cNvSpPr txBox="1"/>
          <p:nvPr/>
        </p:nvSpPr>
        <p:spPr>
          <a:xfrm>
            <a:off x="6435948" y="5819304"/>
            <a:ext cx="853119"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lsend</a:t>
            </a:r>
            <a:endParaRPr lang="en-US" dirty="0"/>
          </a:p>
        </p:txBody>
      </p:sp>
      <p:sp>
        <p:nvSpPr>
          <p:cNvPr id="48" name="CuadroTexto 47">
            <a:extLst>
              <a:ext uri="{FF2B5EF4-FFF2-40B4-BE49-F238E27FC236}">
                <a16:creationId xmlns:a16="http://schemas.microsoft.com/office/drawing/2014/main" id="{CA2F0FEE-ABF4-469C-9B0A-83BBE9572F04}"/>
              </a:ext>
            </a:extLst>
          </p:cNvPr>
          <p:cNvSpPr txBox="1"/>
          <p:nvPr/>
        </p:nvSpPr>
        <p:spPr>
          <a:xfrm>
            <a:off x="2615906" y="5742412"/>
            <a:ext cx="72366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49" name="CuadroTexto 48">
            <a:extLst>
              <a:ext uri="{FF2B5EF4-FFF2-40B4-BE49-F238E27FC236}">
                <a16:creationId xmlns:a16="http://schemas.microsoft.com/office/drawing/2014/main" id="{A25DC006-32B9-43F6-BFC2-A183741FE3C6}"/>
              </a:ext>
            </a:extLst>
          </p:cNvPr>
          <p:cNvSpPr txBox="1"/>
          <p:nvPr/>
        </p:nvSpPr>
        <p:spPr>
          <a:xfrm>
            <a:off x="5036112" y="5102827"/>
            <a:ext cx="686684"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50" name="Flecha: en U 49">
            <a:extLst>
              <a:ext uri="{FF2B5EF4-FFF2-40B4-BE49-F238E27FC236}">
                <a16:creationId xmlns:a16="http://schemas.microsoft.com/office/drawing/2014/main" id="{773A5FCC-BB3A-4695-AAD2-38F05715A540}"/>
              </a:ext>
            </a:extLst>
          </p:cNvPr>
          <p:cNvSpPr/>
          <p:nvPr/>
        </p:nvSpPr>
        <p:spPr>
          <a:xfrm rot="5400000">
            <a:off x="6825049" y="3647189"/>
            <a:ext cx="259232" cy="981130"/>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51" name="Flecha: en U 50">
            <a:extLst>
              <a:ext uri="{FF2B5EF4-FFF2-40B4-BE49-F238E27FC236}">
                <a16:creationId xmlns:a16="http://schemas.microsoft.com/office/drawing/2014/main" id="{CFC936AE-1A46-4488-A5EC-8A030650CA09}"/>
              </a:ext>
            </a:extLst>
          </p:cNvPr>
          <p:cNvSpPr/>
          <p:nvPr/>
        </p:nvSpPr>
        <p:spPr>
          <a:xfrm rot="5400000" flipV="1">
            <a:off x="5378751" y="5333229"/>
            <a:ext cx="259232" cy="656709"/>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52" name="Flecha: en U 51">
            <a:extLst>
              <a:ext uri="{FF2B5EF4-FFF2-40B4-BE49-F238E27FC236}">
                <a16:creationId xmlns:a16="http://schemas.microsoft.com/office/drawing/2014/main" id="{4EB273FD-398F-484C-BBC0-FD317ED7AAF3}"/>
              </a:ext>
            </a:extLst>
          </p:cNvPr>
          <p:cNvSpPr/>
          <p:nvPr/>
        </p:nvSpPr>
        <p:spPr>
          <a:xfrm rot="5400000" flipV="1">
            <a:off x="2989598" y="6050059"/>
            <a:ext cx="259232" cy="656709"/>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5" name="Flecha: en U 24">
            <a:extLst>
              <a:ext uri="{FF2B5EF4-FFF2-40B4-BE49-F238E27FC236}">
                <a16:creationId xmlns:a16="http://schemas.microsoft.com/office/drawing/2014/main" id="{B0AE4F27-1E02-4358-8F01-8E74799921B2}"/>
              </a:ext>
            </a:extLst>
          </p:cNvPr>
          <p:cNvSpPr/>
          <p:nvPr/>
        </p:nvSpPr>
        <p:spPr>
          <a:xfrm rot="5400000">
            <a:off x="9419000" y="4479796"/>
            <a:ext cx="259232" cy="981130"/>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cxnSp>
        <p:nvCxnSpPr>
          <p:cNvPr id="26" name="Conector recto de flecha 25">
            <a:extLst>
              <a:ext uri="{FF2B5EF4-FFF2-40B4-BE49-F238E27FC236}">
                <a16:creationId xmlns:a16="http://schemas.microsoft.com/office/drawing/2014/main" id="{341BB91A-39B8-4E52-BA8A-C8CC53BF4826}"/>
              </a:ext>
            </a:extLst>
          </p:cNvPr>
          <p:cNvCxnSpPr>
            <a:cxnSpLocks/>
          </p:cNvCxnSpPr>
          <p:nvPr/>
        </p:nvCxnSpPr>
        <p:spPr>
          <a:xfrm flipH="1">
            <a:off x="6184871" y="5357889"/>
            <a:ext cx="2523183" cy="180839"/>
          </a:xfrm>
          <a:prstGeom prst="straightConnector1">
            <a:avLst/>
          </a:prstGeom>
          <a:noFill/>
          <a:ln w="28575" cap="flat" cmpd="sng" algn="ctr">
            <a:solidFill>
              <a:schemeClr val="tx1"/>
            </a:solidFill>
            <a:prstDash val="solid"/>
            <a:miter lim="800000"/>
            <a:tailEnd type="triangle"/>
          </a:ln>
          <a:effectLst/>
        </p:spPr>
      </p:cxnSp>
      <p:sp>
        <p:nvSpPr>
          <p:cNvPr id="3" name="Título 2">
            <a:extLst>
              <a:ext uri="{FF2B5EF4-FFF2-40B4-BE49-F238E27FC236}">
                <a16:creationId xmlns:a16="http://schemas.microsoft.com/office/drawing/2014/main" id="{CB95BD77-A228-25D0-E479-CB77A62AFA25}"/>
              </a:ext>
            </a:extLst>
          </p:cNvPr>
          <p:cNvSpPr>
            <a:spLocks noGrp="1"/>
          </p:cNvSpPr>
          <p:nvPr>
            <p:ph type="title"/>
          </p:nvPr>
        </p:nvSpPr>
        <p:spPr/>
        <p:txBody>
          <a:bodyPr/>
          <a:lstStyle/>
          <a:p>
            <a:r>
              <a:rPr lang="es-AR" dirty="0"/>
              <a:t>Comunicación asincrónica</a:t>
            </a:r>
          </a:p>
        </p:txBody>
      </p:sp>
    </p:spTree>
    <p:extLst>
      <p:ext uri="{BB962C8B-B14F-4D97-AF65-F5344CB8AC3E}">
        <p14:creationId xmlns:p14="http://schemas.microsoft.com/office/powerpoint/2010/main" val="11572587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308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96592211-59B2-1E64-6D02-3DE96CF983D2}"/>
              </a:ext>
            </a:extLst>
          </p:cNvPr>
          <p:cNvSpPr>
            <a:spLocks noGrp="1"/>
          </p:cNvSpPr>
          <p:nvPr>
            <p:ph type="title"/>
          </p:nvPr>
        </p:nvSpPr>
        <p:spPr>
          <a:xfrm>
            <a:off x="643299" y="643467"/>
            <a:ext cx="3363098" cy="1728044"/>
          </a:xfrm>
          <a:noFill/>
          <a:ln>
            <a:solidFill>
              <a:schemeClr val="bg1"/>
            </a:solidFill>
          </a:ln>
        </p:spPr>
        <p:txBody>
          <a:bodyPr vert="horz" wrap="square" lIns="182880" tIns="182880" rIns="182880" bIns="182880" rtlCol="0" anchor="ctr">
            <a:normAutofit/>
          </a:bodyPr>
          <a:lstStyle/>
          <a:p>
            <a:pPr defTabSz="914400"/>
            <a:r>
              <a:rPr lang="en-US" sz="2800">
                <a:solidFill>
                  <a:schemeClr val="bg1"/>
                </a:solidFill>
              </a:rPr>
              <a:t>broadcast</a:t>
            </a:r>
          </a:p>
        </p:txBody>
      </p:sp>
      <p:sp>
        <p:nvSpPr>
          <p:cNvPr id="6" name="Marcador de contenido 2"/>
          <p:cNvSpPr txBox="1">
            <a:spLocks/>
          </p:cNvSpPr>
          <p:nvPr/>
        </p:nvSpPr>
        <p:spPr>
          <a:xfrm>
            <a:off x="643300" y="2638044"/>
            <a:ext cx="3363098" cy="3415622"/>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228600">
              <a:spcBef>
                <a:spcPts val="1000"/>
              </a:spcBef>
              <a:buClr>
                <a:schemeClr val="accent2"/>
              </a:buClr>
              <a:buFont typeface="Arial" panose="020B0604020202020204" pitchFamily="34" charset="0"/>
              <a:buChar char="•"/>
            </a:pPr>
            <a:endParaRPr lang="en-US" sz="500"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r>
              <a:rPr lang="en-US" sz="500" i="1" spc="300">
                <a:ln w="15875">
                  <a:solidFill>
                    <a:srgbClr val="99CCFF"/>
                  </a:solidFill>
                </a:ln>
                <a:solidFill>
                  <a:schemeClr val="bg1"/>
                </a:solidFill>
                <a:effectLst>
                  <a:glow rad="114300">
                    <a:srgbClr val="99CCFF">
                      <a:alpha val="40000"/>
                    </a:srgbClr>
                  </a:glow>
                </a:effectLst>
              </a:rPr>
              <a:t>o</a:t>
            </a:r>
          </a:p>
        </p:txBody>
      </p:sp>
      <p:pic>
        <p:nvPicPr>
          <p:cNvPr id="3" name="Imagen 2">
            <a:extLst>
              <a:ext uri="{FF2B5EF4-FFF2-40B4-BE49-F238E27FC236}">
                <a16:creationId xmlns:a16="http://schemas.microsoft.com/office/drawing/2014/main" id="{6A893EBF-EB09-9E77-C172-8F90D9BF1E79}"/>
              </a:ext>
            </a:extLst>
          </p:cNvPr>
          <p:cNvPicPr>
            <a:picLocks noChangeAspect="1"/>
          </p:cNvPicPr>
          <p:nvPr/>
        </p:nvPicPr>
        <p:blipFill>
          <a:blip r:embed="rId3"/>
          <a:stretch>
            <a:fillRect/>
          </a:stretch>
        </p:blipFill>
        <p:spPr>
          <a:xfrm>
            <a:off x="5296383" y="1950321"/>
            <a:ext cx="6249141" cy="2796490"/>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5202714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5741" y="0"/>
            <a:ext cx="4653084"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980054BE-9195-DE76-A588-21223B5B4989}"/>
              </a:ext>
            </a:extLst>
          </p:cNvPr>
          <p:cNvSpPr>
            <a:spLocks noGrp="1"/>
          </p:cNvSpPr>
          <p:nvPr>
            <p:ph type="title"/>
          </p:nvPr>
        </p:nvSpPr>
        <p:spPr>
          <a:xfrm>
            <a:off x="8182427" y="643467"/>
            <a:ext cx="3363098" cy="1728044"/>
          </a:xfrm>
          <a:noFill/>
          <a:ln>
            <a:solidFill>
              <a:schemeClr val="bg1"/>
            </a:solidFill>
          </a:ln>
        </p:spPr>
        <p:txBody>
          <a:bodyPr vert="horz" wrap="square" lIns="182880" tIns="182880" rIns="182880" bIns="182880" rtlCol="0" anchor="ctr">
            <a:normAutofit/>
          </a:bodyPr>
          <a:lstStyle/>
          <a:p>
            <a:pPr defTabSz="914400"/>
            <a:r>
              <a:rPr lang="en-US" sz="2800">
                <a:solidFill>
                  <a:schemeClr val="bg1"/>
                </a:solidFill>
              </a:rPr>
              <a:t>scatter</a:t>
            </a:r>
          </a:p>
        </p:txBody>
      </p:sp>
      <p:pic>
        <p:nvPicPr>
          <p:cNvPr id="3" name="Imagen 2">
            <a:extLst>
              <a:ext uri="{FF2B5EF4-FFF2-40B4-BE49-F238E27FC236}">
                <a16:creationId xmlns:a16="http://schemas.microsoft.com/office/drawing/2014/main" id="{B6039407-1174-FC61-48B8-434210E07219}"/>
              </a:ext>
            </a:extLst>
          </p:cNvPr>
          <p:cNvPicPr>
            <a:picLocks noChangeAspect="1"/>
          </p:cNvPicPr>
          <p:nvPr/>
        </p:nvPicPr>
        <p:blipFill>
          <a:blip r:embed="rId3"/>
          <a:stretch>
            <a:fillRect/>
          </a:stretch>
        </p:blipFill>
        <p:spPr>
          <a:xfrm>
            <a:off x="643300" y="1973756"/>
            <a:ext cx="6249141" cy="2749621"/>
          </a:xfrm>
          <a:prstGeom prst="rect">
            <a:avLst/>
          </a:prstGeom>
        </p:spPr>
        <p:style>
          <a:lnRef idx="2">
            <a:schemeClr val="accent2"/>
          </a:lnRef>
          <a:fillRef idx="1">
            <a:schemeClr val="lt1"/>
          </a:fillRef>
          <a:effectRef idx="0">
            <a:schemeClr val="accent2"/>
          </a:effectRef>
          <a:fontRef idx="minor">
            <a:schemeClr val="dk1"/>
          </a:fontRef>
        </p:style>
      </p:pic>
      <p:sp>
        <p:nvSpPr>
          <p:cNvPr id="6" name="Marcador de contenido 2"/>
          <p:cNvSpPr txBox="1">
            <a:spLocks/>
          </p:cNvSpPr>
          <p:nvPr/>
        </p:nvSpPr>
        <p:spPr>
          <a:xfrm>
            <a:off x="8182426" y="2638044"/>
            <a:ext cx="3363098" cy="3415622"/>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228600">
              <a:spcBef>
                <a:spcPts val="1000"/>
              </a:spcBef>
              <a:buClr>
                <a:schemeClr val="accent2"/>
              </a:buClr>
              <a:buFont typeface="Arial" panose="020B0604020202020204" pitchFamily="34" charset="0"/>
              <a:buChar char="•"/>
            </a:pPr>
            <a:endParaRPr lang="en-US" sz="500"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r>
              <a:rPr lang="en-US" sz="500" i="1" spc="300">
                <a:ln w="15875">
                  <a:solidFill>
                    <a:srgbClr val="99CCFF"/>
                  </a:solidFill>
                </a:ln>
                <a:solidFill>
                  <a:schemeClr val="bg1"/>
                </a:solidFill>
                <a:effectLst>
                  <a:glow rad="114300">
                    <a:srgbClr val="99CCFF">
                      <a:alpha val="40000"/>
                    </a:srgbClr>
                  </a:glow>
                </a:effectLst>
              </a:rPr>
              <a:t>o</a:t>
            </a:r>
          </a:p>
        </p:txBody>
      </p:sp>
    </p:spTree>
    <p:extLst>
      <p:ext uri="{BB962C8B-B14F-4D97-AF65-F5344CB8AC3E}">
        <p14:creationId xmlns:p14="http://schemas.microsoft.com/office/powerpoint/2010/main" val="23997517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308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F64E1869-A14D-D95A-0F2C-253F81A75ADF}"/>
              </a:ext>
            </a:extLst>
          </p:cNvPr>
          <p:cNvSpPr>
            <a:spLocks noGrp="1"/>
          </p:cNvSpPr>
          <p:nvPr>
            <p:ph type="title"/>
          </p:nvPr>
        </p:nvSpPr>
        <p:spPr>
          <a:xfrm>
            <a:off x="643299" y="643467"/>
            <a:ext cx="3363098" cy="1728044"/>
          </a:xfrm>
          <a:noFill/>
          <a:ln>
            <a:solidFill>
              <a:schemeClr val="bg1"/>
            </a:solidFill>
          </a:ln>
        </p:spPr>
        <p:txBody>
          <a:bodyPr vert="horz" wrap="square" lIns="182880" tIns="182880" rIns="182880" bIns="182880" rtlCol="0" anchor="ctr">
            <a:normAutofit/>
          </a:bodyPr>
          <a:lstStyle/>
          <a:p>
            <a:pPr defTabSz="914400"/>
            <a:r>
              <a:rPr lang="en-US" sz="2800">
                <a:solidFill>
                  <a:schemeClr val="bg1"/>
                </a:solidFill>
              </a:rPr>
              <a:t>gather</a:t>
            </a:r>
          </a:p>
        </p:txBody>
      </p:sp>
      <p:sp>
        <p:nvSpPr>
          <p:cNvPr id="6" name="Marcador de contenido 2"/>
          <p:cNvSpPr txBox="1">
            <a:spLocks/>
          </p:cNvSpPr>
          <p:nvPr/>
        </p:nvSpPr>
        <p:spPr>
          <a:xfrm>
            <a:off x="643300" y="2638044"/>
            <a:ext cx="3363098" cy="3415622"/>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228600">
              <a:spcBef>
                <a:spcPts val="1000"/>
              </a:spcBef>
              <a:buClr>
                <a:schemeClr val="accent2"/>
              </a:buClr>
              <a:buFont typeface="Arial" panose="020B0604020202020204" pitchFamily="34" charset="0"/>
              <a:buChar char="•"/>
            </a:pPr>
            <a:endParaRPr lang="en-US" sz="500"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r>
              <a:rPr lang="en-US" sz="500" i="1" spc="300">
                <a:ln w="15875">
                  <a:solidFill>
                    <a:srgbClr val="99CCFF"/>
                  </a:solidFill>
                </a:ln>
                <a:solidFill>
                  <a:schemeClr val="bg1"/>
                </a:solidFill>
                <a:effectLst>
                  <a:glow rad="114300">
                    <a:srgbClr val="99CCFF">
                      <a:alpha val="40000"/>
                    </a:srgbClr>
                  </a:glow>
                </a:effectLst>
              </a:rPr>
              <a:t>o</a:t>
            </a:r>
          </a:p>
        </p:txBody>
      </p:sp>
      <p:pic>
        <p:nvPicPr>
          <p:cNvPr id="3" name="Imagen 2">
            <a:extLst>
              <a:ext uri="{FF2B5EF4-FFF2-40B4-BE49-F238E27FC236}">
                <a16:creationId xmlns:a16="http://schemas.microsoft.com/office/drawing/2014/main" id="{7682B469-69B0-8F66-B775-9C08480A7798}"/>
              </a:ext>
            </a:extLst>
          </p:cNvPr>
          <p:cNvPicPr>
            <a:picLocks noChangeAspect="1"/>
          </p:cNvPicPr>
          <p:nvPr/>
        </p:nvPicPr>
        <p:blipFill>
          <a:blip r:embed="rId3"/>
          <a:stretch>
            <a:fillRect/>
          </a:stretch>
        </p:blipFill>
        <p:spPr>
          <a:xfrm>
            <a:off x="5296383" y="1965944"/>
            <a:ext cx="6249141" cy="2765244"/>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6717020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5741" y="0"/>
            <a:ext cx="4653084"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971DD595-D7FC-2587-D862-E1BF8D388614}"/>
              </a:ext>
            </a:extLst>
          </p:cNvPr>
          <p:cNvSpPr>
            <a:spLocks noGrp="1"/>
          </p:cNvSpPr>
          <p:nvPr>
            <p:ph type="title"/>
          </p:nvPr>
        </p:nvSpPr>
        <p:spPr>
          <a:xfrm>
            <a:off x="8182427" y="643467"/>
            <a:ext cx="3363098" cy="1728044"/>
          </a:xfrm>
          <a:noFill/>
          <a:ln>
            <a:solidFill>
              <a:schemeClr val="bg1"/>
            </a:solidFill>
          </a:ln>
        </p:spPr>
        <p:txBody>
          <a:bodyPr vert="horz" wrap="square" lIns="182880" tIns="182880" rIns="182880" bIns="182880" rtlCol="0" anchor="ctr">
            <a:normAutofit/>
          </a:bodyPr>
          <a:lstStyle/>
          <a:p>
            <a:pPr defTabSz="914400"/>
            <a:r>
              <a:rPr lang="en-US" sz="2800">
                <a:solidFill>
                  <a:schemeClr val="bg1"/>
                </a:solidFill>
              </a:rPr>
              <a:t>reduce</a:t>
            </a:r>
          </a:p>
        </p:txBody>
      </p:sp>
      <p:pic>
        <p:nvPicPr>
          <p:cNvPr id="3" name="Imagen 2">
            <a:extLst>
              <a:ext uri="{FF2B5EF4-FFF2-40B4-BE49-F238E27FC236}">
                <a16:creationId xmlns:a16="http://schemas.microsoft.com/office/drawing/2014/main" id="{AA02786B-F8B4-2C8C-2A72-833E0980496D}"/>
              </a:ext>
            </a:extLst>
          </p:cNvPr>
          <p:cNvPicPr>
            <a:picLocks noChangeAspect="1"/>
          </p:cNvPicPr>
          <p:nvPr/>
        </p:nvPicPr>
        <p:blipFill>
          <a:blip r:embed="rId3"/>
          <a:stretch>
            <a:fillRect/>
          </a:stretch>
        </p:blipFill>
        <p:spPr>
          <a:xfrm>
            <a:off x="643300" y="1965944"/>
            <a:ext cx="6249141" cy="2765244"/>
          </a:xfrm>
          <a:prstGeom prst="rect">
            <a:avLst/>
          </a:prstGeom>
        </p:spPr>
        <p:style>
          <a:lnRef idx="2">
            <a:schemeClr val="accent2"/>
          </a:lnRef>
          <a:fillRef idx="1">
            <a:schemeClr val="lt1"/>
          </a:fillRef>
          <a:effectRef idx="0">
            <a:schemeClr val="accent2"/>
          </a:effectRef>
          <a:fontRef idx="minor">
            <a:schemeClr val="dk1"/>
          </a:fontRef>
        </p:style>
      </p:pic>
      <p:sp>
        <p:nvSpPr>
          <p:cNvPr id="6" name="Marcador de contenido 2"/>
          <p:cNvSpPr txBox="1">
            <a:spLocks/>
          </p:cNvSpPr>
          <p:nvPr/>
        </p:nvSpPr>
        <p:spPr>
          <a:xfrm>
            <a:off x="8182426" y="2638044"/>
            <a:ext cx="3363098" cy="3415622"/>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228600">
              <a:spcBef>
                <a:spcPts val="1000"/>
              </a:spcBef>
              <a:buClr>
                <a:schemeClr val="accent2"/>
              </a:buClr>
              <a:buFont typeface="Arial" panose="020B0604020202020204" pitchFamily="34" charset="0"/>
              <a:buChar char="•"/>
            </a:pPr>
            <a:endParaRPr lang="en-US" sz="500"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endParaRPr lang="en-US" sz="500" i="1" spc="300">
              <a:ln w="15875">
                <a:solidFill>
                  <a:srgbClr val="99CCFF"/>
                </a:solidFill>
              </a:ln>
              <a:solidFill>
                <a:schemeClr val="bg1"/>
              </a:solidFill>
              <a:effectLst>
                <a:glow rad="114300">
                  <a:srgbClr val="99CCFF">
                    <a:alpha val="40000"/>
                  </a:srgbClr>
                </a:glow>
              </a:effectLst>
            </a:endParaRPr>
          </a:p>
          <a:p>
            <a:pPr marL="274320" lvl="1" indent="-228600">
              <a:spcBef>
                <a:spcPts val="1000"/>
              </a:spcBef>
              <a:buClr>
                <a:schemeClr val="accent2"/>
              </a:buClr>
              <a:buFont typeface="Arial" panose="020B0604020202020204" pitchFamily="34" charset="0"/>
              <a:buChar char="•"/>
            </a:pPr>
            <a:r>
              <a:rPr lang="en-US" sz="500" i="1" spc="300">
                <a:ln w="15875">
                  <a:solidFill>
                    <a:srgbClr val="99CCFF"/>
                  </a:solidFill>
                </a:ln>
                <a:solidFill>
                  <a:schemeClr val="bg1"/>
                </a:solidFill>
                <a:effectLst>
                  <a:glow rad="114300">
                    <a:srgbClr val="99CCFF">
                      <a:alpha val="40000"/>
                    </a:srgbClr>
                  </a:glow>
                </a:effectLst>
              </a:rPr>
              <a:t>o</a:t>
            </a:r>
          </a:p>
        </p:txBody>
      </p:sp>
    </p:spTree>
    <p:extLst>
      <p:ext uri="{BB962C8B-B14F-4D97-AF65-F5344CB8AC3E}">
        <p14:creationId xmlns:p14="http://schemas.microsoft.com/office/powerpoint/2010/main" val="9550288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65308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62DEA4BD-8983-B7A5-4739-159DD0BF963A}"/>
              </a:ext>
            </a:extLst>
          </p:cNvPr>
          <p:cNvSpPr>
            <a:spLocks noGrp="1"/>
          </p:cNvSpPr>
          <p:nvPr>
            <p:ph type="title"/>
          </p:nvPr>
        </p:nvSpPr>
        <p:spPr>
          <a:xfrm>
            <a:off x="804462" y="2404872"/>
            <a:ext cx="3044157" cy="1627792"/>
          </a:xfrm>
        </p:spPr>
        <p:txBody>
          <a:bodyPr vert="horz" lIns="274320" tIns="182880" rIns="274320" bIns="182880" rtlCol="0" anchor="ctr" anchorCtr="1">
            <a:normAutofit/>
          </a:bodyPr>
          <a:lstStyle/>
          <a:p>
            <a:pPr defTabSz="914400"/>
            <a:r>
              <a:rPr lang="en-US" sz="2800"/>
              <a:t>mpi</a:t>
            </a:r>
          </a:p>
        </p:txBody>
      </p:sp>
      <p:sp>
        <p:nvSpPr>
          <p:cNvPr id="6" name="Marcador de contenido 2">
            <a:extLst>
              <a:ext uri="{FF2B5EF4-FFF2-40B4-BE49-F238E27FC236}">
                <a16:creationId xmlns:a16="http://schemas.microsoft.com/office/drawing/2014/main" id="{58685037-8269-753F-8704-CD79A00F846F}"/>
              </a:ext>
            </a:extLst>
          </p:cNvPr>
          <p:cNvSpPr>
            <a:spLocks/>
          </p:cNvSpPr>
          <p:nvPr/>
        </p:nvSpPr>
        <p:spPr>
          <a:xfrm>
            <a:off x="5507472" y="3977588"/>
            <a:ext cx="5945357" cy="2675478"/>
          </a:xfrm>
          <a:prstGeom prst="rect">
            <a:avLst/>
          </a:prstGeom>
        </p:spPr>
        <p:txBody>
          <a:bodyPr>
            <a:noAutofit/>
          </a:bodyPr>
          <a:lstStyle/>
          <a:p>
            <a:pPr marL="233172" lvl="1" defTabSz="233172">
              <a:lnSpc>
                <a:spcPct val="150000"/>
              </a:lnSpc>
              <a:spcAft>
                <a:spcPts val="600"/>
              </a:spcAft>
            </a:pPr>
            <a:r>
              <a:rPr lang="es-ES" kern="1200" dirty="0">
                <a:solidFill>
                  <a:schemeClr val="tx1"/>
                </a:solidFill>
                <a:latin typeface="+mj-lt"/>
                <a:ea typeface="+mn-ea"/>
                <a:cs typeface="+mn-cs"/>
              </a:rPr>
              <a:t>El programador debe encargarse de comunicar los datos compartidos.</a:t>
            </a:r>
          </a:p>
          <a:p>
            <a:pPr marL="233172" lvl="1" defTabSz="233172">
              <a:lnSpc>
                <a:spcPct val="150000"/>
              </a:lnSpc>
              <a:spcAft>
                <a:spcPts val="600"/>
              </a:spcAft>
            </a:pPr>
            <a:r>
              <a:rPr lang="es-ES" kern="1200" dirty="0">
                <a:solidFill>
                  <a:schemeClr val="tx1"/>
                </a:solidFill>
                <a:latin typeface="+mj-lt"/>
                <a:ea typeface="+mn-ea"/>
                <a:cs typeface="+mn-cs"/>
              </a:rPr>
              <a:t>Puede ser complicado usar estructuras de datos basados en memoria compartida.</a:t>
            </a:r>
          </a:p>
          <a:p>
            <a:pPr marL="233172" lvl="1" defTabSz="233172">
              <a:lnSpc>
                <a:spcPct val="150000"/>
              </a:lnSpc>
              <a:spcAft>
                <a:spcPts val="600"/>
              </a:spcAft>
            </a:pPr>
            <a:r>
              <a:rPr lang="es-ES" kern="1200" dirty="0">
                <a:solidFill>
                  <a:schemeClr val="tx1"/>
                </a:solidFill>
                <a:latin typeface="+mj-lt"/>
                <a:ea typeface="+mn-ea"/>
                <a:cs typeface="+mn-cs"/>
              </a:rPr>
              <a:t>No se garantiza rendimiento uniforme entre nodos.</a:t>
            </a:r>
          </a:p>
          <a:p>
            <a:pPr marL="233172" lvl="1" defTabSz="233172">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marL="233172" lvl="1" defTabSz="233172">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lvl="1">
              <a:lnSpc>
                <a:spcPct val="200000"/>
              </a:lnSpc>
              <a:spcAft>
                <a:spcPts val="600"/>
              </a:spcAft>
            </a:pPr>
            <a:endParaRPr lang="es-ES" dirty="0">
              <a:solidFill>
                <a:schemeClr val="accent6">
                  <a:lumMod val="20000"/>
                  <a:lumOff val="8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 name="Marcador de contenido 2">
            <a:extLst>
              <a:ext uri="{FF2B5EF4-FFF2-40B4-BE49-F238E27FC236}">
                <a16:creationId xmlns:a16="http://schemas.microsoft.com/office/drawing/2014/main" id="{773E2AC8-731C-4458-B3AE-47D4F96708B3}"/>
              </a:ext>
            </a:extLst>
          </p:cNvPr>
          <p:cNvSpPr>
            <a:spLocks/>
          </p:cNvSpPr>
          <p:nvPr/>
        </p:nvSpPr>
        <p:spPr>
          <a:xfrm>
            <a:off x="5505389" y="1139898"/>
            <a:ext cx="5930086" cy="2052533"/>
          </a:xfrm>
          <a:prstGeom prst="rect">
            <a:avLst/>
          </a:prstGeom>
        </p:spPr>
        <p:txBody>
          <a:bodyPr>
            <a:noAutofit/>
          </a:bodyP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37744" lvl="1" defTabSz="237744">
              <a:lnSpc>
                <a:spcPct val="150000"/>
              </a:lnSpc>
              <a:spcAft>
                <a:spcPts val="600"/>
              </a:spcAft>
            </a:pPr>
            <a:r>
              <a:rPr lang="es-ES" kern="1200" dirty="0">
                <a:solidFill>
                  <a:schemeClr val="tx1"/>
                </a:solidFill>
                <a:latin typeface="+mj-lt"/>
                <a:ea typeface="+mn-ea"/>
                <a:cs typeface="+mn-cs"/>
              </a:rPr>
              <a:t>El poder de cómputo escala automáticamente con la cantidad de nodos.</a:t>
            </a:r>
          </a:p>
          <a:p>
            <a:pPr marL="237744" lvl="1" defTabSz="237744">
              <a:lnSpc>
                <a:spcPct val="150000"/>
              </a:lnSpc>
              <a:spcAft>
                <a:spcPts val="600"/>
              </a:spcAft>
            </a:pPr>
            <a:r>
              <a:rPr lang="es-ES" kern="1200" dirty="0">
                <a:solidFill>
                  <a:schemeClr val="tx1"/>
                </a:solidFill>
                <a:latin typeface="+mj-lt"/>
                <a:ea typeface="+mn-ea"/>
                <a:cs typeface="+mn-cs"/>
              </a:rPr>
              <a:t>No se requiere coherencia para acceder a memoria.</a:t>
            </a:r>
          </a:p>
          <a:p>
            <a:pPr marL="237744" lvl="1" defTabSz="237744">
              <a:lnSpc>
                <a:spcPct val="150000"/>
              </a:lnSpc>
              <a:spcAft>
                <a:spcPts val="600"/>
              </a:spcAft>
            </a:pPr>
            <a:r>
              <a:rPr lang="es-ES" kern="1200" dirty="0">
                <a:solidFill>
                  <a:schemeClr val="tx1"/>
                </a:solidFill>
                <a:latin typeface="+mj-lt"/>
                <a:ea typeface="+mn-ea"/>
                <a:cs typeface="+mn-cs"/>
              </a:rPr>
              <a:t>Es más rentable</a:t>
            </a:r>
            <a:r>
              <a:rPr lang="es-ES" kern="1200" dirty="0">
                <a:solidFill>
                  <a:schemeClr val="tx1"/>
                </a:solidFill>
                <a:latin typeface="+mn-lt"/>
                <a:ea typeface="+mn-ea"/>
                <a:cs typeface="+mn-cs"/>
              </a:rPr>
              <a:t>.</a:t>
            </a:r>
          </a:p>
          <a:p>
            <a:pPr marL="237744" lvl="1" defTabSz="237744">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marL="237744" lvl="1" defTabSz="237744">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lvl="1">
              <a:lnSpc>
                <a:spcPct val="200000"/>
              </a:lnSpc>
              <a:spcAft>
                <a:spcPts val="600"/>
              </a:spcAft>
            </a:pPr>
            <a:endParaRPr lang="es-ES" dirty="0">
              <a:solidFill>
                <a:schemeClr val="accent6">
                  <a:lumMod val="20000"/>
                  <a:lumOff val="8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7" name="Marcador de contenido 2">
            <a:extLst>
              <a:ext uri="{FF2B5EF4-FFF2-40B4-BE49-F238E27FC236}">
                <a16:creationId xmlns:a16="http://schemas.microsoft.com/office/drawing/2014/main" id="{08AFE851-DF75-5B37-D8E1-92E104773FAA}"/>
              </a:ext>
            </a:extLst>
          </p:cNvPr>
          <p:cNvSpPr txBox="1">
            <a:spLocks/>
          </p:cNvSpPr>
          <p:nvPr/>
        </p:nvSpPr>
        <p:spPr>
          <a:xfrm>
            <a:off x="5492177" y="323327"/>
            <a:ext cx="5951606" cy="396829"/>
          </a:xfrm>
          <a:prstGeom prst="rect">
            <a:avLst/>
          </a:prstGeom>
          <a:effectLst>
            <a:glow rad="127000">
              <a:srgbClr val="FF9966"/>
            </a:glow>
          </a:effectLst>
        </p:spPr>
        <p:txBody>
          <a:bodyPr vert="horz" lIns="91440" tIns="45720" rIns="91440" bIns="45720" rtlCol="0">
            <a:noAutofit/>
          </a:bodyP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42646" lvl="1" indent="0" defTabSz="475488">
              <a:lnSpc>
                <a:spcPct val="150000"/>
              </a:lnSpc>
              <a:spcBef>
                <a:spcPts val="312"/>
              </a:spcBef>
              <a:buNone/>
            </a:pPr>
            <a:r>
              <a:rPr lang="es-ES" sz="2800" b="1" u="sng" kern="1200" dirty="0">
                <a:solidFill>
                  <a:schemeClr val="tx1"/>
                </a:solidFill>
                <a:latin typeface="+mj-lt"/>
                <a:ea typeface="+mn-ea"/>
                <a:cs typeface="+mn-cs"/>
              </a:rPr>
              <a:t>Ventajas</a:t>
            </a:r>
            <a:r>
              <a:rPr lang="es-ES" sz="1664" kern="1200" dirty="0">
                <a:solidFill>
                  <a:schemeClr val="tx1"/>
                </a:solidFill>
                <a:latin typeface="+mn-lt"/>
                <a:ea typeface="+mn-ea"/>
                <a:cs typeface="+mn-cs"/>
              </a:rPr>
              <a:t>:</a:t>
            </a:r>
            <a:endParaRPr lang="es-ES" sz="3200" dirty="0"/>
          </a:p>
        </p:txBody>
      </p:sp>
      <p:sp>
        <p:nvSpPr>
          <p:cNvPr id="8" name="Marcador de contenido 2">
            <a:extLst>
              <a:ext uri="{FF2B5EF4-FFF2-40B4-BE49-F238E27FC236}">
                <a16:creationId xmlns:a16="http://schemas.microsoft.com/office/drawing/2014/main" id="{11E1A909-BE01-1878-9964-028DF7271587}"/>
              </a:ext>
            </a:extLst>
          </p:cNvPr>
          <p:cNvSpPr txBox="1">
            <a:spLocks/>
          </p:cNvSpPr>
          <p:nvPr/>
        </p:nvSpPr>
        <p:spPr>
          <a:xfrm>
            <a:off x="5504125" y="3224788"/>
            <a:ext cx="5951606" cy="396829"/>
          </a:xfrm>
          <a:prstGeom prst="rect">
            <a:avLst/>
          </a:prstGeom>
          <a:effectLst>
            <a:glow rad="127000">
              <a:srgbClr val="FF9966"/>
            </a:glow>
          </a:effectLst>
        </p:spPr>
        <p:txBody>
          <a:bodyPr vert="horz" lIns="91440" tIns="45720" rIns="91440" bIns="45720" rtlCol="0" anchor="t">
            <a:noAutofit/>
          </a:bodyP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42240" lvl="1" indent="0" defTabSz="475488">
              <a:lnSpc>
                <a:spcPct val="150000"/>
              </a:lnSpc>
              <a:spcBef>
                <a:spcPts val="312"/>
              </a:spcBef>
              <a:buNone/>
            </a:pPr>
            <a:r>
              <a:rPr lang="es-ES" sz="2800" b="1" u="sng" dirty="0">
                <a:latin typeface="+mj-lt"/>
              </a:rPr>
              <a:t>Desventajas</a:t>
            </a:r>
            <a:endParaRPr lang="es-ES" sz="2800" b="1" u="sng" dirty="0"/>
          </a:p>
        </p:txBody>
      </p:sp>
    </p:spTree>
    <p:extLst>
      <p:ext uri="{BB962C8B-B14F-4D97-AF65-F5344CB8AC3E}">
        <p14:creationId xmlns:p14="http://schemas.microsoft.com/office/powerpoint/2010/main" val="23361883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85B578DC-3046-C3AB-2F3E-00BF3908A32D}"/>
              </a:ext>
            </a:extLst>
          </p:cNvPr>
          <p:cNvGrpSpPr/>
          <p:nvPr/>
        </p:nvGrpSpPr>
        <p:grpSpPr>
          <a:xfrm>
            <a:off x="2589212" y="2667000"/>
            <a:ext cx="6819900" cy="3870837"/>
            <a:chOff x="2436813" y="2971800"/>
            <a:chExt cx="7086600" cy="4480437"/>
          </a:xfrm>
        </p:grpSpPr>
        <p:pic>
          <p:nvPicPr>
            <p:cNvPr id="4" name="Picture 2" descr="https://www.paradigmadigital.com/wp-content/uploads/2016/11/codemotion.png">
              <a:extLst>
                <a:ext uri="{FF2B5EF4-FFF2-40B4-BE49-F238E27FC236}">
                  <a16:creationId xmlns:a16="http://schemas.microsoft.com/office/drawing/2014/main" id="{45B8BF15-1276-4EC8-9726-144E0583E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813" y="2971800"/>
              <a:ext cx="7086600" cy="4480437"/>
            </a:xfrm>
            <a:prstGeom prst="rect">
              <a:avLst/>
            </a:prstGeom>
            <a:ln/>
          </p:spPr>
          <p:style>
            <a:lnRef idx="2">
              <a:schemeClr val="accent2"/>
            </a:lnRef>
            <a:fillRef idx="1">
              <a:schemeClr val="lt1"/>
            </a:fillRef>
            <a:effectRef idx="0">
              <a:schemeClr val="accent2"/>
            </a:effectRef>
            <a:fontRef idx="minor">
              <a:schemeClr val="dk1"/>
            </a:fontRef>
          </p:style>
        </p:pic>
        <p:sp>
          <p:nvSpPr>
            <p:cNvPr id="6" name="Marcador de contenido 2">
              <a:extLst>
                <a:ext uri="{FF2B5EF4-FFF2-40B4-BE49-F238E27FC236}">
                  <a16:creationId xmlns:a16="http://schemas.microsoft.com/office/drawing/2014/main" id="{2498E1DA-ABEA-44CA-84FF-06A661CC525C}"/>
                </a:ext>
              </a:extLst>
            </p:cNvPr>
            <p:cNvSpPr txBox="1">
              <a:spLocks/>
            </p:cNvSpPr>
            <p:nvPr/>
          </p:nvSpPr>
          <p:spPr>
            <a:xfrm>
              <a:off x="6475412" y="4373070"/>
              <a:ext cx="2707267"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rgbClr val="002060"/>
                  </a:solidFill>
                  <a:effectLst>
                    <a:outerShdw blurRad="38100" dist="19050" dir="2700000" algn="tl" rotWithShape="0">
                      <a:schemeClr val="dk1">
                        <a:alpha val="40000"/>
                      </a:schemeClr>
                    </a:outerShdw>
                    <a:reflection blurRad="6350" stA="55000" endA="50" endPos="85000" dir="5400000" sy="-100000" algn="bl" rotWithShape="0"/>
                  </a:effectLst>
                  <a:latin typeface="+mn-lt"/>
                </a:rPr>
                <a:t>Open MP</a:t>
              </a:r>
              <a:endParaRPr lang="es-AR" sz="2799" b="1" dirty="0">
                <a:ln w="0"/>
                <a:solidFill>
                  <a:srgbClr val="002060"/>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sp>
          <p:nvSpPr>
            <p:cNvPr id="7" name="Marcador de contenido 2">
              <a:extLst>
                <a:ext uri="{FF2B5EF4-FFF2-40B4-BE49-F238E27FC236}">
                  <a16:creationId xmlns:a16="http://schemas.microsoft.com/office/drawing/2014/main" id="{FA554C26-93FE-4F73-B7E1-646BAD85B3DC}"/>
                </a:ext>
              </a:extLst>
            </p:cNvPr>
            <p:cNvSpPr txBox="1">
              <a:spLocks/>
            </p:cNvSpPr>
            <p:nvPr/>
          </p:nvSpPr>
          <p:spPr>
            <a:xfrm>
              <a:off x="6556667" y="5262506"/>
              <a:ext cx="2707268"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rgbClr val="00B0F0"/>
                  </a:solidFill>
                  <a:effectLst>
                    <a:outerShdw blurRad="38100" dist="19050" dir="2700000" algn="tl" rotWithShape="0">
                      <a:schemeClr val="dk1">
                        <a:alpha val="40000"/>
                      </a:schemeClr>
                    </a:outerShdw>
                    <a:reflection blurRad="6350" stA="55000" endA="50" endPos="85000" dir="5400000" sy="-100000" algn="bl" rotWithShape="0"/>
                  </a:effectLst>
                  <a:latin typeface="+mn-lt"/>
                </a:rPr>
                <a:t>MPI</a:t>
              </a:r>
              <a:endParaRPr lang="es-AR" sz="2799" b="1" dirty="0">
                <a:ln w="0"/>
                <a:solidFill>
                  <a:srgbClr val="00B0F0"/>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sp>
          <p:nvSpPr>
            <p:cNvPr id="8" name="Marcador de contenido 2">
              <a:extLst>
                <a:ext uri="{FF2B5EF4-FFF2-40B4-BE49-F238E27FC236}">
                  <a16:creationId xmlns:a16="http://schemas.microsoft.com/office/drawing/2014/main" id="{824910EF-5EA7-4E36-BF58-B6BE57EA0D5D}"/>
                </a:ext>
              </a:extLst>
            </p:cNvPr>
            <p:cNvSpPr txBox="1">
              <a:spLocks/>
            </p:cNvSpPr>
            <p:nvPr/>
          </p:nvSpPr>
          <p:spPr>
            <a:xfrm>
              <a:off x="6556667" y="6314846"/>
              <a:ext cx="2707268"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chemeClr val="accent1">
                      <a:lumMod val="20000"/>
                      <a:lumOff val="80000"/>
                    </a:schemeClr>
                  </a:solidFill>
                  <a:effectLst>
                    <a:outerShdw blurRad="38100" dist="19050" dir="2700000" algn="tl" rotWithShape="0">
                      <a:schemeClr val="dk1">
                        <a:alpha val="40000"/>
                      </a:schemeClr>
                    </a:outerShdw>
                    <a:reflection blurRad="6350" stA="55000" endA="50" endPos="85000" dir="5400000" sy="-100000" algn="bl" rotWithShape="0"/>
                  </a:effectLst>
                  <a:latin typeface="+mn-lt"/>
                </a:rPr>
                <a:t>GPGPU</a:t>
              </a:r>
              <a:endParaRPr lang="es-AR" sz="2799" b="1" dirty="0">
                <a:ln w="0"/>
                <a:solidFill>
                  <a:schemeClr val="accent1">
                    <a:lumMod val="20000"/>
                    <a:lumOff val="80000"/>
                  </a:schemeClr>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grpSp>
      <p:sp>
        <p:nvSpPr>
          <p:cNvPr id="3" name="Título 2">
            <a:extLst>
              <a:ext uri="{FF2B5EF4-FFF2-40B4-BE49-F238E27FC236}">
                <a16:creationId xmlns:a16="http://schemas.microsoft.com/office/drawing/2014/main" id="{907263C1-9006-D52A-30EC-DFA5878F4FD6}"/>
              </a:ext>
            </a:extLst>
          </p:cNvPr>
          <p:cNvSpPr>
            <a:spLocks noGrp="1"/>
          </p:cNvSpPr>
          <p:nvPr>
            <p:ph type="title"/>
          </p:nvPr>
        </p:nvSpPr>
        <p:spPr/>
        <p:txBody>
          <a:bodyPr/>
          <a:lstStyle/>
          <a:p>
            <a:r>
              <a:rPr lang="es-AR" dirty="0"/>
              <a:t>Computación de alto rendimiento</a:t>
            </a:r>
          </a:p>
        </p:txBody>
      </p:sp>
      <p:sp>
        <p:nvSpPr>
          <p:cNvPr id="5" name="Marcador de contenido 2">
            <a:extLst>
              <a:ext uri="{FF2B5EF4-FFF2-40B4-BE49-F238E27FC236}">
                <a16:creationId xmlns:a16="http://schemas.microsoft.com/office/drawing/2014/main" id="{8299F99E-3ACA-48D1-AB36-3E09C91B0348}"/>
              </a:ext>
            </a:extLst>
          </p:cNvPr>
          <p:cNvSpPr>
            <a:spLocks noGrp="1"/>
          </p:cNvSpPr>
          <p:nvPr>
            <p:ph idx="1"/>
          </p:nvPr>
        </p:nvSpPr>
        <p:spPr>
          <a:xfrm>
            <a:off x="6565682" y="3179090"/>
            <a:ext cx="2707267" cy="774302"/>
          </a:xfrm>
        </p:spPr>
        <p:txBody>
          <a:bodyPr>
            <a:noAutofit/>
          </a:bodyPr>
          <a:lstStyle/>
          <a:p>
            <a:pPr marL="457063" lvl="1" indent="0">
              <a:lnSpc>
                <a:spcPct val="150000"/>
              </a:lnSpc>
              <a:buNone/>
            </a:pPr>
            <a:r>
              <a:rPr lang="es-AR" sz="3199" b="1" dirty="0">
                <a:ln w="0"/>
                <a:effectLst>
                  <a:outerShdw blurRad="60007" dist="200025" dir="15000000" sy="30000" kx="-1800000" algn="bl" rotWithShape="0">
                    <a:prstClr val="black">
                      <a:alpha val="32000"/>
                    </a:prstClr>
                  </a:outerShdw>
                </a:effectLst>
              </a:rPr>
              <a:t>H.P.C.</a:t>
            </a:r>
            <a:endParaRPr lang="es-AR" sz="2799" b="1" dirty="0">
              <a:ln w="0"/>
              <a:effectLst>
                <a:outerShdw blurRad="60007" dist="200025" dir="15000000" sy="30000" kx="-1800000" algn="bl" rotWithShape="0">
                  <a:prstClr val="black">
                    <a:alpha val="32000"/>
                  </a:prstClr>
                </a:outerShdw>
              </a:effectLst>
            </a:endParaRPr>
          </a:p>
        </p:txBody>
      </p:sp>
    </p:spTree>
    <p:extLst>
      <p:ext uri="{BB962C8B-B14F-4D97-AF65-F5344CB8AC3E}">
        <p14:creationId xmlns:p14="http://schemas.microsoft.com/office/powerpoint/2010/main" val="1850893358"/>
      </p:ext>
    </p:extLst>
  </p:cSld>
  <p:clrMapOvr>
    <a:masterClrMapping/>
  </p:clrMapOvr>
</p:sld>
</file>

<file path=ppt/theme/theme1.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1_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DocumentoBibliotecaFormulario</Display>
  <Edit>DocumentoBibliotecaFormulario</Edit>
  <New>DocumentoBibliotecaFormulario</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2.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Diseño financiero</Template>
  <TotalTime>11188</TotalTime>
  <Words>2717</Words>
  <Application>Microsoft Office PowerPoint</Application>
  <PresentationFormat>Personalizado</PresentationFormat>
  <Paragraphs>437</Paragraphs>
  <Slides>81</Slides>
  <Notes>57</Notes>
  <HiddenSlides>0</HiddenSlides>
  <MMClips>1</MMClips>
  <ScaleCrop>false</ScaleCrop>
  <HeadingPairs>
    <vt:vector size="4" baseType="variant">
      <vt:variant>
        <vt:lpstr>Tema</vt:lpstr>
      </vt:variant>
      <vt:variant>
        <vt:i4>2</vt:i4>
      </vt:variant>
      <vt:variant>
        <vt:lpstr>Títulos de diapositiva</vt:lpstr>
      </vt:variant>
      <vt:variant>
        <vt:i4>81</vt:i4>
      </vt:variant>
    </vt:vector>
  </HeadingPairs>
  <TitlesOfParts>
    <vt:vector size="83" baseType="lpstr">
      <vt:lpstr>Paquete</vt:lpstr>
      <vt:lpstr>1_Paquete</vt:lpstr>
      <vt:lpstr>Computación de Altas Prestaciones (HPC)</vt:lpstr>
      <vt:lpstr>Agenda</vt:lpstr>
      <vt:lpstr>Introducción</vt:lpstr>
      <vt:lpstr>Concurrencia vs paralelismo</vt:lpstr>
      <vt:lpstr>Casos de estudio</vt:lpstr>
      <vt:lpstr>Presentación de PowerPoint</vt:lpstr>
      <vt:lpstr>Presentación de PowerPoint</vt:lpstr>
      <vt:lpstr>Presentación de PowerPoint</vt:lpstr>
      <vt:lpstr>Presentación de PowerPoint</vt:lpstr>
      <vt:lpstr>Necesidad de Paralelismo</vt:lpstr>
      <vt:lpstr>Arquitecturas paralelas</vt:lpstr>
      <vt:lpstr>Evolución del paralelismo en monoprocesadores</vt:lpstr>
      <vt:lpstr>Paralelismo en multiprocesadores</vt:lpstr>
      <vt:lpstr>Taxonomía de flynn</vt:lpstr>
      <vt:lpstr>SISD (1 instrucción / 1 dato)</vt:lpstr>
      <vt:lpstr>SIMD (1 instrucción / * datos)</vt:lpstr>
      <vt:lpstr>MISD (* Instrucciones / 1 dato)</vt:lpstr>
      <vt:lpstr>MIMD (* instrucciones / * datos)</vt:lpstr>
      <vt:lpstr>MIMD Paradigmas</vt:lpstr>
      <vt:lpstr>Mimd – memoria compartida</vt:lpstr>
      <vt:lpstr>Mimd – memoria distribuida</vt:lpstr>
      <vt:lpstr>Mimd – memoria compartida distribuida</vt:lpstr>
      <vt:lpstr>MIMD Hardware</vt:lpstr>
      <vt:lpstr>MIMD Hardware 2017</vt:lpstr>
      <vt:lpstr>Taxonomía de Flynn (tenenbaum)</vt:lpstr>
      <vt:lpstr>Estrategias de paralelismo</vt:lpstr>
      <vt:lpstr>Paradigmas de la computación paralela</vt:lpstr>
      <vt:lpstr>Métricas de rendimiento</vt:lpstr>
      <vt:lpstr>Medidas de prestaciones en Algoritmos Paralelos</vt:lpstr>
      <vt:lpstr>Medidas de prestaciones en Algoritmos Paralelos</vt:lpstr>
      <vt:lpstr>Medidas de prestaciones en Algoritmos Paralelos</vt:lpstr>
      <vt:lpstr>Medidas de prestaciones en Algoritmos Paralelos</vt:lpstr>
      <vt:lpstr>Medidas de prestaciones en Algoritmos Paralelos</vt:lpstr>
      <vt:lpstr>Arquitectura distribuida y Cloud Computing</vt:lpstr>
      <vt:lpstr>grid</vt:lpstr>
      <vt:lpstr>cluster</vt:lpstr>
      <vt:lpstr>Cloud computing</vt:lpstr>
      <vt:lpstr>¿Porque ahora?</vt:lpstr>
      <vt:lpstr>Cloud computing</vt:lpstr>
      <vt:lpstr>clasificación</vt:lpstr>
      <vt:lpstr>Cloud computing</vt:lpstr>
      <vt:lpstr>Presentación de PowerPoint</vt:lpstr>
      <vt:lpstr>Presentación de PowerPoint</vt:lpstr>
      <vt:lpstr>Presentación de PowerPoint</vt:lpstr>
      <vt:lpstr>Presentación de PowerPoint</vt:lpstr>
      <vt:lpstr>Riesgos para la organización</vt:lpstr>
      <vt:lpstr>Paralelismo con recursos compartidos</vt:lpstr>
      <vt:lpstr>openmp</vt:lpstr>
      <vt:lpstr>openmp</vt:lpstr>
      <vt:lpstr>openmp</vt:lpstr>
      <vt:lpstr>openmp</vt:lpstr>
      <vt:lpstr>openmp</vt:lpstr>
      <vt:lpstr>openmp</vt:lpstr>
      <vt:lpstr>openmp</vt:lpstr>
      <vt:lpstr>Complejidad del algoritmo</vt:lpstr>
      <vt:lpstr>Complejidad del algoritmo</vt:lpstr>
      <vt:lpstr>volumen de los datos</vt:lpstr>
      <vt:lpstr>volumen de los datos</vt:lpstr>
      <vt:lpstr>Cálculo paralelo</vt:lpstr>
      <vt:lpstr>Cálculo paralelo</vt:lpstr>
      <vt:lpstr>openmp</vt:lpstr>
      <vt:lpstr>openmp</vt:lpstr>
      <vt:lpstr>Paralelismo con recursos distribuidos</vt:lpstr>
      <vt:lpstr>Programación mediante paso de mensaje</vt:lpstr>
      <vt:lpstr>Estrategias de programación</vt:lpstr>
      <vt:lpstr>Tipos de comunicación</vt:lpstr>
      <vt:lpstr>Según Temporalidad</vt:lpstr>
      <vt:lpstr>Según Cantidad</vt:lpstr>
      <vt:lpstr>Operaciones colectivas</vt:lpstr>
      <vt:lpstr>mpi</vt:lpstr>
      <vt:lpstr>procesos</vt:lpstr>
      <vt:lpstr>comunicación</vt:lpstr>
      <vt:lpstr>comunicadores</vt:lpstr>
      <vt:lpstr>Comunicación sincrónica</vt:lpstr>
      <vt:lpstr>Comunicación asincrónica</vt:lpstr>
      <vt:lpstr>broadcast</vt:lpstr>
      <vt:lpstr>scatter</vt:lpstr>
      <vt:lpstr>gather</vt:lpstr>
      <vt:lpstr>reduce</vt:lpstr>
      <vt:lpstr>mpi</vt:lpstr>
      <vt:lpstr>Computación de alto rendimiento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Adagio Matias Ezequiel</cp:lastModifiedBy>
  <cp:revision>869</cp:revision>
  <dcterms:created xsi:type="dcterms:W3CDTF">2013-04-05T19:59:21Z</dcterms:created>
  <dcterms:modified xsi:type="dcterms:W3CDTF">2024-09-21T03:29:47Z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MSIP_Label_0c2abd79-57a9-4473-8700-c843f76a1e37_Enabled">
    <vt:lpwstr>true</vt:lpwstr>
  </property>
  <property fmtid="{D5CDD505-2E9C-101B-9397-08002B2CF9AE}" pid="4" name="MSIP_Label_0c2abd79-57a9-4473-8700-c843f76a1e37_SetDate">
    <vt:lpwstr>2023-05-14T20:28:29Z</vt:lpwstr>
  </property>
  <property fmtid="{D5CDD505-2E9C-101B-9397-08002B2CF9AE}" pid="5" name="MSIP_Label_0c2abd79-57a9-4473-8700-c843f76a1e37_Method">
    <vt:lpwstr>Privileged</vt:lpwstr>
  </property>
  <property fmtid="{D5CDD505-2E9C-101B-9397-08002B2CF9AE}" pid="6" name="MSIP_Label_0c2abd79-57a9-4473-8700-c843f76a1e37_Name">
    <vt:lpwstr>Internal</vt:lpwstr>
  </property>
  <property fmtid="{D5CDD505-2E9C-101B-9397-08002B2CF9AE}" pid="7" name="MSIP_Label_0c2abd79-57a9-4473-8700-c843f76a1e37_SiteId">
    <vt:lpwstr>35595a02-4d6d-44ac-99e1-f9ab4cd872db</vt:lpwstr>
  </property>
  <property fmtid="{D5CDD505-2E9C-101B-9397-08002B2CF9AE}" pid="8" name="MSIP_Label_0c2abd79-57a9-4473-8700-c843f76a1e37_ActionId">
    <vt:lpwstr>b1dca3c3-f49b-43b9-aa4b-a5b64a364fe2</vt:lpwstr>
  </property>
  <property fmtid="{D5CDD505-2E9C-101B-9397-08002B2CF9AE}" pid="9" name="MSIP_Label_0c2abd79-57a9-4473-8700-c843f76a1e37_ContentBits">
    <vt:lpwstr>0</vt:lpwstr>
  </property>
</Properties>
</file>